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ink/ink226.xml" ContentType="application/inkml+xml"/>
  <Override PartName="/ppt/ink/ink227.xml" ContentType="application/inkml+xml"/>
  <Override PartName="/ppt/ink/ink228.xml" ContentType="application/inkml+xml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ink/ink235.xml" ContentType="application/inkml+xml"/>
  <Override PartName="/ppt/ink/ink236.xml" ContentType="application/inkml+xml"/>
  <Override PartName="/ppt/ink/ink237.xml" ContentType="application/inkml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ppt/ink/ink247.xml" ContentType="application/inkml+xml"/>
  <Override PartName="/ppt/ink/ink248.xml" ContentType="application/inkml+xml"/>
  <Override PartName="/ppt/ink/ink249.xml" ContentType="application/inkml+xml"/>
  <Override PartName="/ppt/ink/ink250.xml" ContentType="application/inkml+xml"/>
  <Override PartName="/ppt/ink/ink251.xml" ContentType="application/inkml+xml"/>
  <Override PartName="/ppt/ink/ink252.xml" ContentType="application/inkml+xml"/>
  <Override PartName="/ppt/ink/ink253.xml" ContentType="application/inkml+xml"/>
  <Override PartName="/ppt/ink/ink254.xml" ContentType="application/inkml+xml"/>
  <Override PartName="/ppt/ink/ink255.xml" ContentType="application/inkml+xml"/>
  <Override PartName="/ppt/ink/ink256.xml" ContentType="application/inkml+xml"/>
  <Override PartName="/ppt/ink/ink257.xml" ContentType="application/inkml+xml"/>
  <Override PartName="/ppt/ink/ink258.xml" ContentType="application/inkml+xml"/>
  <Override PartName="/ppt/ink/ink259.xml" ContentType="application/inkml+xml"/>
  <Override PartName="/ppt/ink/ink260.xml" ContentType="application/inkml+xml"/>
  <Override PartName="/ppt/ink/ink261.xml" ContentType="application/inkml+xml"/>
  <Override PartName="/ppt/ink/ink262.xml" ContentType="application/inkml+xml"/>
  <Override PartName="/ppt/ink/ink263.xml" ContentType="application/inkml+xml"/>
  <Override PartName="/ppt/ink/ink264.xml" ContentType="application/inkml+xml"/>
  <Override PartName="/ppt/ink/ink265.xml" ContentType="application/inkml+xml"/>
  <Override PartName="/ppt/ink/ink266.xml" ContentType="application/inkml+xml"/>
  <Override PartName="/ppt/ink/ink267.xml" ContentType="application/inkml+xml"/>
  <Override PartName="/ppt/ink/ink268.xml" ContentType="application/inkml+xml"/>
  <Override PartName="/ppt/ink/ink269.xml" ContentType="application/inkml+xml"/>
  <Override PartName="/ppt/ink/ink270.xml" ContentType="application/inkml+xml"/>
  <Override PartName="/ppt/ink/ink271.xml" ContentType="application/inkml+xml"/>
  <Override PartName="/ppt/ink/ink272.xml" ContentType="application/inkml+xml"/>
  <Override PartName="/ppt/ink/ink273.xml" ContentType="application/inkml+xml"/>
  <Override PartName="/ppt/ink/ink274.xml" ContentType="application/inkml+xml"/>
  <Override PartName="/ppt/ink/ink275.xml" ContentType="application/inkml+xml"/>
  <Override PartName="/ppt/ink/ink276.xml" ContentType="application/inkml+xml"/>
  <Override PartName="/ppt/ink/ink277.xml" ContentType="application/inkml+xml"/>
  <Override PartName="/ppt/ink/ink278.xml" ContentType="application/inkml+xml"/>
  <Override PartName="/ppt/ink/ink279.xml" ContentType="application/inkml+xml"/>
  <Override PartName="/ppt/ink/ink280.xml" ContentType="application/inkml+xml"/>
  <Override PartName="/ppt/ink/ink281.xml" ContentType="application/inkml+xml"/>
  <Override PartName="/ppt/ink/ink282.xml" ContentType="application/inkml+xml"/>
  <Override PartName="/ppt/ink/ink283.xml" ContentType="application/inkml+xml"/>
  <Override PartName="/ppt/ink/ink284.xml" ContentType="application/inkml+xml"/>
  <Override PartName="/ppt/ink/ink285.xml" ContentType="application/inkml+xml"/>
  <Override PartName="/ppt/ink/ink286.xml" ContentType="application/inkml+xml"/>
  <Override PartName="/ppt/ink/ink287.xml" ContentType="application/inkml+xml"/>
  <Override PartName="/ppt/ink/ink288.xml" ContentType="application/inkml+xml"/>
  <Override PartName="/ppt/ink/ink289.xml" ContentType="application/inkml+xml"/>
  <Override PartName="/ppt/ink/ink290.xml" ContentType="application/inkml+xml"/>
  <Override PartName="/ppt/ink/ink291.xml" ContentType="application/inkml+xml"/>
  <Override PartName="/ppt/ink/ink292.xml" ContentType="application/inkml+xml"/>
  <Override PartName="/ppt/ink/ink293.xml" ContentType="application/inkml+xml"/>
  <Override PartName="/ppt/ink/ink294.xml" ContentType="application/inkml+xml"/>
  <Override PartName="/ppt/ink/ink295.xml" ContentType="application/inkml+xml"/>
  <Override PartName="/ppt/ink/ink296.xml" ContentType="application/inkml+xml"/>
  <Override PartName="/ppt/ink/ink297.xml" ContentType="application/inkml+xml"/>
  <Override PartName="/ppt/ink/ink298.xml" ContentType="application/inkml+xml"/>
  <Override PartName="/ppt/ink/ink299.xml" ContentType="application/inkml+xml"/>
  <Override PartName="/ppt/ink/ink300.xml" ContentType="application/inkml+xml"/>
  <Override PartName="/ppt/ink/ink301.xml" ContentType="application/inkml+xml"/>
  <Override PartName="/ppt/ink/ink302.xml" ContentType="application/inkml+xml"/>
  <Override PartName="/ppt/ink/ink303.xml" ContentType="application/inkml+xml"/>
  <Override PartName="/ppt/ink/ink304.xml" ContentType="application/inkml+xml"/>
  <Override PartName="/ppt/ink/ink305.xml" ContentType="application/inkml+xml"/>
  <Override PartName="/ppt/ink/ink306.xml" ContentType="application/inkml+xml"/>
  <Override PartName="/ppt/ink/ink307.xml" ContentType="application/inkml+xml"/>
  <Override PartName="/ppt/ink/ink308.xml" ContentType="application/inkml+xml"/>
  <Override PartName="/ppt/ink/ink309.xml" ContentType="application/inkml+xml"/>
  <Override PartName="/ppt/ink/ink310.xml" ContentType="application/inkml+xml"/>
  <Override PartName="/ppt/ink/ink311.xml" ContentType="application/inkml+xml"/>
  <Override PartName="/ppt/ink/ink312.xml" ContentType="application/inkml+xml"/>
  <Override PartName="/ppt/ink/ink313.xml" ContentType="application/inkml+xml"/>
  <Override PartName="/ppt/ink/ink314.xml" ContentType="application/inkml+xml"/>
  <Override PartName="/ppt/ink/ink315.xml" ContentType="application/inkml+xml"/>
  <Override PartName="/ppt/ink/ink316.xml" ContentType="application/inkml+xml"/>
  <Override PartName="/ppt/ink/ink317.xml" ContentType="application/inkml+xml"/>
  <Override PartName="/ppt/ink/ink318.xml" ContentType="application/inkml+xml"/>
  <Override PartName="/ppt/ink/ink319.xml" ContentType="application/inkml+xml"/>
  <Override PartName="/ppt/ink/ink320.xml" ContentType="application/inkml+xml"/>
  <Override PartName="/ppt/ink/ink321.xml" ContentType="application/inkml+xml"/>
  <Override PartName="/ppt/ink/ink322.xml" ContentType="application/inkml+xml"/>
  <Override PartName="/ppt/ink/ink323.xml" ContentType="application/inkml+xml"/>
  <Override PartName="/ppt/ink/ink324.xml" ContentType="application/inkml+xml"/>
  <Override PartName="/ppt/ink/ink325.xml" ContentType="application/inkml+xml"/>
  <Override PartName="/ppt/ink/ink326.xml" ContentType="application/inkml+xml"/>
  <Override PartName="/ppt/ink/ink327.xml" ContentType="application/inkml+xml"/>
  <Override PartName="/ppt/ink/ink328.xml" ContentType="application/inkml+xml"/>
  <Override PartName="/ppt/ink/ink329.xml" ContentType="application/inkml+xml"/>
  <Override PartName="/ppt/ink/ink330.xml" ContentType="application/inkml+xml"/>
  <Override PartName="/ppt/ink/ink331.xml" ContentType="application/inkml+xml"/>
  <Override PartName="/ppt/ink/ink332.xml" ContentType="application/inkml+xml"/>
  <Override PartName="/ppt/ink/ink333.xml" ContentType="application/inkml+xml"/>
  <Override PartName="/ppt/ink/ink334.xml" ContentType="application/inkml+xml"/>
  <Override PartName="/ppt/ink/ink335.xml" ContentType="application/inkml+xml"/>
  <Override PartName="/ppt/ink/ink336.xml" ContentType="application/inkml+xml"/>
  <Override PartName="/ppt/ink/ink337.xml" ContentType="application/inkml+xml"/>
  <Override PartName="/ppt/ink/ink338.xml" ContentType="application/inkml+xml"/>
  <Override PartName="/ppt/ink/ink339.xml" ContentType="application/inkml+xml"/>
  <Override PartName="/ppt/ink/ink340.xml" ContentType="application/inkml+xml"/>
  <Override PartName="/ppt/ink/ink341.xml" ContentType="application/inkml+xml"/>
  <Override PartName="/ppt/ink/ink342.xml" ContentType="application/inkml+xml"/>
  <Override PartName="/ppt/ink/ink343.xml" ContentType="application/inkml+xml"/>
  <Override PartName="/ppt/ink/ink344.xml" ContentType="application/inkml+xml"/>
  <Override PartName="/ppt/ink/ink345.xml" ContentType="application/inkml+xml"/>
  <Override PartName="/ppt/ink/ink346.xml" ContentType="application/inkml+xml"/>
  <Override PartName="/ppt/ink/ink347.xml" ContentType="application/inkml+xml"/>
  <Override PartName="/ppt/ink/ink348.xml" ContentType="application/inkml+xml"/>
  <Override PartName="/ppt/ink/ink349.xml" ContentType="application/inkml+xml"/>
  <Override PartName="/ppt/ink/ink350.xml" ContentType="application/inkml+xml"/>
  <Override PartName="/ppt/ink/ink351.xml" ContentType="application/inkml+xml"/>
  <Override PartName="/ppt/ink/ink352.xml" ContentType="application/inkml+xml"/>
  <Override PartName="/ppt/ink/ink353.xml" ContentType="application/inkml+xml"/>
  <Override PartName="/ppt/ink/ink354.xml" ContentType="application/inkml+xml"/>
  <Override PartName="/ppt/ink/ink355.xml" ContentType="application/inkml+xml"/>
  <Override PartName="/ppt/ink/ink356.xml" ContentType="application/inkml+xml"/>
  <Override PartName="/ppt/ink/ink357.xml" ContentType="application/inkml+xml"/>
  <Override PartName="/ppt/ink/ink358.xml" ContentType="application/inkml+xml"/>
  <Override PartName="/ppt/ink/ink359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ink/ink360.xml" ContentType="application/inkml+xml"/>
  <Override PartName="/ppt/ink/ink361.xml" ContentType="application/inkml+xml"/>
  <Override PartName="/ppt/ink/ink362.xml" ContentType="application/inkml+xml"/>
  <Override PartName="/ppt/ink/ink363.xml" ContentType="application/inkml+xml"/>
  <Override PartName="/ppt/ink/ink364.xml" ContentType="application/inkml+xml"/>
  <Override PartName="/ppt/ink/ink365.xml" ContentType="application/inkml+xml"/>
  <Override PartName="/ppt/ink/ink366.xml" ContentType="application/inkml+xml"/>
  <Override PartName="/ppt/ink/ink367.xml" ContentType="application/inkml+xml"/>
  <Override PartName="/ppt/ink/ink368.xml" ContentType="application/inkml+xml"/>
  <Override PartName="/ppt/ink/ink369.xml" ContentType="application/inkml+xml"/>
  <Override PartName="/ppt/ink/ink370.xml" ContentType="application/inkml+xml"/>
  <Override PartName="/ppt/ink/ink371.xml" ContentType="application/inkml+xml"/>
  <Override PartName="/ppt/ink/ink372.xml" ContentType="application/inkml+xml"/>
  <Override PartName="/ppt/ink/ink373.xml" ContentType="application/inkml+xml"/>
  <Override PartName="/ppt/ink/ink374.xml" ContentType="application/inkml+xml"/>
  <Override PartName="/ppt/ink/ink375.xml" ContentType="application/inkml+xml"/>
  <Override PartName="/ppt/ink/ink376.xml" ContentType="application/inkml+xml"/>
  <Override PartName="/ppt/ink/ink377.xml" ContentType="application/inkml+xml"/>
  <Override PartName="/ppt/ink/ink378.xml" ContentType="application/inkml+xml"/>
  <Override PartName="/ppt/ink/ink379.xml" ContentType="application/inkml+xml"/>
  <Override PartName="/ppt/ink/ink380.xml" ContentType="application/inkml+xml"/>
  <Override PartName="/ppt/ink/ink381.xml" ContentType="application/inkml+xml"/>
  <Override PartName="/ppt/ink/ink382.xml" ContentType="application/inkml+xml"/>
  <Override PartName="/ppt/ink/ink383.xml" ContentType="application/inkml+xml"/>
  <Override PartName="/ppt/ink/ink384.xml" ContentType="application/inkml+xml"/>
  <Override PartName="/ppt/ink/ink385.xml" ContentType="application/inkml+xml"/>
  <Override PartName="/ppt/ink/ink386.xml" ContentType="application/inkml+xml"/>
  <Override PartName="/ppt/ink/ink387.xml" ContentType="application/inkml+xml"/>
  <Override PartName="/ppt/ink/ink388.xml" ContentType="application/inkml+xml"/>
  <Override PartName="/ppt/ink/ink389.xml" ContentType="application/inkml+xml"/>
  <Override PartName="/ppt/ink/ink390.xml" ContentType="application/inkml+xml"/>
  <Override PartName="/ppt/ink/ink391.xml" ContentType="application/inkml+xml"/>
  <Override PartName="/ppt/ink/ink392.xml" ContentType="application/inkml+xml"/>
  <Override PartName="/ppt/ink/ink393.xml" ContentType="application/inkml+xml"/>
  <Override PartName="/ppt/ink/ink394.xml" ContentType="application/inkml+xml"/>
  <Override PartName="/ppt/ink/ink395.xml" ContentType="application/inkml+xml"/>
  <Override PartName="/ppt/ink/ink396.xml" ContentType="application/inkml+xml"/>
  <Override PartName="/ppt/ink/ink397.xml" ContentType="application/inkml+xml"/>
  <Override PartName="/ppt/ink/ink398.xml" ContentType="application/inkml+xml"/>
  <Override PartName="/ppt/ink/ink399.xml" ContentType="application/inkml+xml"/>
  <Override PartName="/ppt/ink/ink400.xml" ContentType="application/inkml+xml"/>
  <Override PartName="/ppt/ink/ink401.xml" ContentType="application/inkml+xml"/>
  <Override PartName="/ppt/ink/ink402.xml" ContentType="application/inkml+xml"/>
  <Override PartName="/ppt/ink/ink403.xml" ContentType="application/inkml+xml"/>
  <Override PartName="/ppt/ink/ink404.xml" ContentType="application/inkml+xml"/>
  <Override PartName="/ppt/ink/ink405.xml" ContentType="application/inkml+xml"/>
  <Override PartName="/ppt/ink/ink406.xml" ContentType="application/inkml+xml"/>
  <Override PartName="/ppt/ink/ink407.xml" ContentType="application/inkml+xml"/>
  <Override PartName="/ppt/ink/ink408.xml" ContentType="application/inkml+xml"/>
  <Override PartName="/ppt/ink/ink409.xml" ContentType="application/inkml+xml"/>
  <Override PartName="/ppt/ink/ink410.xml" ContentType="application/inkml+xml"/>
  <Override PartName="/ppt/ink/ink411.xml" ContentType="application/inkml+xml"/>
  <Override PartName="/ppt/ink/ink412.xml" ContentType="application/inkml+xml"/>
  <Override PartName="/ppt/ink/ink413.xml" ContentType="application/inkml+xml"/>
  <Override PartName="/ppt/ink/ink414.xml" ContentType="application/inkml+xml"/>
  <Override PartName="/ppt/ink/ink415.xml" ContentType="application/inkml+xml"/>
  <Override PartName="/ppt/ink/ink416.xml" ContentType="application/inkml+xml"/>
  <Override PartName="/ppt/ink/ink417.xml" ContentType="application/inkml+xml"/>
  <Override PartName="/ppt/ink/ink418.xml" ContentType="application/inkml+xml"/>
  <Override PartName="/ppt/ink/ink419.xml" ContentType="application/inkml+xml"/>
  <Override PartName="/ppt/ink/ink420.xml" ContentType="application/inkml+xml"/>
  <Override PartName="/ppt/ink/ink421.xml" ContentType="application/inkml+xml"/>
  <Override PartName="/ppt/ink/ink422.xml" ContentType="application/inkml+xml"/>
  <Override PartName="/ppt/ink/ink423.xml" ContentType="application/inkml+xml"/>
  <Override PartName="/ppt/ink/ink424.xml" ContentType="application/inkml+xml"/>
  <Override PartName="/ppt/ink/ink425.xml" ContentType="application/inkml+xml"/>
  <Override PartName="/ppt/ink/ink426.xml" ContentType="application/inkml+xml"/>
  <Override PartName="/ppt/ink/ink427.xml" ContentType="application/inkml+xml"/>
  <Override PartName="/ppt/ink/ink428.xml" ContentType="application/inkml+xml"/>
  <Override PartName="/ppt/ink/ink429.xml" ContentType="application/inkml+xml"/>
  <Override PartName="/ppt/ink/ink430.xml" ContentType="application/inkml+xml"/>
  <Override PartName="/ppt/ink/ink431.xml" ContentType="application/inkml+xml"/>
  <Override PartName="/ppt/ink/ink432.xml" ContentType="application/inkml+xml"/>
  <Override PartName="/ppt/ink/ink433.xml" ContentType="application/inkml+xml"/>
  <Override PartName="/ppt/ink/ink434.xml" ContentType="application/inkml+xml"/>
  <Override PartName="/ppt/ink/ink435.xml" ContentType="application/inkml+xml"/>
  <Override PartName="/ppt/ink/ink436.xml" ContentType="application/inkml+xml"/>
  <Override PartName="/ppt/ink/ink437.xml" ContentType="application/inkml+xml"/>
  <Override PartName="/ppt/ink/ink438.xml" ContentType="application/inkml+xml"/>
  <Override PartName="/ppt/ink/ink439.xml" ContentType="application/inkml+xml"/>
  <Override PartName="/ppt/ink/ink440.xml" ContentType="application/inkml+xml"/>
  <Override PartName="/ppt/ink/ink441.xml" ContentType="application/inkml+xml"/>
  <Override PartName="/ppt/ink/ink442.xml" ContentType="application/inkml+xml"/>
  <Override PartName="/ppt/ink/ink443.xml" ContentType="application/inkml+xml"/>
  <Override PartName="/ppt/ink/ink444.xml" ContentType="application/inkml+xml"/>
  <Override PartName="/ppt/ink/ink445.xml" ContentType="application/inkml+xml"/>
  <Override PartName="/ppt/ink/ink446.xml" ContentType="application/inkml+xml"/>
  <Override PartName="/ppt/ink/ink447.xml" ContentType="application/inkml+xml"/>
  <Override PartName="/ppt/ink/ink448.xml" ContentType="application/inkml+xml"/>
  <Override PartName="/ppt/ink/ink449.xml" ContentType="application/inkml+xml"/>
  <Override PartName="/ppt/ink/ink450.xml" ContentType="application/inkml+xml"/>
  <Override PartName="/ppt/ink/ink451.xml" ContentType="application/inkml+xml"/>
  <Override PartName="/ppt/ink/ink452.xml" ContentType="application/inkml+xml"/>
  <Override PartName="/ppt/ink/ink453.xml" ContentType="application/inkml+xml"/>
  <Override PartName="/ppt/ink/ink454.xml" ContentType="application/inkml+xml"/>
  <Override PartName="/ppt/ink/ink455.xml" ContentType="application/inkml+xml"/>
  <Override PartName="/ppt/ink/ink456.xml" ContentType="application/inkml+xml"/>
  <Override PartName="/ppt/ink/ink457.xml" ContentType="application/inkml+xml"/>
  <Override PartName="/ppt/ink/ink458.xml" ContentType="application/inkml+xml"/>
  <Override PartName="/ppt/ink/ink459.xml" ContentType="application/inkml+xml"/>
  <Override PartName="/ppt/ink/ink460.xml" ContentType="application/inkml+xml"/>
  <Override PartName="/ppt/ink/ink461.xml" ContentType="application/inkml+xml"/>
  <Override PartName="/ppt/ink/ink462.xml" ContentType="application/inkml+xml"/>
  <Override PartName="/ppt/ink/ink463.xml" ContentType="application/inkml+xml"/>
  <Override PartName="/ppt/ink/ink464.xml" ContentType="application/inkml+xml"/>
  <Override PartName="/ppt/ink/ink465.xml" ContentType="application/inkml+xml"/>
  <Override PartName="/ppt/ink/ink466.xml" ContentType="application/inkml+xml"/>
  <Override PartName="/ppt/ink/ink467.xml" ContentType="application/inkml+xml"/>
  <Override PartName="/ppt/ink/ink468.xml" ContentType="application/inkml+xml"/>
  <Override PartName="/ppt/ink/ink469.xml" ContentType="application/inkml+xml"/>
  <Override PartName="/ppt/ink/ink470.xml" ContentType="application/inkml+xml"/>
  <Override PartName="/ppt/ink/ink471.xml" ContentType="application/inkml+xml"/>
  <Override PartName="/ppt/ink/ink472.xml" ContentType="application/inkml+xml"/>
  <Override PartName="/ppt/ink/ink473.xml" ContentType="application/inkml+xml"/>
  <Override PartName="/ppt/ink/ink474.xml" ContentType="application/inkml+xml"/>
  <Override PartName="/ppt/ink/ink475.xml" ContentType="application/inkml+xml"/>
  <Override PartName="/ppt/ink/ink476.xml" ContentType="application/inkml+xml"/>
  <Override PartName="/ppt/ink/ink477.xml" ContentType="application/inkml+xml"/>
  <Override PartName="/ppt/ink/ink478.xml" ContentType="application/inkml+xml"/>
  <Override PartName="/ppt/ink/ink479.xml" ContentType="application/inkml+xml"/>
  <Override PartName="/ppt/ink/ink480.xml" ContentType="application/inkml+xml"/>
  <Override PartName="/ppt/ink/ink481.xml" ContentType="application/inkml+xml"/>
  <Override PartName="/ppt/ink/ink482.xml" ContentType="application/inkml+xml"/>
  <Override PartName="/ppt/ink/ink483.xml" ContentType="application/inkml+xml"/>
  <Override PartName="/ppt/ink/ink484.xml" ContentType="application/inkml+xml"/>
  <Override PartName="/ppt/ink/ink485.xml" ContentType="application/inkml+xml"/>
  <Override PartName="/ppt/ink/ink486.xml" ContentType="application/inkml+xml"/>
  <Override PartName="/ppt/ink/ink487.xml" ContentType="application/inkml+xml"/>
  <Override PartName="/ppt/ink/ink488.xml" ContentType="application/inkml+xml"/>
  <Override PartName="/ppt/ink/ink489.xml" ContentType="application/inkml+xml"/>
  <Override PartName="/ppt/ink/ink490.xml" ContentType="application/inkml+xml"/>
  <Override PartName="/ppt/ink/ink491.xml" ContentType="application/inkml+xml"/>
  <Override PartName="/ppt/ink/ink492.xml" ContentType="application/inkml+xml"/>
  <Override PartName="/ppt/ink/ink493.xml" ContentType="application/inkml+xml"/>
  <Override PartName="/ppt/ink/ink494.xml" ContentType="application/inkml+xml"/>
  <Override PartName="/ppt/ink/ink495.xml" ContentType="application/inkml+xml"/>
  <Override PartName="/ppt/ink/ink496.xml" ContentType="application/inkml+xml"/>
  <Override PartName="/ppt/ink/ink497.xml" ContentType="application/inkml+xml"/>
  <Override PartName="/ppt/ink/ink498.xml" ContentType="application/inkml+xml"/>
  <Override PartName="/ppt/ink/ink499.xml" ContentType="application/inkml+xml"/>
  <Override PartName="/ppt/ink/ink500.xml" ContentType="application/inkml+xml"/>
  <Override PartName="/ppt/ink/ink501.xml" ContentType="application/inkml+xml"/>
  <Override PartName="/ppt/ink/ink502.xml" ContentType="application/inkml+xml"/>
  <Override PartName="/ppt/ink/ink503.xml" ContentType="application/inkml+xml"/>
  <Override PartName="/ppt/ink/ink504.xml" ContentType="application/inkml+xml"/>
  <Override PartName="/ppt/ink/ink505.xml" ContentType="application/inkml+xml"/>
  <Override PartName="/ppt/ink/ink506.xml" ContentType="application/inkml+xml"/>
  <Override PartName="/ppt/ink/ink507.xml" ContentType="application/inkml+xml"/>
  <Override PartName="/ppt/ink/ink508.xml" ContentType="application/inkml+xml"/>
  <Override PartName="/ppt/ink/ink509.xml" ContentType="application/inkml+xml"/>
  <Override PartName="/ppt/ink/ink510.xml" ContentType="application/inkml+xml"/>
  <Override PartName="/ppt/ink/ink511.xml" ContentType="application/inkml+xml"/>
  <Override PartName="/ppt/ink/ink512.xml" ContentType="application/inkml+xml"/>
  <Override PartName="/ppt/ink/ink513.xml" ContentType="application/inkml+xml"/>
  <Override PartName="/ppt/ink/ink514.xml" ContentType="application/inkml+xml"/>
  <Override PartName="/ppt/ink/ink515.xml" ContentType="application/inkml+xml"/>
  <Override PartName="/ppt/ink/ink516.xml" ContentType="application/inkml+xml"/>
  <Override PartName="/ppt/ink/ink517.xml" ContentType="application/inkml+xml"/>
  <Override PartName="/ppt/ink/ink518.xml" ContentType="application/inkml+xml"/>
  <Override PartName="/ppt/ink/ink519.xml" ContentType="application/inkml+xml"/>
  <Override PartName="/ppt/ink/ink520.xml" ContentType="application/inkml+xml"/>
  <Override PartName="/ppt/ink/ink521.xml" ContentType="application/inkml+xml"/>
  <Override PartName="/ppt/ink/ink522.xml" ContentType="application/inkml+xml"/>
  <Override PartName="/ppt/ink/ink523.xml" ContentType="application/inkml+xml"/>
  <Override PartName="/ppt/ink/ink524.xml" ContentType="application/inkml+xml"/>
  <Override PartName="/ppt/ink/ink525.xml" ContentType="application/inkml+xml"/>
  <Override PartName="/ppt/ink/ink526.xml" ContentType="application/inkml+xml"/>
  <Override PartName="/ppt/ink/ink527.xml" ContentType="application/inkml+xml"/>
  <Override PartName="/ppt/ink/ink528.xml" ContentType="application/inkml+xml"/>
  <Override PartName="/ppt/ink/ink529.xml" ContentType="application/inkml+xml"/>
  <Override PartName="/ppt/ink/ink530.xml" ContentType="application/inkml+xml"/>
  <Override PartName="/ppt/ink/ink531.xml" ContentType="application/inkml+xml"/>
  <Override PartName="/ppt/ink/ink532.xml" ContentType="application/inkml+xml"/>
  <Override PartName="/ppt/ink/ink533.xml" ContentType="application/inkml+xml"/>
  <Override PartName="/ppt/ink/ink534.xml" ContentType="application/inkml+xml"/>
  <Override PartName="/ppt/ink/ink535.xml" ContentType="application/inkml+xml"/>
  <Override PartName="/ppt/ink/ink536.xml" ContentType="application/inkml+xml"/>
  <Override PartName="/ppt/ink/ink537.xml" ContentType="application/inkml+xml"/>
  <Override PartName="/ppt/ink/ink538.xml" ContentType="application/inkml+xml"/>
  <Override PartName="/ppt/ink/ink539.xml" ContentType="application/inkml+xml"/>
  <Override PartName="/ppt/ink/ink540.xml" ContentType="application/inkml+xml"/>
  <Override PartName="/ppt/ink/ink541.xml" ContentType="application/inkml+xml"/>
  <Override PartName="/ppt/ink/ink542.xml" ContentType="application/inkml+xml"/>
  <Override PartName="/ppt/ink/ink543.xml" ContentType="application/inkml+xml"/>
  <Override PartName="/ppt/ink/ink544.xml" ContentType="application/inkml+xml"/>
  <Override PartName="/ppt/ink/ink545.xml" ContentType="application/inkml+xml"/>
  <Override PartName="/ppt/ink/ink546.xml" ContentType="application/inkml+xml"/>
  <Override PartName="/ppt/ink/ink547.xml" ContentType="application/inkml+xml"/>
  <Override PartName="/ppt/ink/ink548.xml" ContentType="application/inkml+xml"/>
  <Override PartName="/ppt/ink/ink549.xml" ContentType="application/inkml+xml"/>
  <Override PartName="/ppt/ink/ink550.xml" ContentType="application/inkml+xml"/>
  <Override PartName="/ppt/ink/ink551.xml" ContentType="application/inkml+xml"/>
  <Override PartName="/ppt/ink/ink552.xml" ContentType="application/inkml+xml"/>
  <Override PartName="/ppt/ink/ink553.xml" ContentType="application/inkml+xml"/>
  <Override PartName="/ppt/ink/ink554.xml" ContentType="application/inkml+xml"/>
  <Override PartName="/ppt/ink/ink555.xml" ContentType="application/inkml+xml"/>
  <Override PartName="/ppt/ink/ink556.xml" ContentType="application/inkml+xml"/>
  <Override PartName="/ppt/ink/ink557.xml" ContentType="application/inkml+xml"/>
  <Override PartName="/ppt/ink/ink558.xml" ContentType="application/inkml+xml"/>
  <Override PartName="/ppt/ink/ink559.xml" ContentType="application/inkml+xml"/>
  <Override PartName="/ppt/ink/ink560.xml" ContentType="application/inkml+xml"/>
  <Override PartName="/ppt/ink/ink561.xml" ContentType="application/inkml+xml"/>
  <Override PartName="/ppt/ink/ink562.xml" ContentType="application/inkml+xml"/>
  <Override PartName="/ppt/ink/ink563.xml" ContentType="application/inkml+xml"/>
  <Override PartName="/ppt/ink/ink564.xml" ContentType="application/inkml+xml"/>
  <Override PartName="/ppt/ink/ink565.xml" ContentType="application/inkml+xml"/>
  <Override PartName="/ppt/ink/ink566.xml" ContentType="application/inkml+xml"/>
  <Override PartName="/ppt/ink/ink567.xml" ContentType="application/inkml+xml"/>
  <Override PartName="/ppt/ink/ink568.xml" ContentType="application/inkml+xml"/>
  <Override PartName="/ppt/ink/ink569.xml" ContentType="application/inkml+xml"/>
  <Override PartName="/ppt/ink/ink570.xml" ContentType="application/inkml+xml"/>
  <Override PartName="/ppt/ink/ink571.xml" ContentType="application/inkml+xml"/>
  <Override PartName="/ppt/ink/ink572.xml" ContentType="application/inkml+xml"/>
  <Override PartName="/ppt/ink/ink573.xml" ContentType="application/inkml+xml"/>
  <Override PartName="/ppt/ink/ink574.xml" ContentType="application/inkml+xml"/>
  <Override PartName="/ppt/ink/ink575.xml" ContentType="application/inkml+xml"/>
  <Override PartName="/ppt/ink/ink576.xml" ContentType="application/inkml+xml"/>
  <Override PartName="/ppt/ink/ink577.xml" ContentType="application/inkml+xml"/>
  <Override PartName="/ppt/ink/ink578.xml" ContentType="application/inkml+xml"/>
  <Override PartName="/ppt/ink/ink579.xml" ContentType="application/inkml+xml"/>
  <Override PartName="/ppt/ink/ink580.xml" ContentType="application/inkml+xml"/>
  <Override PartName="/ppt/ink/ink581.xml" ContentType="application/inkml+xml"/>
  <Override PartName="/ppt/ink/ink582.xml" ContentType="application/inkml+xml"/>
  <Override PartName="/ppt/ink/ink583.xml" ContentType="application/inkml+xml"/>
  <Override PartName="/ppt/ink/ink584.xml" ContentType="application/inkml+xml"/>
  <Override PartName="/ppt/ink/ink585.xml" ContentType="application/inkml+xml"/>
  <Override PartName="/ppt/ink/ink586.xml" ContentType="application/inkml+xml"/>
  <Override PartName="/ppt/ink/ink587.xml" ContentType="application/inkml+xml"/>
  <Override PartName="/ppt/ink/ink588.xml" ContentType="application/inkml+xml"/>
  <Override PartName="/ppt/ink/ink589.xml" ContentType="application/inkml+xml"/>
  <Override PartName="/ppt/ink/ink590.xml" ContentType="application/inkml+xml"/>
  <Override PartName="/ppt/ink/ink591.xml" ContentType="application/inkml+xml"/>
  <Override PartName="/ppt/ink/ink592.xml" ContentType="application/inkml+xml"/>
  <Override PartName="/ppt/ink/ink593.xml" ContentType="application/inkml+xml"/>
  <Override PartName="/ppt/ink/ink594.xml" ContentType="application/inkml+xml"/>
  <Override PartName="/ppt/ink/ink595.xml" ContentType="application/inkml+xml"/>
  <Override PartName="/ppt/ink/ink596.xml" ContentType="application/inkml+xml"/>
  <Override PartName="/ppt/ink/ink597.xml" ContentType="application/inkml+xml"/>
  <Override PartName="/ppt/ink/ink598.xml" ContentType="application/inkml+xml"/>
  <Override PartName="/ppt/ink/ink599.xml" ContentType="application/inkml+xml"/>
  <Override PartName="/ppt/ink/ink600.xml" ContentType="application/inkml+xml"/>
  <Override PartName="/ppt/ink/ink601.xml" ContentType="application/inkml+xml"/>
  <Override PartName="/ppt/ink/ink602.xml" ContentType="application/inkml+xml"/>
  <Override PartName="/ppt/ink/ink603.xml" ContentType="application/inkml+xml"/>
  <Override PartName="/ppt/ink/ink604.xml" ContentType="application/inkml+xml"/>
  <Override PartName="/ppt/ink/ink605.xml" ContentType="application/inkml+xml"/>
  <Override PartName="/ppt/ink/ink606.xml" ContentType="application/inkml+xml"/>
  <Override PartName="/ppt/ink/ink607.xml" ContentType="application/inkml+xml"/>
  <Override PartName="/ppt/ink/ink608.xml" ContentType="application/inkml+xml"/>
  <Override PartName="/ppt/ink/ink609.xml" ContentType="application/inkml+xml"/>
  <Override PartName="/ppt/ink/ink610.xml" ContentType="application/inkml+xml"/>
  <Override PartName="/ppt/ink/ink611.xml" ContentType="application/inkml+xml"/>
  <Override PartName="/ppt/ink/ink612.xml" ContentType="application/inkml+xml"/>
  <Override PartName="/ppt/ink/ink613.xml" ContentType="application/inkml+xml"/>
  <Override PartName="/ppt/ink/ink614.xml" ContentType="application/inkml+xml"/>
  <Override PartName="/ppt/ink/ink615.xml" ContentType="application/inkml+xml"/>
  <Override PartName="/ppt/ink/ink616.xml" ContentType="application/inkml+xml"/>
  <Override PartName="/ppt/ink/ink617.xml" ContentType="application/inkml+xml"/>
  <Override PartName="/ppt/ink/ink618.xml" ContentType="application/inkml+xml"/>
  <Override PartName="/ppt/ink/ink619.xml" ContentType="application/inkml+xml"/>
  <Override PartName="/ppt/ink/ink620.xml" ContentType="application/inkml+xml"/>
  <Override PartName="/ppt/ink/ink621.xml" ContentType="application/inkml+xml"/>
  <Override PartName="/ppt/ink/ink622.xml" ContentType="application/inkml+xml"/>
  <Override PartName="/ppt/ink/ink623.xml" ContentType="application/inkml+xml"/>
  <Override PartName="/ppt/ink/ink624.xml" ContentType="application/inkml+xml"/>
  <Override PartName="/ppt/ink/ink625.xml" ContentType="application/inkml+xml"/>
  <Override PartName="/ppt/ink/ink626.xml" ContentType="application/inkml+xml"/>
  <Override PartName="/ppt/ink/ink627.xml" ContentType="application/inkml+xml"/>
  <Override PartName="/ppt/ink/ink628.xml" ContentType="application/inkml+xml"/>
  <Override PartName="/ppt/ink/ink629.xml" ContentType="application/inkml+xml"/>
  <Override PartName="/ppt/ink/ink630.xml" ContentType="application/inkml+xml"/>
  <Override PartName="/ppt/ink/ink631.xml" ContentType="application/inkml+xml"/>
  <Override PartName="/ppt/ink/ink632.xml" ContentType="application/inkml+xml"/>
  <Override PartName="/ppt/ink/ink633.xml" ContentType="application/inkml+xml"/>
  <Override PartName="/ppt/ink/ink634.xml" ContentType="application/inkml+xml"/>
  <Override PartName="/ppt/ink/ink635.xml" ContentType="application/inkml+xml"/>
  <Override PartName="/ppt/ink/ink636.xml" ContentType="application/inkml+xml"/>
  <Override PartName="/ppt/ink/ink637.xml" ContentType="application/inkml+xml"/>
  <Override PartName="/ppt/ink/ink638.xml" ContentType="application/inkml+xml"/>
  <Override PartName="/ppt/ink/ink639.xml" ContentType="application/inkml+xml"/>
  <Override PartName="/ppt/ink/ink640.xml" ContentType="application/inkml+xml"/>
  <Override PartName="/ppt/ink/ink641.xml" ContentType="application/inkml+xml"/>
  <Override PartName="/ppt/ink/ink642.xml" ContentType="application/inkml+xml"/>
  <Override PartName="/ppt/ink/ink643.xml" ContentType="application/inkml+xml"/>
  <Override PartName="/ppt/ink/ink644.xml" ContentType="application/inkml+xml"/>
  <Override PartName="/ppt/ink/ink645.xml" ContentType="application/inkml+xml"/>
  <Override PartName="/ppt/ink/ink646.xml" ContentType="application/inkml+xml"/>
  <Override PartName="/ppt/ink/ink647.xml" ContentType="application/inkml+xml"/>
  <Override PartName="/ppt/ink/ink648.xml" ContentType="application/inkml+xml"/>
  <Override PartName="/ppt/ink/ink649.xml" ContentType="application/inkml+xml"/>
  <Override PartName="/ppt/ink/ink650.xml" ContentType="application/inkml+xml"/>
  <Override PartName="/ppt/ink/ink651.xml" ContentType="application/inkml+xml"/>
  <Override PartName="/ppt/ink/ink652.xml" ContentType="application/inkml+xml"/>
  <Override PartName="/ppt/ink/ink653.xml" ContentType="application/inkml+xml"/>
  <Override PartName="/ppt/ink/ink654.xml" ContentType="application/inkml+xml"/>
  <Override PartName="/ppt/ink/ink655.xml" ContentType="application/inkml+xml"/>
  <Override PartName="/ppt/ink/ink656.xml" ContentType="application/inkml+xml"/>
  <Override PartName="/ppt/ink/ink657.xml" ContentType="application/inkml+xml"/>
  <Override PartName="/ppt/ink/ink658.xml" ContentType="application/inkml+xml"/>
  <Override PartName="/ppt/ink/ink659.xml" ContentType="application/inkml+xml"/>
  <Override PartName="/ppt/ink/ink660.xml" ContentType="application/inkml+xml"/>
  <Override PartName="/ppt/ink/ink661.xml" ContentType="application/inkml+xml"/>
  <Override PartName="/ppt/ink/ink662.xml" ContentType="application/inkml+xml"/>
  <Override PartName="/ppt/ink/ink663.xml" ContentType="application/inkml+xml"/>
  <Override PartName="/ppt/ink/ink664.xml" ContentType="application/inkml+xml"/>
  <Override PartName="/ppt/ink/ink665.xml" ContentType="application/inkml+xml"/>
  <Override PartName="/ppt/ink/ink666.xml" ContentType="application/inkml+xml"/>
  <Override PartName="/ppt/ink/ink667.xml" ContentType="application/inkml+xml"/>
  <Override PartName="/ppt/ink/ink668.xml" ContentType="application/inkml+xml"/>
  <Override PartName="/ppt/ink/ink669.xml" ContentType="application/inkml+xml"/>
  <Override PartName="/ppt/ink/ink670.xml" ContentType="application/inkml+xml"/>
  <Override PartName="/ppt/ink/ink671.xml" ContentType="application/inkml+xml"/>
  <Override PartName="/ppt/ink/ink672.xml" ContentType="application/inkml+xml"/>
  <Override PartName="/ppt/ink/ink673.xml" ContentType="application/inkml+xml"/>
  <Override PartName="/ppt/ink/ink674.xml" ContentType="application/inkml+xml"/>
  <Override PartName="/ppt/ink/ink675.xml" ContentType="application/inkml+xml"/>
  <Override PartName="/ppt/ink/ink676.xml" ContentType="application/inkml+xml"/>
  <Override PartName="/ppt/ink/ink677.xml" ContentType="application/inkml+xml"/>
  <Override PartName="/ppt/ink/ink678.xml" ContentType="application/inkml+xml"/>
  <Override PartName="/ppt/ink/ink679.xml" ContentType="application/inkml+xml"/>
  <Override PartName="/ppt/ink/ink680.xml" ContentType="application/inkml+xml"/>
  <Override PartName="/ppt/ink/ink681.xml" ContentType="application/inkml+xml"/>
  <Override PartName="/ppt/ink/ink682.xml" ContentType="application/inkml+xml"/>
  <Override PartName="/ppt/ink/ink683.xml" ContentType="application/inkml+xml"/>
  <Override PartName="/ppt/ink/ink684.xml" ContentType="application/inkml+xml"/>
  <Override PartName="/ppt/ink/ink685.xml" ContentType="application/inkml+xml"/>
  <Override PartName="/ppt/ink/ink686.xml" ContentType="application/inkml+xml"/>
  <Override PartName="/ppt/ink/ink687.xml" ContentType="application/inkml+xml"/>
  <Override PartName="/ppt/ink/ink688.xml" ContentType="application/inkml+xml"/>
  <Override PartName="/ppt/ink/ink689.xml" ContentType="application/inkml+xml"/>
  <Override PartName="/ppt/ink/ink690.xml" ContentType="application/inkml+xml"/>
  <Override PartName="/ppt/ink/ink691.xml" ContentType="application/inkml+xml"/>
  <Override PartName="/ppt/ink/ink692.xml" ContentType="application/inkml+xml"/>
  <Override PartName="/ppt/ink/ink693.xml" ContentType="application/inkml+xml"/>
  <Override PartName="/ppt/ink/ink694.xml" ContentType="application/inkml+xml"/>
  <Override PartName="/ppt/ink/ink695.xml" ContentType="application/inkml+xml"/>
  <Override PartName="/ppt/ink/ink696.xml" ContentType="application/inkml+xml"/>
  <Override PartName="/ppt/ink/ink697.xml" ContentType="application/inkml+xml"/>
  <Override PartName="/ppt/ink/ink698.xml" ContentType="application/inkml+xml"/>
  <Override PartName="/ppt/ink/ink699.xml" ContentType="application/inkml+xml"/>
  <Override PartName="/ppt/ink/ink700.xml" ContentType="application/inkml+xml"/>
  <Override PartName="/ppt/ink/ink701.xml" ContentType="application/inkml+xml"/>
  <Override PartName="/ppt/ink/ink702.xml" ContentType="application/inkml+xml"/>
  <Override PartName="/ppt/ink/ink703.xml" ContentType="application/inkml+xml"/>
  <Override PartName="/ppt/ink/ink704.xml" ContentType="application/inkml+xml"/>
  <Override PartName="/ppt/ink/ink705.xml" ContentType="application/inkml+xml"/>
  <Override PartName="/ppt/ink/ink706.xml" ContentType="application/inkml+xml"/>
  <Override PartName="/ppt/ink/ink707.xml" ContentType="application/inkml+xml"/>
  <Override PartName="/ppt/ink/ink708.xml" ContentType="application/inkml+xml"/>
  <Override PartName="/ppt/ink/ink709.xml" ContentType="application/inkml+xml"/>
  <Override PartName="/ppt/ink/ink710.xml" ContentType="application/inkml+xml"/>
  <Override PartName="/ppt/ink/ink711.xml" ContentType="application/inkml+xml"/>
  <Override PartName="/ppt/ink/ink712.xml" ContentType="application/inkml+xml"/>
  <Override PartName="/ppt/ink/ink713.xml" ContentType="application/inkml+xml"/>
  <Override PartName="/ppt/ink/ink714.xml" ContentType="application/inkml+xml"/>
  <Override PartName="/ppt/ink/ink715.xml" ContentType="application/inkml+xml"/>
  <Override PartName="/ppt/ink/ink716.xml" ContentType="application/inkml+xml"/>
  <Override PartName="/ppt/ink/ink717.xml" ContentType="application/inkml+xml"/>
  <Override PartName="/ppt/ink/ink718.xml" ContentType="application/inkml+xml"/>
  <Override PartName="/ppt/ink/ink719.xml" ContentType="application/inkml+xml"/>
  <Override PartName="/ppt/ink/ink720.xml" ContentType="application/inkml+xml"/>
  <Override PartName="/ppt/ink/ink721.xml" ContentType="application/inkml+xml"/>
  <Override PartName="/ppt/ink/ink722.xml" ContentType="application/inkml+xml"/>
  <Override PartName="/ppt/ink/ink723.xml" ContentType="application/inkml+xml"/>
  <Override PartName="/ppt/ink/ink724.xml" ContentType="application/inkml+xml"/>
  <Override PartName="/ppt/ink/ink725.xml" ContentType="application/inkml+xml"/>
  <Override PartName="/ppt/ink/ink726.xml" ContentType="application/inkml+xml"/>
  <Override PartName="/ppt/ink/ink727.xml" ContentType="application/inkml+xml"/>
  <Override PartName="/ppt/ink/ink728.xml" ContentType="application/inkml+xml"/>
  <Override PartName="/ppt/ink/ink729.xml" ContentType="application/inkml+xml"/>
  <Override PartName="/ppt/ink/ink730.xml" ContentType="application/inkml+xml"/>
  <Override PartName="/ppt/ink/ink731.xml" ContentType="application/inkml+xml"/>
  <Override PartName="/ppt/ink/ink732.xml" ContentType="application/inkml+xml"/>
  <Override PartName="/ppt/ink/ink733.xml" ContentType="application/inkml+xml"/>
  <Override PartName="/ppt/ink/ink734.xml" ContentType="application/inkml+xml"/>
  <Override PartName="/ppt/ink/ink735.xml" ContentType="application/inkml+xml"/>
  <Override PartName="/ppt/ink/ink736.xml" ContentType="application/inkml+xml"/>
  <Override PartName="/ppt/ink/ink737.xml" ContentType="application/inkml+xml"/>
  <Override PartName="/ppt/ink/ink738.xml" ContentType="application/inkml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8" r:id="rId3"/>
    <p:sldMasterId id="2147483691" r:id="rId4"/>
  </p:sldMasterIdLst>
  <p:notesMasterIdLst>
    <p:notesMasterId r:id="rId51"/>
  </p:notesMasterIdLst>
  <p:sldIdLst>
    <p:sldId id="1050" r:id="rId5"/>
    <p:sldId id="365" r:id="rId6"/>
    <p:sldId id="531" r:id="rId7"/>
    <p:sldId id="523" r:id="rId8"/>
    <p:sldId id="526" r:id="rId9"/>
    <p:sldId id="1135" r:id="rId10"/>
    <p:sldId id="559" r:id="rId11"/>
    <p:sldId id="540" r:id="rId12"/>
    <p:sldId id="541" r:id="rId13"/>
    <p:sldId id="1133" r:id="rId14"/>
    <p:sldId id="563" r:id="rId15"/>
    <p:sldId id="1134" r:id="rId16"/>
    <p:sldId id="1137" r:id="rId17"/>
    <p:sldId id="1136" r:id="rId18"/>
    <p:sldId id="1127" r:id="rId19"/>
    <p:sldId id="1130" r:id="rId20"/>
    <p:sldId id="1128" r:id="rId21"/>
    <p:sldId id="1129" r:id="rId22"/>
    <p:sldId id="1131" r:id="rId23"/>
    <p:sldId id="544" r:id="rId24"/>
    <p:sldId id="560" r:id="rId25"/>
    <p:sldId id="543" r:id="rId26"/>
    <p:sldId id="1132" r:id="rId27"/>
    <p:sldId id="1138" r:id="rId28"/>
    <p:sldId id="537" r:id="rId29"/>
    <p:sldId id="1141" r:id="rId30"/>
    <p:sldId id="552" r:id="rId31"/>
    <p:sldId id="548" r:id="rId32"/>
    <p:sldId id="561" r:id="rId33"/>
    <p:sldId id="262" r:id="rId34"/>
    <p:sldId id="261" r:id="rId35"/>
    <p:sldId id="550" r:id="rId36"/>
    <p:sldId id="1140" r:id="rId37"/>
    <p:sldId id="1139" r:id="rId38"/>
    <p:sldId id="263" r:id="rId39"/>
    <p:sldId id="331" r:id="rId40"/>
    <p:sldId id="266" r:id="rId41"/>
    <p:sldId id="332" r:id="rId42"/>
    <p:sldId id="264" r:id="rId43"/>
    <p:sldId id="340" r:id="rId44"/>
    <p:sldId id="341" r:id="rId45"/>
    <p:sldId id="342" r:id="rId46"/>
    <p:sldId id="551" r:id="rId47"/>
    <p:sldId id="265" r:id="rId48"/>
    <p:sldId id="1123" r:id="rId49"/>
    <p:sldId id="1124" r:id="rId50"/>
  </p:sldIdLst>
  <p:sldSz cx="18288000" cy="10287000"/>
  <p:notesSz cx="6858000" cy="9144000"/>
  <p:embeddedFontLst>
    <p:embeddedFont>
      <p:font typeface="Aptos Narrow" panose="020B0004020202020204" pitchFamily="34" charset="0"/>
      <p:regular r:id="rId52"/>
      <p:bold r:id="rId53"/>
      <p:italic r:id="rId54"/>
      <p:boldItalic r:id="rId55"/>
    </p:embeddedFont>
    <p:embeddedFont>
      <p:font typeface="Arial Black" panose="020B0604020202020204" pitchFamily="34" charset="0"/>
      <p:bold r:id="rId56"/>
    </p:embeddedFont>
    <p:embeddedFont>
      <p:font typeface="Arial Nova Cond" panose="020F0502020204030204" pitchFamily="34" charset="0"/>
      <p:regular r:id="rId57"/>
      <p:bold r:id="rId58"/>
      <p:italic r:id="rId59"/>
      <p:boldItalic r:id="rId60"/>
    </p:embeddedFont>
    <p:embeddedFont>
      <p:font typeface="Century Gothic" panose="020B0502020202020204" pitchFamily="34" charset="0"/>
      <p:regular r:id="rId61"/>
      <p:bold r:id="rId62"/>
      <p:italic r:id="rId63"/>
      <p:boldItalic r:id="rId64"/>
    </p:embeddedFont>
    <p:embeddedFont>
      <p:font typeface="Evolventa" panose="020B0502020202020204" pitchFamily="34" charset="0"/>
      <p:regular r:id="rId65"/>
    </p:embeddedFont>
    <p:embeddedFont>
      <p:font typeface="Evolventa Bold" panose="020B0702020202020204" pitchFamily="34" charset="0"/>
      <p:regular r:id="rId66"/>
      <p:bold r:id="rId67"/>
    </p:embeddedFont>
    <p:embeddedFont>
      <p:font typeface="Open Sans" panose="020B0606030504020204" pitchFamily="34" charset="0"/>
      <p:regular r:id="rId68"/>
      <p:bold r:id="rId69"/>
      <p:italic r:id="rId70"/>
      <p:boldItalic r:id="rId71"/>
    </p:embeddedFont>
    <p:embeddedFont>
      <p:font typeface="Roboto" panose="02000000000000000000" pitchFamily="2" charset="0"/>
      <p:regular r:id="rId72"/>
      <p:bold r:id="rId73"/>
      <p:italic r:id="rId74"/>
      <p:boldItalic r:id="rId75"/>
    </p:embeddedFont>
    <p:embeddedFont>
      <p:font typeface="Tahoma" panose="020B0604030504040204" pitchFamily="34" charset="0"/>
      <p:regular r:id="rId76"/>
      <p:bold r:id="rId77"/>
    </p:embeddedFont>
    <p:embeddedFont>
      <p:font typeface="Titillium Web" pitchFamily="2" charset="77"/>
      <p:regular r:id="rId78"/>
      <p:bold r:id="rId79"/>
      <p:italic r:id="rId80"/>
      <p:boldItalic r:id="rId8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3" autoAdjust="0"/>
    <p:restoredTop sz="94582" autoAdjust="0"/>
  </p:normalViewPr>
  <p:slideViewPr>
    <p:cSldViewPr>
      <p:cViewPr varScale="1">
        <p:scale>
          <a:sx n="60" d="100"/>
          <a:sy n="60" d="100"/>
        </p:scale>
        <p:origin x="200" y="8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font" Target="fonts/font12.fntdata"/><Relationship Id="rId68" Type="http://schemas.openxmlformats.org/officeDocument/2006/relationships/font" Target="fonts/font17.fntdata"/><Relationship Id="rId84" Type="http://schemas.openxmlformats.org/officeDocument/2006/relationships/theme" Target="theme/theme1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74" Type="http://schemas.openxmlformats.org/officeDocument/2006/relationships/font" Target="fonts/font23.fntdata"/><Relationship Id="rId79" Type="http://schemas.openxmlformats.org/officeDocument/2006/relationships/font" Target="fonts/font28.fntdata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font" Target="fonts/font5.fntdata"/><Relationship Id="rId64" Type="http://schemas.openxmlformats.org/officeDocument/2006/relationships/font" Target="fonts/font13.fntdata"/><Relationship Id="rId69" Type="http://schemas.openxmlformats.org/officeDocument/2006/relationships/font" Target="fonts/font18.fntdata"/><Relationship Id="rId77" Type="http://schemas.openxmlformats.org/officeDocument/2006/relationships/font" Target="fonts/font26.fntdata"/><Relationship Id="rId8" Type="http://schemas.openxmlformats.org/officeDocument/2006/relationships/slide" Target="slides/slide4.xml"/><Relationship Id="rId51" Type="http://schemas.openxmlformats.org/officeDocument/2006/relationships/notesMaster" Target="notesMasters/notesMaster1.xml"/><Relationship Id="rId72" Type="http://schemas.openxmlformats.org/officeDocument/2006/relationships/font" Target="fonts/font21.fntdata"/><Relationship Id="rId80" Type="http://schemas.openxmlformats.org/officeDocument/2006/relationships/font" Target="fonts/font29.fntdata"/><Relationship Id="rId85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font" Target="fonts/font8.fntdata"/><Relationship Id="rId67" Type="http://schemas.openxmlformats.org/officeDocument/2006/relationships/font" Target="fonts/font16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font" Target="fonts/font3.fntdata"/><Relationship Id="rId62" Type="http://schemas.openxmlformats.org/officeDocument/2006/relationships/font" Target="fonts/font11.fntdata"/><Relationship Id="rId70" Type="http://schemas.openxmlformats.org/officeDocument/2006/relationships/font" Target="fonts/font19.fntdata"/><Relationship Id="rId75" Type="http://schemas.openxmlformats.org/officeDocument/2006/relationships/font" Target="fonts/font24.fntdata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font" Target="fonts/font6.fntdata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font" Target="fonts/font1.fntdata"/><Relationship Id="rId60" Type="http://schemas.openxmlformats.org/officeDocument/2006/relationships/font" Target="fonts/font9.fntdata"/><Relationship Id="rId65" Type="http://schemas.openxmlformats.org/officeDocument/2006/relationships/font" Target="fonts/font14.fntdata"/><Relationship Id="rId73" Type="http://schemas.openxmlformats.org/officeDocument/2006/relationships/font" Target="fonts/font22.fntdata"/><Relationship Id="rId78" Type="http://schemas.openxmlformats.org/officeDocument/2006/relationships/font" Target="fonts/font27.fntdata"/><Relationship Id="rId81" Type="http://schemas.openxmlformats.org/officeDocument/2006/relationships/font" Target="fonts/font30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font" Target="fonts/font4.fntdata"/><Relationship Id="rId76" Type="http://schemas.openxmlformats.org/officeDocument/2006/relationships/font" Target="fonts/font25.fntdata"/><Relationship Id="rId7" Type="http://schemas.openxmlformats.org/officeDocument/2006/relationships/slide" Target="slides/slide3.xml"/><Relationship Id="rId71" Type="http://schemas.openxmlformats.org/officeDocument/2006/relationships/font" Target="fonts/font20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font" Target="fonts/font15.fntdata"/><Relationship Id="rId61" Type="http://schemas.openxmlformats.org/officeDocument/2006/relationships/font" Target="fonts/font10.fntdata"/><Relationship Id="rId8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uven\OneDrive\Desktop\giuffre%20-pisacan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800"/>
              <a:t>Regressione lineare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trendline>
            <c:spPr>
              <a:ln w="19050" cap="rnd">
                <a:solidFill>
                  <a:schemeClr val="accent1">
                    <a:alpha val="97000"/>
                  </a:schemeClr>
                </a:solidFill>
                <a:prstDash val="sysDot"/>
              </a:ln>
              <a:effectLst/>
            </c:spPr>
            <c:trendlineType val="linear"/>
            <c:forward val="750"/>
            <c:dispRSqr val="1"/>
            <c:dispEq val="1"/>
            <c:trendlineLbl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</c:trendlineLbl>
          </c:trendline>
          <c:cat>
            <c:numRef>
              <c:f>'via Giuffrè dati'!$G$947:$G$1051</c:f>
              <c:numCache>
                <c:formatCode>m/d/yyyy</c:formatCode>
                <c:ptCount val="105"/>
                <c:pt idx="0">
                  <c:v>44977</c:v>
                </c:pt>
                <c:pt idx="1">
                  <c:v>44984</c:v>
                </c:pt>
                <c:pt idx="2">
                  <c:v>44991</c:v>
                </c:pt>
                <c:pt idx="3">
                  <c:v>44998</c:v>
                </c:pt>
                <c:pt idx="4">
                  <c:v>45005</c:v>
                </c:pt>
                <c:pt idx="5">
                  <c:v>45012</c:v>
                </c:pt>
                <c:pt idx="6">
                  <c:v>45019</c:v>
                </c:pt>
                <c:pt idx="7">
                  <c:v>45026</c:v>
                </c:pt>
                <c:pt idx="8">
                  <c:v>45033</c:v>
                </c:pt>
                <c:pt idx="9">
                  <c:v>45040</c:v>
                </c:pt>
                <c:pt idx="10">
                  <c:v>45047</c:v>
                </c:pt>
                <c:pt idx="11">
                  <c:v>45054</c:v>
                </c:pt>
                <c:pt idx="12">
                  <c:v>45061</c:v>
                </c:pt>
                <c:pt idx="13">
                  <c:v>45068</c:v>
                </c:pt>
                <c:pt idx="14">
                  <c:v>45075</c:v>
                </c:pt>
                <c:pt idx="15">
                  <c:v>45082</c:v>
                </c:pt>
                <c:pt idx="16">
                  <c:v>45089</c:v>
                </c:pt>
                <c:pt idx="17">
                  <c:v>45096</c:v>
                </c:pt>
                <c:pt idx="18">
                  <c:v>45103</c:v>
                </c:pt>
                <c:pt idx="19">
                  <c:v>45110</c:v>
                </c:pt>
                <c:pt idx="20">
                  <c:v>45117</c:v>
                </c:pt>
                <c:pt idx="21">
                  <c:v>45124</c:v>
                </c:pt>
                <c:pt idx="22">
                  <c:v>45131</c:v>
                </c:pt>
                <c:pt idx="23">
                  <c:v>45138</c:v>
                </c:pt>
                <c:pt idx="24">
                  <c:v>45145</c:v>
                </c:pt>
                <c:pt idx="25">
                  <c:v>45152</c:v>
                </c:pt>
                <c:pt idx="26">
                  <c:v>45159</c:v>
                </c:pt>
                <c:pt idx="27">
                  <c:v>45166</c:v>
                </c:pt>
                <c:pt idx="28">
                  <c:v>45173</c:v>
                </c:pt>
                <c:pt idx="29">
                  <c:v>45180</c:v>
                </c:pt>
                <c:pt idx="30">
                  <c:v>45187</c:v>
                </c:pt>
                <c:pt idx="31">
                  <c:v>45194</c:v>
                </c:pt>
                <c:pt idx="32">
                  <c:v>45201</c:v>
                </c:pt>
                <c:pt idx="33">
                  <c:v>45208</c:v>
                </c:pt>
                <c:pt idx="34">
                  <c:v>45215</c:v>
                </c:pt>
                <c:pt idx="35">
                  <c:v>45222</c:v>
                </c:pt>
                <c:pt idx="36">
                  <c:v>45229</c:v>
                </c:pt>
                <c:pt idx="37">
                  <c:v>45236</c:v>
                </c:pt>
                <c:pt idx="38">
                  <c:v>45243</c:v>
                </c:pt>
                <c:pt idx="39">
                  <c:v>45250</c:v>
                </c:pt>
                <c:pt idx="40">
                  <c:v>45257</c:v>
                </c:pt>
                <c:pt idx="41">
                  <c:v>45264</c:v>
                </c:pt>
                <c:pt idx="42">
                  <c:v>45271</c:v>
                </c:pt>
                <c:pt idx="43">
                  <c:v>45278</c:v>
                </c:pt>
                <c:pt idx="44">
                  <c:v>45285</c:v>
                </c:pt>
                <c:pt idx="45">
                  <c:v>45292</c:v>
                </c:pt>
                <c:pt idx="46">
                  <c:v>45299</c:v>
                </c:pt>
                <c:pt idx="47">
                  <c:v>45306</c:v>
                </c:pt>
                <c:pt idx="48">
                  <c:v>45313</c:v>
                </c:pt>
                <c:pt idx="49">
                  <c:v>45320</c:v>
                </c:pt>
                <c:pt idx="50">
                  <c:v>45327</c:v>
                </c:pt>
                <c:pt idx="51">
                  <c:v>45334</c:v>
                </c:pt>
                <c:pt idx="52">
                  <c:v>45341</c:v>
                </c:pt>
                <c:pt idx="53">
                  <c:v>45348</c:v>
                </c:pt>
                <c:pt idx="54">
                  <c:v>45355</c:v>
                </c:pt>
                <c:pt idx="55">
                  <c:v>45362</c:v>
                </c:pt>
                <c:pt idx="56">
                  <c:v>45369</c:v>
                </c:pt>
                <c:pt idx="57">
                  <c:v>45376</c:v>
                </c:pt>
                <c:pt idx="58">
                  <c:v>45383</c:v>
                </c:pt>
                <c:pt idx="59">
                  <c:v>45390</c:v>
                </c:pt>
                <c:pt idx="60">
                  <c:v>45397</c:v>
                </c:pt>
                <c:pt idx="61">
                  <c:v>45404</c:v>
                </c:pt>
                <c:pt idx="62">
                  <c:v>45411</c:v>
                </c:pt>
                <c:pt idx="63">
                  <c:v>45418</c:v>
                </c:pt>
                <c:pt idx="64">
                  <c:v>45425</c:v>
                </c:pt>
                <c:pt idx="65">
                  <c:v>45432</c:v>
                </c:pt>
                <c:pt idx="66">
                  <c:v>45439</c:v>
                </c:pt>
                <c:pt idx="67">
                  <c:v>45446</c:v>
                </c:pt>
                <c:pt idx="68">
                  <c:v>45453</c:v>
                </c:pt>
                <c:pt idx="69">
                  <c:v>45460</c:v>
                </c:pt>
                <c:pt idx="70">
                  <c:v>45467</c:v>
                </c:pt>
                <c:pt idx="71">
                  <c:v>45474</c:v>
                </c:pt>
                <c:pt idx="72">
                  <c:v>45481</c:v>
                </c:pt>
                <c:pt idx="73">
                  <c:v>45488</c:v>
                </c:pt>
                <c:pt idx="74">
                  <c:v>45495</c:v>
                </c:pt>
                <c:pt idx="75">
                  <c:v>45502</c:v>
                </c:pt>
                <c:pt idx="76">
                  <c:v>45509</c:v>
                </c:pt>
                <c:pt idx="77">
                  <c:v>45516</c:v>
                </c:pt>
                <c:pt idx="78">
                  <c:v>45523</c:v>
                </c:pt>
                <c:pt idx="79">
                  <c:v>45530</c:v>
                </c:pt>
                <c:pt idx="80">
                  <c:v>45537</c:v>
                </c:pt>
                <c:pt idx="81">
                  <c:v>45544</c:v>
                </c:pt>
                <c:pt idx="82">
                  <c:v>45551</c:v>
                </c:pt>
                <c:pt idx="83">
                  <c:v>45558</c:v>
                </c:pt>
                <c:pt idx="84">
                  <c:v>45565</c:v>
                </c:pt>
                <c:pt idx="85">
                  <c:v>45572</c:v>
                </c:pt>
                <c:pt idx="86">
                  <c:v>45579</c:v>
                </c:pt>
                <c:pt idx="87">
                  <c:v>45586</c:v>
                </c:pt>
                <c:pt idx="88">
                  <c:v>45593</c:v>
                </c:pt>
                <c:pt idx="89">
                  <c:v>45600</c:v>
                </c:pt>
                <c:pt idx="90">
                  <c:v>45607</c:v>
                </c:pt>
                <c:pt idx="91">
                  <c:v>45614</c:v>
                </c:pt>
                <c:pt idx="92">
                  <c:v>45621</c:v>
                </c:pt>
                <c:pt idx="93">
                  <c:v>45628</c:v>
                </c:pt>
                <c:pt idx="94">
                  <c:v>45635</c:v>
                </c:pt>
                <c:pt idx="95">
                  <c:v>45642</c:v>
                </c:pt>
                <c:pt idx="96">
                  <c:v>45649</c:v>
                </c:pt>
                <c:pt idx="97">
                  <c:v>45656</c:v>
                </c:pt>
                <c:pt idx="98">
                  <c:v>45663</c:v>
                </c:pt>
                <c:pt idx="99">
                  <c:v>45670</c:v>
                </c:pt>
                <c:pt idx="100">
                  <c:v>45677</c:v>
                </c:pt>
                <c:pt idx="101">
                  <c:v>45684</c:v>
                </c:pt>
                <c:pt idx="102">
                  <c:v>45691</c:v>
                </c:pt>
                <c:pt idx="103">
                  <c:v>45698</c:v>
                </c:pt>
                <c:pt idx="104">
                  <c:v>45705</c:v>
                </c:pt>
              </c:numCache>
            </c:numRef>
          </c:cat>
          <c:val>
            <c:numRef>
              <c:f>'via Giuffrè dati'!$I$947:$I$1051</c:f>
              <c:numCache>
                <c:formatCode>General</c:formatCode>
                <c:ptCount val="105"/>
                <c:pt idx="0">
                  <c:v>9.9600000000000009</c:v>
                </c:pt>
                <c:pt idx="1">
                  <c:v>10.029999999999999</c:v>
                </c:pt>
                <c:pt idx="2">
                  <c:v>9.7899999999999991</c:v>
                </c:pt>
                <c:pt idx="3">
                  <c:v>9.57</c:v>
                </c:pt>
                <c:pt idx="4">
                  <c:v>9.86</c:v>
                </c:pt>
                <c:pt idx="5">
                  <c:v>9.73</c:v>
                </c:pt>
                <c:pt idx="6">
                  <c:v>9.6199999999999992</c:v>
                </c:pt>
                <c:pt idx="7">
                  <c:v>9.59</c:v>
                </c:pt>
                <c:pt idx="8">
                  <c:v>9.58</c:v>
                </c:pt>
                <c:pt idx="9">
                  <c:v>9.52</c:v>
                </c:pt>
                <c:pt idx="10">
                  <c:v>9.64</c:v>
                </c:pt>
                <c:pt idx="11">
                  <c:v>9.74</c:v>
                </c:pt>
                <c:pt idx="12">
                  <c:v>9.66</c:v>
                </c:pt>
                <c:pt idx="13">
                  <c:v>9.64</c:v>
                </c:pt>
                <c:pt idx="14">
                  <c:v>9.07</c:v>
                </c:pt>
                <c:pt idx="15">
                  <c:v>9.3000000000000007</c:v>
                </c:pt>
                <c:pt idx="16">
                  <c:v>9.2899999999999991</c:v>
                </c:pt>
                <c:pt idx="17">
                  <c:v>9.4700000000000006</c:v>
                </c:pt>
                <c:pt idx="18">
                  <c:v>9.77</c:v>
                </c:pt>
                <c:pt idx="19">
                  <c:v>9.73</c:v>
                </c:pt>
                <c:pt idx="20">
                  <c:v>9.66</c:v>
                </c:pt>
                <c:pt idx="21">
                  <c:v>9.7200000000000006</c:v>
                </c:pt>
                <c:pt idx="22">
                  <c:v>9.5299999999999994</c:v>
                </c:pt>
                <c:pt idx="23">
                  <c:v>9.51</c:v>
                </c:pt>
                <c:pt idx="24">
                  <c:v>9.77</c:v>
                </c:pt>
                <c:pt idx="25">
                  <c:v>10.039999999999999</c:v>
                </c:pt>
                <c:pt idx="26">
                  <c:v>10.11</c:v>
                </c:pt>
                <c:pt idx="27">
                  <c:v>10.09</c:v>
                </c:pt>
                <c:pt idx="28">
                  <c:v>9.9600000000000009</c:v>
                </c:pt>
                <c:pt idx="29">
                  <c:v>9.9700000000000006</c:v>
                </c:pt>
                <c:pt idx="30">
                  <c:v>9.56</c:v>
                </c:pt>
                <c:pt idx="31">
                  <c:v>9.77</c:v>
                </c:pt>
                <c:pt idx="32">
                  <c:v>9.92</c:v>
                </c:pt>
                <c:pt idx="33">
                  <c:v>9.83</c:v>
                </c:pt>
                <c:pt idx="34">
                  <c:v>9.86</c:v>
                </c:pt>
                <c:pt idx="35">
                  <c:v>9.77</c:v>
                </c:pt>
                <c:pt idx="36">
                  <c:v>9.61</c:v>
                </c:pt>
                <c:pt idx="37">
                  <c:v>9.48</c:v>
                </c:pt>
                <c:pt idx="38">
                  <c:v>9.42</c:v>
                </c:pt>
                <c:pt idx="39">
                  <c:v>9.65</c:v>
                </c:pt>
                <c:pt idx="40">
                  <c:v>9.7100000000000009</c:v>
                </c:pt>
                <c:pt idx="41">
                  <c:v>9.7899999999999991</c:v>
                </c:pt>
                <c:pt idx="42">
                  <c:v>9.92</c:v>
                </c:pt>
                <c:pt idx="43">
                  <c:v>9.85</c:v>
                </c:pt>
                <c:pt idx="44">
                  <c:v>9.8000000000000007</c:v>
                </c:pt>
                <c:pt idx="45">
                  <c:v>9.67</c:v>
                </c:pt>
                <c:pt idx="46">
                  <c:v>9.51</c:v>
                </c:pt>
                <c:pt idx="47">
                  <c:v>9.3800000000000008</c:v>
                </c:pt>
                <c:pt idx="48">
                  <c:v>9.32</c:v>
                </c:pt>
                <c:pt idx="49">
                  <c:v>9.65</c:v>
                </c:pt>
                <c:pt idx="50">
                  <c:v>9.5500000000000007</c:v>
                </c:pt>
                <c:pt idx="51">
                  <c:v>9.4</c:v>
                </c:pt>
                <c:pt idx="52">
                  <c:v>9.41</c:v>
                </c:pt>
                <c:pt idx="53">
                  <c:v>9.3800000000000008</c:v>
                </c:pt>
                <c:pt idx="54">
                  <c:v>9.4700000000000006</c:v>
                </c:pt>
                <c:pt idx="55">
                  <c:v>9.6999999999999993</c:v>
                </c:pt>
                <c:pt idx="56">
                  <c:v>9.9499999999999993</c:v>
                </c:pt>
                <c:pt idx="57">
                  <c:v>9.8699999999999992</c:v>
                </c:pt>
                <c:pt idx="58">
                  <c:v>9.81</c:v>
                </c:pt>
                <c:pt idx="59">
                  <c:v>9.81</c:v>
                </c:pt>
                <c:pt idx="60">
                  <c:v>9.77</c:v>
                </c:pt>
                <c:pt idx="61">
                  <c:v>9.8000000000000007</c:v>
                </c:pt>
                <c:pt idx="62">
                  <c:v>9.8699999999999992</c:v>
                </c:pt>
                <c:pt idx="63">
                  <c:v>9.9</c:v>
                </c:pt>
                <c:pt idx="64">
                  <c:v>9.77</c:v>
                </c:pt>
                <c:pt idx="65">
                  <c:v>9.76</c:v>
                </c:pt>
                <c:pt idx="66">
                  <c:v>9.83</c:v>
                </c:pt>
                <c:pt idx="67">
                  <c:v>9.85</c:v>
                </c:pt>
                <c:pt idx="68">
                  <c:v>9.94</c:v>
                </c:pt>
                <c:pt idx="69">
                  <c:v>9.9600000000000009</c:v>
                </c:pt>
                <c:pt idx="70">
                  <c:v>9.9600000000000009</c:v>
                </c:pt>
                <c:pt idx="71">
                  <c:v>9.8000000000000007</c:v>
                </c:pt>
                <c:pt idx="72">
                  <c:v>9.89</c:v>
                </c:pt>
                <c:pt idx="73">
                  <c:v>10.15</c:v>
                </c:pt>
                <c:pt idx="74">
                  <c:v>10.220000000000001</c:v>
                </c:pt>
                <c:pt idx="75">
                  <c:v>10.17</c:v>
                </c:pt>
                <c:pt idx="76">
                  <c:v>9.99</c:v>
                </c:pt>
                <c:pt idx="77">
                  <c:v>9.74</c:v>
                </c:pt>
                <c:pt idx="78">
                  <c:v>9.89</c:v>
                </c:pt>
                <c:pt idx="79">
                  <c:v>10.1</c:v>
                </c:pt>
                <c:pt idx="80">
                  <c:v>10.09</c:v>
                </c:pt>
                <c:pt idx="81">
                  <c:v>10.119999999999999</c:v>
                </c:pt>
                <c:pt idx="82">
                  <c:v>9.77</c:v>
                </c:pt>
                <c:pt idx="83">
                  <c:v>9.61</c:v>
                </c:pt>
                <c:pt idx="84">
                  <c:v>9.64</c:v>
                </c:pt>
                <c:pt idx="85">
                  <c:v>9.74</c:v>
                </c:pt>
                <c:pt idx="86">
                  <c:v>9.67</c:v>
                </c:pt>
                <c:pt idx="87">
                  <c:v>9.3800000000000008</c:v>
                </c:pt>
                <c:pt idx="88">
                  <c:v>9.34</c:v>
                </c:pt>
                <c:pt idx="89">
                  <c:v>9.33</c:v>
                </c:pt>
                <c:pt idx="90">
                  <c:v>9.4600000000000009</c:v>
                </c:pt>
                <c:pt idx="91">
                  <c:v>9.59</c:v>
                </c:pt>
                <c:pt idx="92">
                  <c:v>9.74</c:v>
                </c:pt>
                <c:pt idx="93">
                  <c:v>9.82</c:v>
                </c:pt>
                <c:pt idx="94">
                  <c:v>9.65</c:v>
                </c:pt>
                <c:pt idx="95">
                  <c:v>9.7200000000000006</c:v>
                </c:pt>
                <c:pt idx="96">
                  <c:v>9.83</c:v>
                </c:pt>
                <c:pt idx="97">
                  <c:v>10.050000000000001</c:v>
                </c:pt>
                <c:pt idx="98">
                  <c:v>10.07</c:v>
                </c:pt>
                <c:pt idx="99">
                  <c:v>10.029999999999999</c:v>
                </c:pt>
                <c:pt idx="100">
                  <c:v>9.9600000000000009</c:v>
                </c:pt>
                <c:pt idx="101">
                  <c:v>9.83</c:v>
                </c:pt>
                <c:pt idx="102">
                  <c:v>9.58</c:v>
                </c:pt>
                <c:pt idx="103">
                  <c:v>9.66</c:v>
                </c:pt>
                <c:pt idx="104">
                  <c:v>9.8000000000000007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D72-504D-A2D3-DE33784D5A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95953152"/>
        <c:axId val="2095957952"/>
      </c:lineChart>
      <c:dateAx>
        <c:axId val="20959531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sz="1600"/>
                  <a:t>Date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095957952"/>
        <c:crosses val="autoZero"/>
        <c:auto val="1"/>
        <c:lblOffset val="100"/>
        <c:baseTimeUnit val="days"/>
      </c:dateAx>
      <c:valAx>
        <c:axId val="2095957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sz="1400"/>
                  <a:t>IRI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095953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1ED9F9-0AFD-413A-ABFE-D851CD42A0AE}" type="doc">
      <dgm:prSet loTypeId="urn:microsoft.com/office/officeart/2005/8/layout/process1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C0557250-0419-4A39-837B-111B920F45CA}">
      <dgm:prSet phldrT="[Testo]" custT="1"/>
      <dgm:spPr>
        <a:gradFill flip="none" rotWithShape="1">
          <a:gsLst>
            <a:gs pos="0">
              <a:schemeClr val="accent6">
                <a:lumMod val="60000"/>
                <a:lumOff val="40000"/>
                <a:shade val="30000"/>
                <a:satMod val="115000"/>
              </a:schemeClr>
            </a:gs>
            <a:gs pos="50000">
              <a:schemeClr val="accent6">
                <a:lumMod val="60000"/>
                <a:lumOff val="40000"/>
                <a:shade val="67500"/>
                <a:satMod val="115000"/>
              </a:schemeClr>
            </a:gs>
            <a:gs pos="100000">
              <a:schemeClr val="accent6">
                <a:lumMod val="60000"/>
                <a:lumOff val="40000"/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r>
            <a:rPr lang="it-IT" sz="2800" dirty="0">
              <a:latin typeface="Century Gothic" panose="020B0502020202020204" pitchFamily="34" charset="0"/>
            </a:rPr>
            <a:t>Data </a:t>
          </a:r>
          <a:r>
            <a:rPr lang="it-IT" sz="2800" dirty="0" err="1">
              <a:latin typeface="Century Gothic" panose="020B0502020202020204" pitchFamily="34" charset="0"/>
            </a:rPr>
            <a:t>analysis</a:t>
          </a:r>
          <a:endParaRPr lang="it-IT" sz="2800" dirty="0">
            <a:latin typeface="Century Gothic" panose="020B0502020202020204" pitchFamily="34" charset="0"/>
          </a:endParaRPr>
        </a:p>
      </dgm:t>
    </dgm:pt>
    <dgm:pt modelId="{57DB7A44-6767-4C52-AA40-98E9FFE2A76D}" type="parTrans" cxnId="{4D2641D8-294E-456E-A779-4FC2C42D8769}">
      <dgm:prSet/>
      <dgm:spPr/>
      <dgm:t>
        <a:bodyPr/>
        <a:lstStyle/>
        <a:p>
          <a:endParaRPr lang="it-IT"/>
        </a:p>
      </dgm:t>
    </dgm:pt>
    <dgm:pt modelId="{5AA3AB0A-05E3-439B-8596-241819042369}" type="sibTrans" cxnId="{4D2641D8-294E-456E-A779-4FC2C42D8769}">
      <dgm:prSet/>
      <dgm:spPr/>
      <dgm:t>
        <a:bodyPr/>
        <a:lstStyle/>
        <a:p>
          <a:endParaRPr lang="it-IT"/>
        </a:p>
      </dgm:t>
    </dgm:pt>
    <dgm:pt modelId="{4E2A7329-2E85-4FD5-ADB1-BD5DA906ADC7}">
      <dgm:prSet phldrT="[Testo]" custT="1"/>
      <dgm:spPr>
        <a:gradFill flip="none" rotWithShape="0">
          <a:gsLst>
            <a:gs pos="0">
              <a:schemeClr val="accent4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4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4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r>
            <a:rPr lang="it-IT" sz="2800" dirty="0" err="1">
              <a:latin typeface="Century Gothic" panose="020B0502020202020204" pitchFamily="34" charset="0"/>
            </a:rPr>
            <a:t>Decision</a:t>
          </a:r>
          <a:r>
            <a:rPr lang="it-IT" sz="2800" dirty="0">
              <a:latin typeface="Century Gothic" panose="020B0502020202020204" pitchFamily="34" charset="0"/>
            </a:rPr>
            <a:t> making</a:t>
          </a:r>
        </a:p>
      </dgm:t>
    </dgm:pt>
    <dgm:pt modelId="{FAD7B5BB-422A-427D-A732-1C0CC705D9A0}" type="parTrans" cxnId="{CE9A56F4-80F4-419A-9E0A-07BEE5085390}">
      <dgm:prSet/>
      <dgm:spPr/>
      <dgm:t>
        <a:bodyPr/>
        <a:lstStyle/>
        <a:p>
          <a:endParaRPr lang="it-IT"/>
        </a:p>
      </dgm:t>
    </dgm:pt>
    <dgm:pt modelId="{B734C8EF-215E-494C-8FF9-92DF80A23E46}" type="sibTrans" cxnId="{CE9A56F4-80F4-419A-9E0A-07BEE5085390}">
      <dgm:prSet/>
      <dgm:spPr/>
      <dgm:t>
        <a:bodyPr/>
        <a:lstStyle/>
        <a:p>
          <a:endParaRPr lang="it-IT"/>
        </a:p>
      </dgm:t>
    </dgm:pt>
    <dgm:pt modelId="{564A63B0-72BD-4101-8EF9-258446137DB4}">
      <dgm:prSet phldrT="[Testo]" custT="1"/>
      <dgm:spPr>
        <a:gradFill flip="none" rotWithShape="0">
          <a:gsLst>
            <a:gs pos="0">
              <a:schemeClr val="accent2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2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2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r>
            <a:rPr lang="it-IT" sz="2800" dirty="0">
              <a:latin typeface="Century Gothic" panose="020B0502020202020204" pitchFamily="34" charset="0"/>
            </a:rPr>
            <a:t>Monitoring mixing CV and visual data</a:t>
          </a:r>
        </a:p>
      </dgm:t>
    </dgm:pt>
    <dgm:pt modelId="{6BB9B36E-3531-40DE-A6C1-3B02284D939C}" type="sibTrans" cxnId="{FD539574-51C7-47C1-B312-C3CB04831038}">
      <dgm:prSet/>
      <dgm:spPr/>
      <dgm:t>
        <a:bodyPr/>
        <a:lstStyle/>
        <a:p>
          <a:endParaRPr lang="it-IT"/>
        </a:p>
      </dgm:t>
    </dgm:pt>
    <dgm:pt modelId="{4844EF85-C022-4316-A911-0953569B8A16}" type="parTrans" cxnId="{FD539574-51C7-47C1-B312-C3CB04831038}">
      <dgm:prSet/>
      <dgm:spPr/>
      <dgm:t>
        <a:bodyPr/>
        <a:lstStyle/>
        <a:p>
          <a:endParaRPr lang="it-IT"/>
        </a:p>
      </dgm:t>
    </dgm:pt>
    <dgm:pt modelId="{82004539-3C4C-CC4E-990E-8E3536975011}" type="pres">
      <dgm:prSet presAssocID="{9D1ED9F9-0AFD-413A-ABFE-D851CD42A0AE}" presName="Name0" presStyleCnt="0">
        <dgm:presLayoutVars>
          <dgm:dir/>
          <dgm:resizeHandles val="exact"/>
        </dgm:presLayoutVars>
      </dgm:prSet>
      <dgm:spPr/>
    </dgm:pt>
    <dgm:pt modelId="{323AF724-0562-E34D-893D-AA52F00A1DA4}" type="pres">
      <dgm:prSet presAssocID="{564A63B0-72BD-4101-8EF9-258446137DB4}" presName="node" presStyleLbl="node1" presStyleIdx="0" presStyleCnt="3">
        <dgm:presLayoutVars>
          <dgm:bulletEnabled val="1"/>
        </dgm:presLayoutVars>
      </dgm:prSet>
      <dgm:spPr/>
    </dgm:pt>
    <dgm:pt modelId="{7FEDFE6F-19DF-9B40-B06D-55752E236A78}" type="pres">
      <dgm:prSet presAssocID="{6BB9B36E-3531-40DE-A6C1-3B02284D939C}" presName="sibTrans" presStyleLbl="sibTrans2D1" presStyleIdx="0" presStyleCnt="2"/>
      <dgm:spPr/>
    </dgm:pt>
    <dgm:pt modelId="{373E5ED0-3936-2C49-A060-E9A0EB059256}" type="pres">
      <dgm:prSet presAssocID="{6BB9B36E-3531-40DE-A6C1-3B02284D939C}" presName="connectorText" presStyleLbl="sibTrans2D1" presStyleIdx="0" presStyleCnt="2"/>
      <dgm:spPr/>
    </dgm:pt>
    <dgm:pt modelId="{69C4F944-896E-164D-B59B-9F1F4FA0120F}" type="pres">
      <dgm:prSet presAssocID="{C0557250-0419-4A39-837B-111B920F45CA}" presName="node" presStyleLbl="node1" presStyleIdx="1" presStyleCnt="3">
        <dgm:presLayoutVars>
          <dgm:bulletEnabled val="1"/>
        </dgm:presLayoutVars>
      </dgm:prSet>
      <dgm:spPr/>
    </dgm:pt>
    <dgm:pt modelId="{E6594F77-5F31-3D4E-808E-6FC0A6AF0034}" type="pres">
      <dgm:prSet presAssocID="{5AA3AB0A-05E3-439B-8596-241819042369}" presName="sibTrans" presStyleLbl="sibTrans2D1" presStyleIdx="1" presStyleCnt="2"/>
      <dgm:spPr/>
    </dgm:pt>
    <dgm:pt modelId="{4B691122-0D35-1A47-B005-26BFA2B42D97}" type="pres">
      <dgm:prSet presAssocID="{5AA3AB0A-05E3-439B-8596-241819042369}" presName="connectorText" presStyleLbl="sibTrans2D1" presStyleIdx="1" presStyleCnt="2"/>
      <dgm:spPr/>
    </dgm:pt>
    <dgm:pt modelId="{BEB86BF4-7ADF-3E40-83A8-F10D378E834E}" type="pres">
      <dgm:prSet presAssocID="{4E2A7329-2E85-4FD5-ADB1-BD5DA906ADC7}" presName="node" presStyleLbl="node1" presStyleIdx="2" presStyleCnt="3">
        <dgm:presLayoutVars>
          <dgm:bulletEnabled val="1"/>
        </dgm:presLayoutVars>
      </dgm:prSet>
      <dgm:spPr/>
    </dgm:pt>
  </dgm:ptLst>
  <dgm:cxnLst>
    <dgm:cxn modelId="{AD2CA40B-262A-A54E-9019-5B2091F28714}" type="presOf" srcId="{C0557250-0419-4A39-837B-111B920F45CA}" destId="{69C4F944-896E-164D-B59B-9F1F4FA0120F}" srcOrd="0" destOrd="0" presId="urn:microsoft.com/office/officeart/2005/8/layout/process1"/>
    <dgm:cxn modelId="{8DEBA024-6842-7B43-A683-A01D3A2E5093}" type="presOf" srcId="{9D1ED9F9-0AFD-413A-ABFE-D851CD42A0AE}" destId="{82004539-3C4C-CC4E-990E-8E3536975011}" srcOrd="0" destOrd="0" presId="urn:microsoft.com/office/officeart/2005/8/layout/process1"/>
    <dgm:cxn modelId="{F5E8902A-2606-834A-97BE-94EEBDA755BA}" type="presOf" srcId="{5AA3AB0A-05E3-439B-8596-241819042369}" destId="{4B691122-0D35-1A47-B005-26BFA2B42D97}" srcOrd="1" destOrd="0" presId="urn:microsoft.com/office/officeart/2005/8/layout/process1"/>
    <dgm:cxn modelId="{4A31EB63-4DFA-3943-A312-62A1C17403C5}" type="presOf" srcId="{5AA3AB0A-05E3-439B-8596-241819042369}" destId="{E6594F77-5F31-3D4E-808E-6FC0A6AF0034}" srcOrd="0" destOrd="0" presId="urn:microsoft.com/office/officeart/2005/8/layout/process1"/>
    <dgm:cxn modelId="{FD539574-51C7-47C1-B312-C3CB04831038}" srcId="{9D1ED9F9-0AFD-413A-ABFE-D851CD42A0AE}" destId="{564A63B0-72BD-4101-8EF9-258446137DB4}" srcOrd="0" destOrd="0" parTransId="{4844EF85-C022-4316-A911-0953569B8A16}" sibTransId="{6BB9B36E-3531-40DE-A6C1-3B02284D939C}"/>
    <dgm:cxn modelId="{5D95CB94-51BD-D54C-B0A7-03D1803D483A}" type="presOf" srcId="{564A63B0-72BD-4101-8EF9-258446137DB4}" destId="{323AF724-0562-E34D-893D-AA52F00A1DA4}" srcOrd="0" destOrd="0" presId="urn:microsoft.com/office/officeart/2005/8/layout/process1"/>
    <dgm:cxn modelId="{AC7A5C97-D84B-8B41-A22E-94F74A304006}" type="presOf" srcId="{4E2A7329-2E85-4FD5-ADB1-BD5DA906ADC7}" destId="{BEB86BF4-7ADF-3E40-83A8-F10D378E834E}" srcOrd="0" destOrd="0" presId="urn:microsoft.com/office/officeart/2005/8/layout/process1"/>
    <dgm:cxn modelId="{72A99DAF-F40C-8A47-8B0E-7464A22D9FAE}" type="presOf" srcId="{6BB9B36E-3531-40DE-A6C1-3B02284D939C}" destId="{373E5ED0-3936-2C49-A060-E9A0EB059256}" srcOrd="1" destOrd="0" presId="urn:microsoft.com/office/officeart/2005/8/layout/process1"/>
    <dgm:cxn modelId="{27DF3AB9-3317-AF44-A3F3-38D7DAFDB242}" type="presOf" srcId="{6BB9B36E-3531-40DE-A6C1-3B02284D939C}" destId="{7FEDFE6F-19DF-9B40-B06D-55752E236A78}" srcOrd="0" destOrd="0" presId="urn:microsoft.com/office/officeart/2005/8/layout/process1"/>
    <dgm:cxn modelId="{4D2641D8-294E-456E-A779-4FC2C42D8769}" srcId="{9D1ED9F9-0AFD-413A-ABFE-D851CD42A0AE}" destId="{C0557250-0419-4A39-837B-111B920F45CA}" srcOrd="1" destOrd="0" parTransId="{57DB7A44-6767-4C52-AA40-98E9FFE2A76D}" sibTransId="{5AA3AB0A-05E3-439B-8596-241819042369}"/>
    <dgm:cxn modelId="{CE9A56F4-80F4-419A-9E0A-07BEE5085390}" srcId="{9D1ED9F9-0AFD-413A-ABFE-D851CD42A0AE}" destId="{4E2A7329-2E85-4FD5-ADB1-BD5DA906ADC7}" srcOrd="2" destOrd="0" parTransId="{FAD7B5BB-422A-427D-A732-1C0CC705D9A0}" sibTransId="{B734C8EF-215E-494C-8FF9-92DF80A23E46}"/>
    <dgm:cxn modelId="{2E17D0DA-773A-304E-B0F7-DBF2AB93ECB4}" type="presParOf" srcId="{82004539-3C4C-CC4E-990E-8E3536975011}" destId="{323AF724-0562-E34D-893D-AA52F00A1DA4}" srcOrd="0" destOrd="0" presId="urn:microsoft.com/office/officeart/2005/8/layout/process1"/>
    <dgm:cxn modelId="{33059A0C-08A6-A141-A822-91C1FBC9EC43}" type="presParOf" srcId="{82004539-3C4C-CC4E-990E-8E3536975011}" destId="{7FEDFE6F-19DF-9B40-B06D-55752E236A78}" srcOrd="1" destOrd="0" presId="urn:microsoft.com/office/officeart/2005/8/layout/process1"/>
    <dgm:cxn modelId="{756449FA-1C26-B944-A4BF-4F0EF2390F49}" type="presParOf" srcId="{7FEDFE6F-19DF-9B40-B06D-55752E236A78}" destId="{373E5ED0-3936-2C49-A060-E9A0EB059256}" srcOrd="0" destOrd="0" presId="urn:microsoft.com/office/officeart/2005/8/layout/process1"/>
    <dgm:cxn modelId="{840B104B-5681-E04B-8182-AA07ACCAB970}" type="presParOf" srcId="{82004539-3C4C-CC4E-990E-8E3536975011}" destId="{69C4F944-896E-164D-B59B-9F1F4FA0120F}" srcOrd="2" destOrd="0" presId="urn:microsoft.com/office/officeart/2005/8/layout/process1"/>
    <dgm:cxn modelId="{2FF4164B-DDF7-BC44-A0D8-A2959B559548}" type="presParOf" srcId="{82004539-3C4C-CC4E-990E-8E3536975011}" destId="{E6594F77-5F31-3D4E-808E-6FC0A6AF0034}" srcOrd="3" destOrd="0" presId="urn:microsoft.com/office/officeart/2005/8/layout/process1"/>
    <dgm:cxn modelId="{59C65D11-1DD1-6F45-B344-58AF69EC4A68}" type="presParOf" srcId="{E6594F77-5F31-3D4E-808E-6FC0A6AF0034}" destId="{4B691122-0D35-1A47-B005-26BFA2B42D97}" srcOrd="0" destOrd="0" presId="urn:microsoft.com/office/officeart/2005/8/layout/process1"/>
    <dgm:cxn modelId="{533CD8B0-7FB5-9444-9AB7-6673D90D4FF6}" type="presParOf" srcId="{82004539-3C4C-CC4E-990E-8E3536975011}" destId="{BEB86BF4-7ADF-3E40-83A8-F10D378E834E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3AF724-0562-E34D-893D-AA52F00A1DA4}">
      <dsp:nvSpPr>
        <dsp:cNvPr id="0" name=""/>
        <dsp:cNvSpPr/>
      </dsp:nvSpPr>
      <dsp:spPr>
        <a:xfrm>
          <a:off x="13021" y="303674"/>
          <a:ext cx="3892074" cy="2335244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2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2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2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800" kern="1200" dirty="0">
              <a:latin typeface="Century Gothic" panose="020B0502020202020204" pitchFamily="34" charset="0"/>
            </a:rPr>
            <a:t>Monitoring mixing CV and visual data</a:t>
          </a:r>
        </a:p>
      </dsp:txBody>
      <dsp:txXfrm>
        <a:off x="81418" y="372071"/>
        <a:ext cx="3755280" cy="2198450"/>
      </dsp:txXfrm>
    </dsp:sp>
    <dsp:sp modelId="{7FEDFE6F-19DF-9B40-B06D-55752E236A78}">
      <dsp:nvSpPr>
        <dsp:cNvPr id="0" name=""/>
        <dsp:cNvSpPr/>
      </dsp:nvSpPr>
      <dsp:spPr>
        <a:xfrm>
          <a:off x="4294304" y="988679"/>
          <a:ext cx="825119" cy="96523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4100" kern="1200"/>
        </a:p>
      </dsp:txBody>
      <dsp:txXfrm>
        <a:off x="4294304" y="1181726"/>
        <a:ext cx="577583" cy="579140"/>
      </dsp:txXfrm>
    </dsp:sp>
    <dsp:sp modelId="{69C4F944-896E-164D-B59B-9F1F4FA0120F}">
      <dsp:nvSpPr>
        <dsp:cNvPr id="0" name=""/>
        <dsp:cNvSpPr/>
      </dsp:nvSpPr>
      <dsp:spPr>
        <a:xfrm>
          <a:off x="5461926" y="303674"/>
          <a:ext cx="3892074" cy="2335244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chemeClr val="accent6">
                <a:lumMod val="60000"/>
                <a:lumOff val="40000"/>
                <a:shade val="30000"/>
                <a:satMod val="115000"/>
              </a:schemeClr>
            </a:gs>
            <a:gs pos="50000">
              <a:schemeClr val="accent6">
                <a:lumMod val="60000"/>
                <a:lumOff val="40000"/>
                <a:shade val="67500"/>
                <a:satMod val="115000"/>
              </a:schemeClr>
            </a:gs>
            <a:gs pos="100000">
              <a:schemeClr val="accent6">
                <a:lumMod val="60000"/>
                <a:lumOff val="40000"/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800" kern="1200" dirty="0">
              <a:latin typeface="Century Gothic" panose="020B0502020202020204" pitchFamily="34" charset="0"/>
            </a:rPr>
            <a:t>Data </a:t>
          </a:r>
          <a:r>
            <a:rPr lang="it-IT" sz="2800" kern="1200" dirty="0" err="1">
              <a:latin typeface="Century Gothic" panose="020B0502020202020204" pitchFamily="34" charset="0"/>
            </a:rPr>
            <a:t>analysis</a:t>
          </a:r>
          <a:endParaRPr lang="it-IT" sz="2800" kern="1200" dirty="0">
            <a:latin typeface="Century Gothic" panose="020B0502020202020204" pitchFamily="34" charset="0"/>
          </a:endParaRPr>
        </a:p>
      </dsp:txBody>
      <dsp:txXfrm>
        <a:off x="5530323" y="372071"/>
        <a:ext cx="3755280" cy="2198450"/>
      </dsp:txXfrm>
    </dsp:sp>
    <dsp:sp modelId="{E6594F77-5F31-3D4E-808E-6FC0A6AF0034}">
      <dsp:nvSpPr>
        <dsp:cNvPr id="0" name=""/>
        <dsp:cNvSpPr/>
      </dsp:nvSpPr>
      <dsp:spPr>
        <a:xfrm>
          <a:off x="9743208" y="988679"/>
          <a:ext cx="825119" cy="96523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4100" kern="1200"/>
        </a:p>
      </dsp:txBody>
      <dsp:txXfrm>
        <a:off x="9743208" y="1181726"/>
        <a:ext cx="577583" cy="579140"/>
      </dsp:txXfrm>
    </dsp:sp>
    <dsp:sp modelId="{BEB86BF4-7ADF-3E40-83A8-F10D378E834E}">
      <dsp:nvSpPr>
        <dsp:cNvPr id="0" name=""/>
        <dsp:cNvSpPr/>
      </dsp:nvSpPr>
      <dsp:spPr>
        <a:xfrm>
          <a:off x="10910831" y="303674"/>
          <a:ext cx="3892074" cy="2335244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4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4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4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800" kern="1200" dirty="0" err="1">
              <a:latin typeface="Century Gothic" panose="020B0502020202020204" pitchFamily="34" charset="0"/>
            </a:rPr>
            <a:t>Decision</a:t>
          </a:r>
          <a:r>
            <a:rPr lang="it-IT" sz="2800" kern="1200" dirty="0">
              <a:latin typeface="Century Gothic" panose="020B0502020202020204" pitchFamily="34" charset="0"/>
            </a:rPr>
            <a:t> making</a:t>
          </a:r>
        </a:p>
      </dsp:txBody>
      <dsp:txXfrm>
        <a:off x="10979228" y="372071"/>
        <a:ext cx="3755280" cy="21984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5T14:57:47.048"/>
    </inkml:context>
    <inkml:brush xml:id="br0">
      <inkml:brushProperty name="width" value="0.2" units="cm"/>
      <inkml:brushProperty name="height" value="0.2" units="cm"/>
      <inkml:brushProperty name="color" value="#FFFF00"/>
    </inkml:brush>
  </inkml:definitions>
  <inkml:trace contextRef="#ctx0" brushRef="#br0">1 1 24575,'0'0'-8191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04:20.440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0 306,'737'-297,"-716"288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9:29.49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1,'162'498,"-154"-478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9:46.709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1,'158'483,"-149"-457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9:51.222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1,'189'582,"-183"-564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0:04.75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1,'2'5,"2"7,2 4,0 7,2-1,-1 2,1-1,-1-1,1 1,1 2,0 4,-2-4,2 1,0 2,-1-4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0:15.430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0,'173'473,"-164"-449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0:20.531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0,'0'3,"3"5,5 10,2 12,5 12,2 4,-1-4,-2-4,-2-5,0 0,0 0,0 1,0-1,0 0,0 0,0-1,-2-4,-2-7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0:41.601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1,'765'2505,"-759"-2485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0:47.21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1,'678'2220,"-672"-2202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0:50.145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0,'3'8,"2"5,1 7,0 1,1 1,-1 1,0-2,2 3,-1 1,1-4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0:54.901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1,'495'1523,"-489"-1505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04:27.268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0 210,'489'-198,"-462"187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1:08.299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1,'314'912,"-307"-892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1:24.119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1,'1334'3872,"-1325"-3842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2:19.752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0 154,'6'-1,"5"-4,5-2,7-2,1 0,3-2,1-1,2 0,2-1,-1 1,2-2,-1 2,-2-1,1 1,-5 1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2:35.668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1 193,'458'-184,"-437"176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2:57.77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1 279,'668'-270,"-647"262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3:02.953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1 225,'5'-2,"5"-2,7-4,5-1,10-3,4-3,10-3,7-3,-1-1,-5 4,-5 0,-5 4,-4-1,2 2,-4 1,1-2,-8 5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3:07.667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0 195,'459'-186,"-438"178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3:36.711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0 267,'636'-257,"-613"248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3:41.881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1 208,'494'-199,"-476"191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4:00.442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0 347,'831'-336,"-805"325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04:51.03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1835 1,'-1812'732,"1789"-723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4:06.968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1 503,'1215'-492,"-1188"481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4:16.301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57 435,'1077'-435,"-2193"887,1099-446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4:20.974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1 395,'953'-384,"-929"373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4:41.85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1635,'4028'-1627,"-4010"1619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5:42.132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1 280,'506'-268,"-487"257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5:44.044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1 235,'425'-225,"-407"216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5:47.99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1011,'1869'-993,"-1837"976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6:12.817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1 115,'5'-1,"5"-2,8-3,5 0,4-3,1 1,2-2,0 1,0 0,0 0,0 0,0 0,-1 0,1 0,-6 1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6:28.595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1 180,'569'-174,"-548"168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6:29.988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0 102,'2'-2,"5"1,8-4,8-2,4-1,4-2,1 1,-4 0,2 0,0 0,0 0,-3 0,-1 1,-5 2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05:02.168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1401 0,'-1384'560,"1367"-553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7:09.190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807 1,'-783'239,"760"-232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7:14.337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1 198,'627'-190,"-607"182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8:19.017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159 463,'-151'-441,"143"420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8:27.72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176 509,'-167'-483,"158"457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8:34.672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273 749,'-263'-723,"254"697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8:41.13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199 545,'-190'-522,"182"499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9:07.251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243 703,'-233'-673,"224"644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9:12.12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1,'2'5,"1"2,1 7,4 5,1 8,1 3,-1-3,2 3,-1 2,-1-4,2-1,-2 0,-2-4,1 1,1-2,0 5,0-3,-3-3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9:33.798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618 1794,'-609'-1766,"600"1739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9:37.158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510 1482,'-504'-1462,"498"1442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05:24.628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1324 0,'-1303'501,"1283"-493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9:42.295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985 2860,'-976'-2836,"968"2813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9:45.30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915 2659,'-907'-2637,"899"2616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9:48.273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693 2012,'-684'-1989,"676"1966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0:09.890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0,'156'452,"-150"-433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0:30.243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1,'215'620,"-209"-601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0:40.510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0,'198'609,"-190"-585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0:50.599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0,'257'792,"-247"-760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0:52.75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1,'200'617,"-193"-596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1:14.21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0,'212'692,"-206"-674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1:17.999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0,'176'572,"-169"-545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05:29.305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0 394,'1004'-384,"-982"375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1:47.83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0,'359'1041,"-355"-1027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2:04.219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0,'335'1028,"-329"-1007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2:09.746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1,'771'2375,"-763"-2353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2:11.301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0,'831'2559,"-825"-2539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2:21.253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1,'968'2978,"-962"-2957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2:25.808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0,'561'1730,"-552"-1705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2:49.208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1,'303'932,"-294"-905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3:16.345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0,'179'549,"-170"-520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3:25.570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0,'201'623,"-192"-599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3:29.188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1,'237'732,"-229"-709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06:48.003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1,'224'404,"-215"-388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3:59.732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1,'389'1197,"-380"-1168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4:07.521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0,'234'722,"-226"-700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3:20.754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0,'161'492,"-154"-466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3:22.574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0,'207'638,"-199"-616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4:21.228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0,'1200'3488,"-1191"-3464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4:39.847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1,'761'2340,"-754"-2316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4:44.357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1,'774'2384,"-768"-2365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5:40.812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0,'171'527,"-163"-506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5:44.254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1,'182'557,"-176"-536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5:55.800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1 1,'149'459,"-140"-432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07:05.321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0,'293'527,"-281"-505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5:57.307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0,'198'611,"-192"-593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6:09.073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1,'491'1509,"-484"-1485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6:13.116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1,'314'966,"-305"-939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6:18.927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1,'615'1892,"-609"-1873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6:41.228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415 510,'-399'-490,"384"470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6:53.710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1,'321'459,"-309"-442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7:09.62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0,'951'1410,"-934"-1384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7:43.812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0 143,'6'-2,"5"-1,7-3,4-1,4-2,1-2,3 2,0-1,-2-1,2 1,-1 1,1-2,-2 1,1 1,-1-2,-2 2,-8 3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7:53.59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1 170,'468'-161,"-442"152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8:20.008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0 209,'516'-198,"-489"187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08:26.304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0,'348'684,"-337"-664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8:23.983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0 224,'561'-216,"-541"208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8:40.161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0 254,'644'-246,"-626"238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9:04.837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133 397,'1034'-396,"-2180"836,1126-433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9:10.632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0 648,'1668'-639,"-1650"631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9:15.911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1 356,'903'-348,"-883"340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9:28.77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0 452,'1151'-441,"-1127"430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9:45.578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436 1,'-406'156,"377"-145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9:53.855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570 1,'-543'209,"517"-199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0:01.847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532 0,'-507'195,"483"-186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0:10.544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383 1,'-6'2,"-8"4,-5 1,-5 2,0 0,0 0,-2 0,1 2,-4-1,-1 2,5-1,-2-2,1 1,1-1,2 0,2 0,6-4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09:17.346"/>
    </inkml:context>
    <inkml:brush xml:id="br0">
      <inkml:brushProperty name="width" value="0.1" units="cm"/>
      <inkml:brushProperty name="height" value="0.1" units="cm"/>
      <inkml:brushProperty name="color" value="#00A0D7"/>
      <inkml:brushProperty name="ignorePressure" value="1"/>
    </inkml:brush>
  </inkml:definitions>
  <inkml:trace contextRef="#ctx0" brushRef="#br0">0 0,'1203'2363,"-1195"-2348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0:12.384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494 0,'-477'183,"460"-177</inkml:trace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0:22.148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540 0,'-4'2,"-10"4,-5 1,-2 1,-6 2,-12 5,-6 3,-6 2,-6 1,3 0,-2 0,5-2,9-2,8-4,8-4</inkml:trace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0:31.61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530 0,'-510'197,"490"-190</inkml:trace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0:35.616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594 0,'-574'221,"554"-214</inkml:trace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0:46.999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485 0,'-458'176,"431"-166</inkml:trace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1:04.653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777 1,'-755'290,"734"-283</inkml:trace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1:10.673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840 1,'-813'312,"787"-303</inkml:trace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1:21.194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1059 0,'-1031'396,"1004"-385</inkml:trace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1:27.528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943 33,'69'-26,"-58"22,-44 17,-956 367,1993-766,-982 377</inkml:trace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2:43.33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1,'2'5,"-1"2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5T14:59:52.90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0 723 24506,'608'-722'0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09:22.477"/>
    </inkml:context>
    <inkml:brush xml:id="br0">
      <inkml:brushProperty name="width" value="0.1" units="cm"/>
      <inkml:brushProperty name="height" value="0.1" units="cm"/>
      <inkml:brushProperty name="color" value="#00A0D7"/>
      <inkml:brushProperty name="ignorePressure" value="1"/>
    </inkml:brush>
  </inkml:definitions>
  <inkml:trace contextRef="#ctx0" brushRef="#br0">475 930,'-465'-912,"456"895</inkml:trace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2:44.443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0,'347'1067,"-334"-1027</inkml:trace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1:38.684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1258 0,'-1234'474,"1211"-465</inkml:trace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1:45.187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1010 41,'-1010'387,"2102"-806,-1068 410</inkml:trace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1:53.44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1 547,'1398'-537,"-1372"528</inkml:trace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2:18.055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0 145,'359'-144,"-683"275,615-248,-269 108</inkml:trace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2:24.640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0 282,'668'-270,"-643"259</inkml:trace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2:29.27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1 255,'611'-246,"-590"237</inkml:trace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2:49.759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1 615,'1502'-607,"-1484"599</inkml:trace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2:56.744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1 436,'1058'-427,"-1039"419</inkml:trace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3:05.857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1 410,'992'-401,"-970"392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0:05.577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0,'242'456,"-233"-439</inkml:trace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2:37.880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1 251,'597'-242,"-574"233</inkml:trace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2:38.881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0 213,'5'-2,"8"-4,4 0,7-4,12-5,6-2,7-2,5-4,2 1,-5 1,-6 3,-6 3,-9 3,-3 1,-6 2,-6 3</inkml:trace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3:13.733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1 483,'1166'-471,"-1139"459</inkml:trace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3:50.260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54,'5'0,"7"-3,7 0,5 0,5-1,1-2,7 1,8-2,0-1,5 1,-7-1</inkml:trace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4:07.809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0 101,'615'-98,"-592"95</inkml:trace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4:10.197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90,'543'-85,"-516"80</inkml:trace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4:18.87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1 371,'2313'-366,"-2286"361</inkml:trace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4:24.15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0 225,'1127'-219,"-1102"214</inkml:trace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5:07.531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18,'6'0,"6"-2,8 2,4-1,4 1,4-2,1 1,0 1,0-2,0 1,0-1,-2 1,1 1,1-2,-2 1,1 1,-7-2</inkml:trace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5:11.14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19,'6'0,"6"0,8-1,5 1,4-2,2 1,2 1,-1-2,2 1,-1-1,-1 2,1-1,-2-1,7 1,1-1,0 1,-3-1,-5 2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0:19.873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0,'611'1149,"-602"-1132</inkml:trace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5:19.16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33,'876'-30,"-835"28</inkml:trace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5:46.311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149 1,'-147'2093,"145"-2066</inkml:trace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6:25.04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0 206,'1437'-203,"-1414"200</inkml:trace>
</inkml:ink>
</file>

<file path=ppt/ink/ink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6:26.30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224 1,'-6'0,"-6"2,-6 1,-6 0,-5 1,-2 1,4-1,0-1,0 2,4-2</inkml:trace>
</inkml:ink>
</file>

<file path=ppt/ink/ink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6:39.494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9 1,'-2'0,"1"0,-2 0,1 0</inkml:trace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6:40.394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</inkml:trace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6:29.066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3,'2'0,"-1"0,2-2,0 2,0 0</inkml:trace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6:31.85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</inkml:trace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6:34.528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1,'0'0,"2"0,-1 0</inkml:trace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6:37.046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3,'5'-1,"2"1,-2-2,-2 2,-2 0,-2 0,-2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0:36.953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1,'785'1359,"-775"-1339</inkml:trace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5T16:06:47.830"/>
    </inkml:context>
    <inkml:brush xml:id="br0">
      <inkml:brushProperty name="width" value="0.1" units="cm"/>
      <inkml:brushProperty name="height" value="0.1" units="cm"/>
      <inkml:brushProperty name="color" value="#FF6600"/>
    </inkml:brush>
  </inkml:definitions>
  <inkml:trace contextRef="#ctx0" brushRef="#br0">0 19 24575,'6'0'0,"2"-6"0,-2-6 0</inkml:trace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7:19.239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0 114,'566'-109,"-547"104</inkml:trace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7:26.711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18,'6'0,"6"-2,9 2,3-1,6 1,6-2,9 1,8-1,-1-1,-2 2,-5-1,-6 1,-2-1,-10 2</inkml:trace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7:33.863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12 151,'436'-150,"-860"296,401-137</inkml:trace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7:50.841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0 663,'1802'-655,"-1784"647</inkml:trace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7:59.706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668 1,'-639'78,"610"-73</inkml:trace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8:39.714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226 444,'-216'-425,"207"407</inkml:trace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8:50.762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288 563,'-276'-540,"264"517</inkml:trace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8:56.76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209 411,'-200'-392,"191"374</inkml:trace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9:01.585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225 443,'-216'-423,"207"403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1:02.267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575 957,'-564'-939,"553"922</inkml:trace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9:13.75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1,'1313'2577,"-1301"-2554</inkml:trace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9:16.011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0,'342'675,"-331"-655</inkml:trace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9:53.705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1 153,'5'-1,"2"-2,8-3,6-2,3-1,3-1,2-1,2-1,1 0,-1 0,-4 2,-1-1,-1 2,1-1,-1 1,2-2,-6 2</inkml:trace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9:58.743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0 634,'1820'-627,"-1799"621</inkml:trace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10:04.19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339 0,'-5'3,"-5"2,-5 2,-5 4,-1-1,-1 2,1-1,0-1,-3 2,-3 2,3-2,0 0,3 0,-2-2,4 1,-2-1,1 1</inkml:trace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35:04.579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692 2412,'-686'-2390,"680"2369</inkml:trace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35:29.330"/>
    </inkml:context>
    <inkml:brush xml:id="br0">
      <inkml:brushProperty name="width" value="0.1" units="cm"/>
      <inkml:brushProperty name="height" value="0.1" units="cm"/>
      <inkml:brushProperty name="color" value="#00A0D7"/>
      <inkml:brushProperty name="ignorePressure" value="1"/>
    </inkml:brush>
  </inkml:definitions>
  <inkml:trace contextRef="#ctx0" brushRef="#br0">0 0,'594'2070,"-589"-2053</inkml:trace>
</inkml:ink>
</file>

<file path=ppt/ink/ink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44:40.185"/>
    </inkml:context>
    <inkml:brush xml:id="br0">
      <inkml:brushProperty name="width" value="0.1" units="cm"/>
      <inkml:brushProperty name="height" value="0.1" units="cm"/>
      <inkml:brushProperty name="color" value="#00A0D7"/>
      <inkml:brushProperty name="ignorePressure" value="1"/>
    </inkml:brush>
  </inkml:definitions>
  <inkml:trace contextRef="#ctx0" brushRef="#br0">1 453,'1454'-444,"-1430"436</inkml:trace>
</inkml:ink>
</file>

<file path=ppt/ink/ink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44:46.753"/>
    </inkml:context>
    <inkml:brush xml:id="br0">
      <inkml:brushProperty name="width" value="0.1" units="cm"/>
      <inkml:brushProperty name="height" value="0.1" units="cm"/>
      <inkml:brushProperty name="color" value="#00A0D7"/>
      <inkml:brushProperty name="ignorePressure" value="1"/>
    </inkml:brush>
  </inkml:definitions>
  <inkml:trace contextRef="#ctx0" brushRef="#br0">0 439,'2469'-435,"-2451"432</inkml:trace>
</inkml:ink>
</file>

<file path=ppt/ink/ink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0:55:46.953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0,'2'6,"2"5,1 2,2 5,1 6,2 2,1 4,-2-5,1 4,1-2,-2-2,0 1,0-2,0 1,-2-4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2:39.526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1,'3'3,"3"3,2 3,5 6,2 3,2 0,-2 2,1-2,-1-2,0 2,-1-1,1-2,-2 1,1-1,-2 0,4 3,1 2,-2-4</inkml:trace>
</inkml:ink>
</file>

<file path=ppt/ink/ink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0:56:19.988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0,'3'5,"0"7,3 1,0 5,2 3,1 2,-2-1,2 2,36 98,23 67,2 1</inkml:trace>
</inkml:ink>
</file>

<file path=ppt/ink/ink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0:56:36.851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0,'237'654,"-229"-634</inkml:trace>
</inkml:ink>
</file>

<file path=ppt/ink/ink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0:56:42.211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0,'182'500,"-173"-475</inkml:trace>
</inkml:ink>
</file>

<file path=ppt/ink/ink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0:56:51.181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1,'192'525,"-183"-499</inkml:trace>
</inkml:ink>
</file>

<file path=ppt/ink/ink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0:57:09.072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0,'321'881,"-301"-827</inkml:trace>
</inkml:ink>
</file>

<file path=ppt/ink/ink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0:57:23.994"/>
    </inkml:context>
    <inkml:brush xml:id="br0">
      <inkml:brushProperty name="width" value="0.1" units="cm"/>
      <inkml:brushProperty name="height" value="0.1" units="cm"/>
      <inkml:brushProperty name="color" value="#00A0D7"/>
      <inkml:brushProperty name="ignorePressure" value="1"/>
    </inkml:brush>
  </inkml:definitions>
  <inkml:trace contextRef="#ctx0" brushRef="#br0">1088 2989,'-1080'-2967,"1072"2946</inkml:trace>
</inkml:ink>
</file>

<file path=ppt/ink/ink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0:57:46.276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198 543,'-189'-521,"181"500</inkml:trace>
</inkml:ink>
</file>

<file path=ppt/ink/ink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0:57:48.948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0,'543'1491,"-534"-1465</inkml:trace>
</inkml:ink>
</file>

<file path=ppt/ink/ink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0:57:57.557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0,'350'1014,"-344"-996</inkml:trace>
</inkml:ink>
</file>

<file path=ppt/ink/ink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0:58:15.324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0,'168'515,"-160"-491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2:59.484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1,'389'282,"-373"-270</inkml:trace>
</inkml:ink>
</file>

<file path=ppt/ink/ink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0:58:37.091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309 897,'-302'-876,"296"856</inkml:trace>
</inkml:ink>
</file>

<file path=ppt/ink/ink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4:53:24.944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1,'0'5,"0"8,2 7,-1 4,1 4,-1 4,1 1,-1 0,1 0,-1 0,2 0,-1 0,1 31,0 7</inkml:trace>
</inkml:ink>
</file>

<file path=ppt/ink/ink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4:54:04.649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0,'27'512,"-25"-485</inkml:trace>
</inkml:ink>
</file>

<file path=ppt/ink/ink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4:55:46.948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1,'17'507,"-16"-480</inkml:trace>
</inkml:ink>
</file>

<file path=ppt/ink/ink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4:56:48.319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1,'0'5,"0"8,2 7,-2 4,1 4,1 4,-2 1,1 0,1 0,-1 0,-1 0,2-2,-1 2,1-1,-2-1,1 1,1-1,-2-4</inkml:trace>
</inkml:ink>
</file>

<file path=ppt/ink/ink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4:57:23.60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0,'0'731,"0"-704</inkml:trace>
</inkml:ink>
</file>

<file path=ppt/ink/ink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4:57:38.134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0,'0'636,"0"-609</inkml:trace>
</inkml:ink>
</file>

<file path=ppt/ink/ink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4:58:04.932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1 0,'0'722,"0"-686</inkml:trace>
</inkml:ink>
</file>

<file path=ppt/ink/ink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4:58:20.728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0 522,'0'-522,"0"1047,0-910,0 358</inkml:trace>
</inkml:ink>
</file>

<file path=ppt/ink/ink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06:09.150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21 599,'-19'-572,"17"545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3:18.753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1,'459'333,"-444"-322</inkml:trace>
</inkml:ink>
</file>

<file path=ppt/ink/ink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06:49.770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0 621,'75'-602,"-73"584</inkml:trace>
</inkml:ink>
</file>

<file path=ppt/ink/ink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07:09.396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0 517,'170'-492,"-161"468</inkml:trace>
</inkml:ink>
</file>

<file path=ppt/ink/ink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08:03.257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0 681,'434'-667,"-425"653</inkml:trace>
</inkml:ink>
</file>

<file path=ppt/ink/ink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08:40.383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0,'182'1736,"-179"-1708</inkml:trace>
</inkml:ink>
</file>

<file path=ppt/ink/ink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09:06.758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1,'155'1769,"-154"-1747</inkml:trace>
</inkml:ink>
</file>

<file path=ppt/ink/ink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09:27.71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44 503,'0'-6,"-2"-8,1-4,-1-7,-1-4,0-2,0-1,0-1,2 0,-2 0,0 0,0 2,0-1,0 1,0-1,1 1,-1-1,0 5</inkml:trace>
</inkml:ink>
</file>

<file path=ppt/ink/ink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4:56:26.941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10 282,'0'-6,"0"-6,-1-7,1-7,-2-2,1-4,-1 1,2-2,-1 0,-1 0,2 4</inkml:trace>
</inkml:ink>
</file>

<file path=ppt/ink/ink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4:56:28.457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0,'0'6,"0"6,2 8,-2 4,1 4,1 4,-1 1,-1 0,2 0,-1 0,1 0,-2-2,1 2,1-1,-1-1,-1 1,2-5</inkml:trace>
</inkml:ink>
</file>

<file path=ppt/ink/ink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09:48.728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42 600,'-39'-573,"36"546</inkml:trace>
</inkml:ink>
</file>

<file path=ppt/ink/ink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0:13.119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13 662,'-12'-638,"12"614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3:53.295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1,'372'359,"-355"-343</inkml:trace>
</inkml:ink>
</file>

<file path=ppt/ink/ink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0:30.104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11 576,'-11'-554,"11"533</inkml:trace>
</inkml:ink>
</file>

<file path=ppt/ink/ink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0:54.619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17 978,'-17'-951,"17"924</inkml:trace>
</inkml:ink>
</file>

<file path=ppt/ink/ink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1:22.294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0,'45'2637,"-43"-2610</inkml:trace>
</inkml:ink>
</file>

<file path=ppt/ink/ink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1:36.497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104 1,'-101'1440,"98"-1405</inkml:trace>
</inkml:ink>
</file>

<file path=ppt/ink/ink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2:17.450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327 0,'-320'1382,"314"-1354</inkml:trace>
</inkml:ink>
</file>

<file path=ppt/ink/ink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2:38.905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3930,'2445'-3913,"-2434"3896</inkml:trace>
</inkml:ink>
</file>

<file path=ppt/ink/ink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5:36.671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0,'450'644,"-438"-628</inkml:trace>
</inkml:ink>
</file>

<file path=ppt/ink/ink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5:55.374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1,'443'630,"-433"-613</inkml:trace>
</inkml:ink>
</file>

<file path=ppt/ink/ink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6:27.515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0,'431'615,"-421"-598</inkml:trace>
</inkml:ink>
</file>

<file path=ppt/ink/ink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6:38.812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0,'0'0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3:59.110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0,'917'666,"-902"-654</inkml:trace>
</inkml:ink>
</file>

<file path=ppt/ink/ink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7:45.61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600 643,'-586'-628,"572"614</inkml:trace>
</inkml:ink>
</file>

<file path=ppt/ink/ink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8:18.643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1,'578'825,"-568"-810</inkml:trace>
</inkml:ink>
</file>

<file path=ppt/ink/ink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8:42.472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0,'2463'3518,"-2449"-3499</inkml:trace>
</inkml:ink>
</file>

<file path=ppt/ink/ink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9:25.099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1,'9400'13427,"-9388"-13411</inkml:trace>
</inkml:ink>
</file>

<file path=ppt/ink/ink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0:02.099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2013 2317,'-1998'-2299,"1983"2282</inkml:trace>
</inkml:ink>
</file>

<file path=ppt/ink/ink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0:43.584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0 183,'825'-175,"-795"167</inkml:trace>
</inkml:ink>
</file>

<file path=ppt/ink/ink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1:00.023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0 126,'563'-119,"-535"113</inkml:trace>
</inkml:ink>
</file>

<file path=ppt/ink/ink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1:15.665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0 114,'6'-1,"8"-2,7-2,10-1,8-3,2 2,-1-2,-1 0,-1 1,-1 1,-2-1,-1 1,-1-1,2 1,-2 1,1-2,-7 2</inkml:trace>
</inkml:ink>
</file>

<file path=ppt/ink/ink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2:00.583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0 113,'6'-2,"8"-1,7-1,12-2,6-2,1 1,1-1,-2-1,0 3,-3-1,0-1,-2 2,1-1,-2 1,1 0,-1-2,2 2,-8 0</inkml:trace>
</inkml:ink>
</file>

<file path=ppt/ink/ink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2:25.427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1 119,'936'-116,"-906"113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5T15:00:00.776"/>
    </inkml:context>
    <inkml:brush xml:id="br0">
      <inkml:brushProperty name="width" value="0.1" units="cm"/>
      <inkml:brushProperty name="height" value="0.1" units="cm"/>
      <inkml:brushProperty name="color" value="#FF6600"/>
    </inkml:brush>
  </inkml:definitions>
  <inkml:trace contextRef="#ctx0" brushRef="#br0">0 888 24575,'6'-3'0,"-1"2"0,-1-2 0,-1 0 0,2 0 0,-1 0 0,1-2 0,-2 2 0,1-1 0,-1 1 0,0-2 0,5-7 0,-1 3 0,26-30 0,-1-1 0,-4-2 0,-1-2 0,-1-1 0,-2 0 0,27-78 0,-24 56 0,70-125 0,-80 163 0,-11 20 0,1-1 0,-2-1 0,1-1 0,-2 2 0,1-2 0,2-12 0,-5 12-273,2-2 0,-1 2 0,2-1 0,7-13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4:07.789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1,'1517'1061,"-1498"-1048</inkml:trace>
</inkml:ink>
</file>

<file path=ppt/ink/ink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3:03.271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99,'765'-95,"-735"92</inkml:trace>
</inkml:ink>
</file>

<file path=ppt/ink/ink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3:13.929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82,'632'-78,"-602"75</inkml:trace>
</inkml:ink>
</file>

<file path=ppt/ink/ink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3:43.52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76,'840'-73,"-810"71</inkml:trace>
</inkml:ink>
</file>

<file path=ppt/ink/ink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3:57.773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491 0,'-6'0,"-9"2,-6-1,-8 1,-2-1,-4 1,-1-1,-1 1,1 1,-2-2,2 1,2 1,-2-2,0 1,1-1,5 1</inkml:trace>
</inkml:ink>
</file>

<file path=ppt/ink/ink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4:02.929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1 117,'5'-2,"8"-1,8-1,5-2,4-2,3-1,1 0,1 2,-1-2,1 0,-5 1,-2 2,1-1,-1-1,2 1,2-1,-7 2</inkml:trace>
</inkml:ink>
</file>

<file path=ppt/ink/ink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4:41.665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0 243,'938'-233,"-902"224</inkml:trace>
</inkml:ink>
</file>

<file path=ppt/ink/ink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5:13.71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0,'848'0,"-818"0</inkml:trace>
</inkml:ink>
</file>

<file path=ppt/ink/ink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5:35.182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561 1,'-6'0,"-8"2,-8-2,-5 1,-6 1,-2 1,-1-2,0 1,-1-1,1 2,0-1,0-1,0 1,1 1,-1-2,2 1,-2-1,7 1</inkml:trace>
</inkml:ink>
</file>

<file path=ppt/ink/ink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6:06.291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1,'932'131,"-902"-127</inkml:trace>
</inkml:ink>
</file>

<file path=ppt/ink/ink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6:29.011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1 323,'1646'-321,"-1636"319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4:28.12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1,'1734'1307,"-1699"-1282</inkml:trace>
</inkml:ink>
</file>

<file path=ppt/ink/ink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6:44.13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1 136,'6'-1,"14"-2,14-5,8 1,11-4,7-1,0 0,-3 2,-8 1,-4 0,-4 1,-5 1,-2-1,-1 2,0 0,0 0,0-1,-6 2</inkml:trace>
</inkml:ink>
</file>

<file path=ppt/ink/ink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7:40.373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0 217,'1082'-210,"-1052"204</inkml:trace>
</inkml:ink>
</file>

<file path=ppt/ink/ink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8:14.514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1 271,'1899'-267,"-1870"264</inkml:trace>
</inkml:ink>
</file>

<file path=ppt/ink/ink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8:44.358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1 292,'2751'-289,"-2723"286</inkml:trace>
</inkml:ink>
</file>

<file path=ppt/ink/ink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8:56.218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1 123,'1124'-119,"-1094"116</inkml:trace>
</inkml:ink>
</file>

<file path=ppt/ink/ink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9:21.922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1 102,'1122'-99,"-1092"96</inkml:trace>
</inkml:ink>
</file>

<file path=ppt/ink/ink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9:44.126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0 183,'2567'-180,"-2537"177</inkml:trace>
</inkml:ink>
</file>

<file path=ppt/ink/ink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0:23.017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0 438,'2025'-431,"-1993"425</inkml:trace>
</inkml:ink>
</file>

<file path=ppt/ink/ink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0:44.424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0 389,'1661'-382,"-1637"376</inkml:trace>
</inkml:ink>
</file>

<file path=ppt/ink/ink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1:00.658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76,'1409'-73,"-1379"71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3:28.557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1,'3'2,"5"4,2 1,5 4,0-1,2 2,-1 0,5 3,3 3,2 0,1 2,0-1,-3-1,-2-1,-1-2,-3-2,0 1,-4-5</inkml:trace>
</inkml:ink>
</file>

<file path=ppt/ink/ink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1:24.97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0 118,'2214'-115,"-2184"113</inkml:trace>
</inkml:ink>
</file>

<file path=ppt/ink/ink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1:30.769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27,'6'-1,"8"1,8-2,5 1,5-1,4 1,-8-1,1 1,-1-1,4 1,-1-1,2 1,0-2,2 1,1 1,-8-1,-1 1,-4-1</inkml:trace>
</inkml:ink>
</file>

<file path=ppt/ink/ink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2:00.31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1 916,'2349'-903,"-2313"890</inkml:trace>
</inkml:ink>
</file>

<file path=ppt/ink/ink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2:12.72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0,'2109'527,"-2080"-520</inkml:trace>
</inkml:ink>
</file>

<file path=ppt/ink/ink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2:54.488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1,'207'599,"-199"-575</inkml:trace>
</inkml:ink>
</file>

<file path=ppt/ink/ink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3:10.660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1,'243'704,"-235"-680</inkml:trace>
</inkml:ink>
</file>

<file path=ppt/ink/ink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3:40.895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0,'272'789,"-263"-762</inkml:trace>
</inkml:ink>
</file>

<file path=ppt/ink/ink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3:59.052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1,'275'798,"-266"-769</inkml:trace>
</inkml:ink>
</file>

<file path=ppt/ink/ink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4:18.599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1,'291'843,"-282"-816</inkml:trace>
</inkml:ink>
</file>

<file path=ppt/ink/ink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4:57.351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1,'183'533,"-174"-509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3:29.983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45 33,'-3'-2,"-3"-2,-4-4,-4-1,2 0</inkml:trace>
</inkml:ink>
</file>

<file path=ppt/ink/ink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5:35.540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1,'1871'5435,"-1861"-5407</inkml:trace>
</inkml:ink>
</file>

<file path=ppt/ink/ink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5:50.774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1,'269'779,"-262"-760</inkml:trace>
</inkml:ink>
</file>

<file path=ppt/ink/ink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6:10.994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1,'477'1382,"-468"-1355</inkml:trace>
</inkml:ink>
</file>

<file path=ppt/ink/ink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6:30.02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1,'345'999,"-337"-975</inkml:trace>
</inkml:ink>
</file>

<file path=ppt/ink/ink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7:04.426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0,'3'6,"2"6,1 8,3 4,-2 1,2 1,2 2,-2 1,3 4,0 0,-2-3,-1 0,2-2,-4-5</inkml:trace>
</inkml:ink>
</file>

<file path=ppt/ink/ink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7:22.100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1,'348'1008,"-340"-985</inkml:trace>
</inkml:ink>
</file>

<file path=ppt/ink/ink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7:36.538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1,'2'5,"2"10,4 7,4 13,3 7,0 1,-2-4,-1-3,0-3,-3-4,0-4,0 2,2 2,-2-2,0 0,1 1,-1 1,0-5</inkml:trace>
</inkml:ink>
</file>

<file path=ppt/ink/ink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46:03.315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1 440,'1145'-440,"-1148"442</inkml:trace>
</inkml:ink>
</file>

<file path=ppt/ink/ink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47:46.989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97,'5'-1,"10"-5,6-2,6-2,3-2,-2 1,1 1,-4-1,-1 2,2-1,-5 2</inkml:trace>
</inkml:ink>
</file>

<file path=ppt/ink/ink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48:02.083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0 265,'659'-253,"-631"242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4:33.522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244 184,'-1'-1,"-8"-5,-5-5,-2-1,-1-1,-2-1,1 1,0-1,0 1,1-1,1 2,-1-1,-1 1,3 0,-1 0,2 1</inkml:trace>
</inkml:ink>
</file>

<file path=ppt/ink/ink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48:16.005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1 307,'770'-295,"-740"284</inkml:trace>
</inkml:ink>
</file>

<file path=ppt/ink/ink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48:24.693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1 300,'750'-290,"-723"281</inkml:trace>
</inkml:ink>
</file>

<file path=ppt/ink/ink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48:39.022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0 315,'788'-303,"-760"292</inkml:trace>
</inkml:ink>
</file>

<file path=ppt/ink/ink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48:47.148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0 329,'828'-318,"-802"307</inkml:trace>
</inkml:ink>
</file>

<file path=ppt/ink/ink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49:03.570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1 268,'666'-256,"-637"245</inkml:trace>
</inkml:ink>
</file>

<file path=ppt/ink/ink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49:19.852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1 331,'840'-322,"-819"314</inkml:trace>
</inkml:ink>
</file>

<file path=ppt/ink/ink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49:30.24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1 198,'486'-187,"-459"176</inkml:trace>
</inkml:ink>
</file>

<file path=ppt/ink/ink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49:45.650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0 508,'1296'-498,"-1270"489</inkml:trace>
</inkml:ink>
</file>

<file path=ppt/ink/ink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49:57.541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1 294,'738'-283,"-712"272</inkml:trace>
</inkml:ink>
</file>

<file path=ppt/ink/ink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50:20.870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0 334,'839'-322,"-809"311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5:18.953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1 137,'3'-2,"8"-2,4-2,4-2,5-2,3-1,2 1,-2-2,-3 1,1 2,1-1,-4 1,-1 0,2 0,-1 0,-4 1</inkml:trace>
</inkml:ink>
</file>

<file path=ppt/ink/ink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50:27.840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1 414,'1056'-405,"-1033"396</inkml:trace>
</inkml:ink>
</file>

<file path=ppt/ink/ink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50:40.419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1 327,'827'-316,"-800"305</inkml:trace>
</inkml:ink>
</file>

<file path=ppt/ink/ink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51:20.639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0 370,'993'-361,"-970"353</inkml:trace>
</inkml:ink>
</file>

<file path=ppt/ink/ink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51:46.217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0 237,'630'-228,"-607"219</inkml:trace>
</inkml:ink>
</file>

<file path=ppt/ink/ink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51:53.326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541 0,'-517'200,"494"-193</inkml:trace>
</inkml:ink>
</file>

<file path=ppt/ink/ink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6:07:09.90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1 208,'945'-201,"-915"195</inkml:trace>
</inkml:ink>
</file>

<file path=ppt/ink/ink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6:07:46.265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1,'368'267,"-344"-249</inkml:trace>
</inkml:ink>
</file>

<file path=ppt/ink/ink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6:09:10.016"/>
    </inkml:context>
    <inkml:brush xml:id="br0">
      <inkml:brushProperty name="width" value="0.1" units="cm"/>
      <inkml:brushProperty name="height" value="0.1" units="cm"/>
      <inkml:brushProperty name="color" value="#00A0D7"/>
      <inkml:brushProperty name="ignorePressure" value="1"/>
    </inkml:brush>
  </inkml:definitions>
  <inkml:trace contextRef="#ctx0" brushRef="#br0">1 1,'582'1907,"-573"-1880</inkml:trace>
</inkml:ink>
</file>

<file path=ppt/ink/ink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6:09:27.954"/>
    </inkml:context>
    <inkml:brush xml:id="br0">
      <inkml:brushProperty name="width" value="0.1" units="cm"/>
      <inkml:brushProperty name="height" value="0.1" units="cm"/>
      <inkml:brushProperty name="color" value="#00A0D7"/>
      <inkml:brushProperty name="ignorePressure" value="1"/>
    </inkml:brush>
  </inkml:definitions>
  <inkml:trace contextRef="#ctx0" brushRef="#br0">1 0,'1458'1061,"-1441"-1049</inkml:trace>
</inkml:ink>
</file>

<file path=ppt/ink/ink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6:10:06.675"/>
    </inkml:context>
    <inkml:brush xml:id="br0">
      <inkml:brushProperty name="width" value="0.1" units="cm"/>
      <inkml:brushProperty name="height" value="0.1" units="cm"/>
      <inkml:brushProperty name="color" value="#00A0D7"/>
      <inkml:brushProperty name="ignorePressure" value="1"/>
    </inkml:brush>
  </inkml:definitions>
  <inkml:trace contextRef="#ctx0" brushRef="#br0">0 140,'6'-2,"8"-1,7 0,10-3,14-1,9-2,9-3,-3 1,8-1,-2 2,-2-2,-5 1,-7 2,-7 0,-4 3,-4-1,-2 1,-8 1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5:28.293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1 898,'2199'-889,"-2178"881</inkml:trace>
</inkml:ink>
</file>

<file path=ppt/ink/ink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5T14:59:52.90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0 723 24506,'608'-722'0</inkml:trace>
</inkml:ink>
</file>

<file path=ppt/ink/ink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5T15:00:00.776"/>
    </inkml:context>
    <inkml:brush xml:id="br0">
      <inkml:brushProperty name="width" value="0.1" units="cm"/>
      <inkml:brushProperty name="height" value="0.1" units="cm"/>
      <inkml:brushProperty name="color" value="#FF6600"/>
    </inkml:brush>
  </inkml:definitions>
  <inkml:trace contextRef="#ctx0" brushRef="#br0">0 888 24575,'6'-3'0,"-1"2"0,-1-2 0,-1 0 0,2 0 0,-1 0 0,1-2 0,-2 2 0,1-1 0,-1 1 0,0-2 0,5-7 0,-1 3 0,26-30 0,-1-1 0,-4-2 0,-1-2 0,-1-1 0,-2 0 0,27-78 0,-24 56 0,70-125 0,-80 163 0,-11 20 0,1-1 0,-2-1 0,1-1 0,-2 2 0,1-2 0,2-12 0,-5 12-273,2-2 0,-1 2 0,2-1 0,7-13 0</inkml:trace>
</inkml:ink>
</file>

<file path=ppt/ink/ink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5T15:00:09.339"/>
    </inkml:context>
    <inkml:brush xml:id="br0">
      <inkml:brushProperty name="width" value="0.1" units="cm"/>
      <inkml:brushProperty name="height" value="0.1" units="cm"/>
      <inkml:brushProperty name="color" value="#FF6600"/>
    </inkml:brush>
  </inkml:definitions>
  <inkml:trace contextRef="#ctx0" brushRef="#br0">147 0 24575,'-3'23'0,"-2"-1"0,1 1 0,-1-1 0,-2-1 0,-1 0 0,1 0 0,-4 0 0,-10 20 0,-25 62 0,17-22-1365</inkml:trace>
</inkml:ink>
</file>

<file path=ppt/ink/ink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04:17.699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1 243,'5'-1,"4"-4,10-2,13-7,16-4,12-6,9-4,4-2,-5 3,-13 4,-7 4,-9 2,-6 5,-7 2,-10 2</inkml:trace>
</inkml:ink>
</file>

<file path=ppt/ink/ink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04:20.440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0 306,'737'-297,"-716"288</inkml:trace>
</inkml:ink>
</file>

<file path=ppt/ink/ink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04:27.268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0 210,'489'-198,"-462"187</inkml:trace>
</inkml:ink>
</file>

<file path=ppt/ink/ink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05:29.305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0 394,'1004'-384,"-982"375</inkml:trace>
</inkml:ink>
</file>

<file path=ppt/ink/ink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06:48.003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1,'224'404,"-215"-388</inkml:trace>
</inkml:ink>
</file>

<file path=ppt/ink/ink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08:26.304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0,'348'684,"-337"-664</inkml:trace>
</inkml:ink>
</file>

<file path=ppt/ink/ink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09:17.346"/>
    </inkml:context>
    <inkml:brush xml:id="br0">
      <inkml:brushProperty name="width" value="0.1" units="cm"/>
      <inkml:brushProperty name="height" value="0.1" units="cm"/>
      <inkml:brushProperty name="color" value="#00A0D7"/>
      <inkml:brushProperty name="ignorePressure" value="1"/>
    </inkml:brush>
  </inkml:definitions>
  <inkml:trace contextRef="#ctx0" brushRef="#br0">0 0,'1203'2363,"-1195"-2348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5:32.226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0 157,'5'-1,"5"-4,8-2,5-2,8-5,2 1,-1 1,-4 0,-1 1,-1 1,-2 1,1-2,-4 2,0 0,2 2,-2-2,-2 1</inkml:trace>
</inkml:ink>
</file>

<file path=ppt/ink/ink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09:22.477"/>
    </inkml:context>
    <inkml:brush xml:id="br0">
      <inkml:brushProperty name="width" value="0.1" units="cm"/>
      <inkml:brushProperty name="height" value="0.1" units="cm"/>
      <inkml:brushProperty name="color" value="#00A0D7"/>
      <inkml:brushProperty name="ignorePressure" value="1"/>
    </inkml:brush>
  </inkml:definitions>
  <inkml:trace contextRef="#ctx0" brushRef="#br0">475 930,'-465'-912,"456"895</inkml:trace>
</inkml:ink>
</file>

<file path=ppt/ink/ink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0:05.577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0,'242'456,"-233"-439</inkml:trace>
</inkml:ink>
</file>

<file path=ppt/ink/ink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2:39.526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1,'3'3,"3"3,2 3,5 6,2 3,2 0,-2 2,1-2,-1-2,0 2,-1-1,1-2,-2 1,1-1,-2 0,4 3,1 2,-2-4</inkml:trace>
</inkml:ink>
</file>

<file path=ppt/ink/ink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2:59.484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1,'389'282,"-373"-270</inkml:trace>
</inkml:ink>
</file>

<file path=ppt/ink/ink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3:18.753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1,'459'333,"-444"-322</inkml:trace>
</inkml:ink>
</file>

<file path=ppt/ink/ink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3:53.295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1,'372'359,"-355"-343</inkml:trace>
</inkml:ink>
</file>

<file path=ppt/ink/ink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3:59.110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0,'917'666,"-902"-654</inkml:trace>
</inkml:ink>
</file>

<file path=ppt/ink/ink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4:07.789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1,'1517'1061,"-1498"-1048</inkml:trace>
</inkml:ink>
</file>

<file path=ppt/ink/ink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4:28.12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1,'1734'1307,"-1699"-1282</inkml:trace>
</inkml:ink>
</file>

<file path=ppt/ink/ink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3:29.983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45 33,'-3'-2,"-3"-2,-4-4,-4-1,2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6:47.851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0,'3'5,"-1"2,4 5,-2 2,4 2,-1 4,2 2,0-1,-1 0,1-1,-2-1,1 1,2 4,-1 1,2-2,-2-1,0 4,0-5</inkml:trace>
</inkml:ink>
</file>

<file path=ppt/ink/ink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4:33.522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244 184,'-1'-1,"-8"-5,-5-5,-2-1,-1-1,-2-1,1 1,0-1,0 1,1-1,1 2,-1-1,-1 1,3 0,-1 0,2 1</inkml:trace>
</inkml:ink>
</file>

<file path=ppt/ink/ink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5:18.953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1 137,'3'-2,"8"-2,4-2,4-2,5-2,3-1,2 1,-2-2,-3 1,1 2,1-1,-4 1,-1 0,2 0,-1 0,-4 1</inkml:trace>
</inkml:ink>
</file>

<file path=ppt/ink/ink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5:28.293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1 898,'2199'-889,"-2178"881</inkml:trace>
</inkml:ink>
</file>

<file path=ppt/ink/ink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5:32.226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0 157,'5'-1,"5"-4,8-2,5-2,8-5,2 1,-1 1,-4 0,-1 1,-1 1,-2 1,1-2,-4 2,0 0,2 2,-2-2,-2 1</inkml:trace>
</inkml:ink>
</file>

<file path=ppt/ink/ink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8:29.503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1 129,'333'-128,"-543"209,227-88</inkml:trace>
</inkml:ink>
</file>

<file path=ppt/ink/ink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8:41.39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1 216,'542'-208,"-524"200</inkml:trace>
</inkml:ink>
</file>

<file path=ppt/ink/ink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8:49.025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1 182,'444'-171,"-418"160</inkml:trace>
</inkml:ink>
</file>

<file path=ppt/ink/ink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9:58.634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1 203,'506'-194,"-485"185</inkml:trace>
</inkml:ink>
</file>

<file path=ppt/ink/ink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0:36.060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0 118,'5'-3,"5"0,5-3,5-3,-1 2,2-2,3 0,2-2,2 1,1-2,-4 1,-1 1,0 1,-6 1</inkml:trace>
</inkml:ink>
</file>

<file path=ppt/ink/ink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0:54.429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0 492,'1263'-484,"-1245"476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7:06.026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1,'0'2,"3"4,2 6,2 6,4 7,-1 4,5 5,0 2,-1 0,-1-3,-1-6,-3-1,2-2,-4-5,1 1,1-1,-3-1</inkml:trace>
</inkml:ink>
</file>

<file path=ppt/ink/ink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1:11.322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1 192,'476'-183,"-454"174</inkml:trace>
</inkml:ink>
</file>

<file path=ppt/ink/ink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1:30.905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287 0,'-5'3,"-5"0,-5 3,-5 3,1-1,-2 1,-2 0,2-2,3 1,0-1,2-1,-1 2,-4 1,-1 0,-1 0,5-3</inkml:trace>
</inkml:ink>
</file>

<file path=ppt/ink/ink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2:28.444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1 150,'3'-2,"8"-2,4-2,4-2,2 1,0-1,2-1,2 0,1-1,4-2,-2 1,1 1,-4-1,-1 2,-1 0,-1 0,2 0,-4 3</inkml:trace>
</inkml:ink>
</file>

<file path=ppt/ink/ink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2:40.271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0 194,'5'-2,"5"-2,5-2,5-2,8-2,10-7,2 1,7-2,2-3,-1 1,-3 2,-4 3,-5 0,-3 2,-8 2</inkml:trace>
</inkml:ink>
</file>

<file path=ppt/ink/ink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2:44.980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1 171,'401'-163,"-382"155</inkml:trace>
</inkml:ink>
</file>

<file path=ppt/ink/ink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2:56.012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1625 1,'-1604'648,"1583"-640</inkml:trace>
</inkml:ink>
</file>

<file path=ppt/ink/ink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2:59.638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1613 1,'-1589'642,"1565"-633</inkml:trace>
</inkml:ink>
</file>

<file path=ppt/ink/ink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3:37.426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1,'3'3,"0"8,3 4,3 4,0 4,0 1,2 1,-1 2,1-1,-1-1,1 1,-1-1,-1-2,-1-2,-1-3</inkml:trace>
</inkml:ink>
</file>

<file path=ppt/ink/ink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4:51.142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0,'1776'4397,"-1768"-4379</inkml:trace>
</inkml:ink>
</file>

<file path=ppt/ink/ink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6:49.590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0 310,'3'-1,"3"-5,3-2,3-2,5-5,2 0,-1-3,5 0,2-5,8-5,0-1,0 1,-4 2,-2 4,-6 2,-2 4,-2 1,-5 4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5T15:00:04.694"/>
    </inkml:context>
    <inkml:brush xml:id="br0">
      <inkml:brushProperty name="width" value="0.1" units="cm"/>
      <inkml:brushProperty name="height" value="0.1" units="cm"/>
      <inkml:brushProperty name="color" value="#FFFF00"/>
    </inkml:brush>
  </inkml:definitions>
  <inkml:trace contextRef="#ctx0" brushRef="#br0">1 399 24575,'0'-14'0,"2"1"0,-1-1 0,2 1 0,0-1 0,0 1 0,2-1 0,5-13 0,50-90 0,-3 8 0,-33 59-1365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7:11.583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0,'192'474,"-184"-456</inkml:trace>
</inkml:ink>
</file>

<file path=ppt/ink/ink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6:45.151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0 321,'350'-303,"-329"285</inkml:trace>
</inkml:ink>
</file>

<file path=ppt/ink/ink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7:11.551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1 823,'926'-805,"-907"788</inkml:trace>
</inkml:ink>
</file>

<file path=ppt/ink/ink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7:53.067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1,'20'548,"-20"-523</inkml:trace>
</inkml:ink>
</file>

<file path=ppt/ink/ink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7:56.512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1,'18'491,"-16"-466</inkml:trace>
</inkml:ink>
</file>

<file path=ppt/ink/ink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8:25.052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1 274,'437'-261,"-418"249</inkml:trace>
</inkml:ink>
</file>

<file path=ppt/ink/ink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8:38.509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1,'5'0,"7"0,6 0,4 0,4 2,2-2,2 0,0 1,0-1,0 0,0 2,-1-2,1 0,-2 1,1-1,1 0,-6 2,-8-2</inkml:trace>
</inkml:ink>
</file>

<file path=ppt/ink/ink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2:04.047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1,'465'324,"-448"-312</inkml:trace>
</inkml:ink>
</file>

<file path=ppt/ink/ink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2:27.054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0,'320'299,"-305"-284</inkml:trace>
</inkml:ink>
</file>

<file path=ppt/ink/ink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2:40.701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0,'342'422,"-331"-409</inkml:trace>
</inkml:ink>
</file>

<file path=ppt/ink/ink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2:54.349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1,'393'542,"-382"-529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7:43.008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1,'1100'2721,"-1094"-2705</inkml:trace>
</inkml:ink>
</file>

<file path=ppt/ink/ink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3:35.74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1,'1296'908,"-1260"-884</inkml:trace>
</inkml:ink>
</file>

<file path=ppt/ink/ink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3:50.053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0,'2466'2555,"-2454"-2543</inkml:trace>
</inkml:ink>
</file>

<file path=ppt/ink/ink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3:56.262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1,'1601'2204,"-1592"-2191</inkml:trace>
</inkml:ink>
</file>

<file path=ppt/ink/ink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6:43.199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1 166,'389'-156,"-367"147</inkml:trace>
</inkml:ink>
</file>

<file path=ppt/ink/ink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6:48.04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1 149,'5'-2,"4"-2,6-2,4-2,4-1,1-1,1-1,2 1,0-1,3-1,0 0,-1 0,5-1,2-2,-4 1</inkml:trace>
</inkml:ink>
</file>

<file path=ppt/ink/ink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7:14.02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0 560,'1352'-546,"-1318"532</inkml:trace>
</inkml:ink>
</file>

<file path=ppt/ink/ink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8:54.027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0,'2'2,"-2"2,4 7,2 7,0 3,2 3,1 1,-2-1,1 2,1-2,-2-2,-1 1,3 1,-3-3,2 1,1 4,0 2,-2-2</inkml:trace>
</inkml:ink>
</file>

<file path=ppt/ink/ink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9:03.417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0,'140'429,"-131"-400</inkml:trace>
</inkml:ink>
</file>

<file path=ppt/ink/ink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9:29.49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1,'162'498,"-154"-478</inkml:trace>
</inkml:ink>
</file>

<file path=ppt/ink/ink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9:46.709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1,'158'483,"-149"-457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7:49.178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1,'618'1530,"-610"-1510</inkml:trace>
</inkml:ink>
</file>

<file path=ppt/ink/ink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0:04.75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1,'2'5,"2"7,2 4,0 7,2-1,-1 2,1-1,-1-1,1 1,1 2,0 4,-2-4,2 1,0 2,-1-4</inkml:trace>
</inkml:ink>
</file>

<file path=ppt/ink/ink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0:15.430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0,'173'473,"-164"-449</inkml:trace>
</inkml:ink>
</file>

<file path=ppt/ink/ink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0:41.601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1,'765'2505,"-759"-2485</inkml:trace>
</inkml:ink>
</file>

<file path=ppt/ink/ink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0:47.21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1,'678'2220,"-672"-2202</inkml:trace>
</inkml:ink>
</file>

<file path=ppt/ink/ink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0:50.145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0,'3'8,"2"5,1 7,0 1,1 1,-1 1,0-2,2 3,-1 1,1-4</inkml:trace>
</inkml:ink>
</file>

<file path=ppt/ink/ink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0:54.901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1,'495'1523,"-489"-1505</inkml:trace>
</inkml:ink>
</file>

<file path=ppt/ink/ink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2:19.752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0 154,'6'-1,"5"-4,5-2,7-2,1 0,3-2,1-1,2 0,2-1,-1 1,2-2,-1 2,-2-1,1 1,-5 1</inkml:trace>
</inkml:ink>
</file>

<file path=ppt/ink/ink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2:35.668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1 193,'458'-184,"-437"176</inkml:trace>
</inkml:ink>
</file>

<file path=ppt/ink/ink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3:02.953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1 225,'5'-2,"5"-2,7-4,5-1,10-3,4-3,10-3,7-3,-1-1,-5 4,-5 0,-5 4,-4-1,2 2,-4 1,1-2,-8 5</inkml:trace>
</inkml:ink>
</file>

<file path=ppt/ink/ink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3:41.881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1 208,'494'-199,"-476"191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8:29.503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1 129,'333'-128,"-543"209,227-88</inkml:trace>
</inkml:ink>
</file>

<file path=ppt/ink/ink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4:06.968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1 503,'1215'-492,"-1188"481</inkml:trace>
</inkml:ink>
</file>

<file path=ppt/ink/ink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4:20.974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1 395,'953'-384,"-929"373</inkml:trace>
</inkml:ink>
</file>

<file path=ppt/ink/ink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5:42.132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1 280,'506'-268,"-487"257</inkml:trace>
</inkml:ink>
</file>

<file path=ppt/ink/ink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6:12.817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1 115,'5'-1,"5"-2,8-3,5 0,4-3,1 1,2-2,0 1,0 0,0 0,0 0,0 0,-1 0,1 0,-6 1</inkml:trace>
</inkml:ink>
</file>

<file path=ppt/ink/ink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6:28.595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1 180,'569'-174,"-548"168</inkml:trace>
</inkml:ink>
</file>

<file path=ppt/ink/ink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6:29.988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0 102,'2'-2,"5"1,8-4,8-2,4-1,4-2,1 1,-4 0,2 0,0 0,0 0,-3 0,-1 1,-5 2</inkml:trace>
</inkml:ink>
</file>

<file path=ppt/ink/ink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7:09.190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807 1,'-783'239,"760"-232</inkml:trace>
</inkml:ink>
</file>

<file path=ppt/ink/ink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7:14.337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1 198,'627'-190,"-607"182</inkml:trace>
</inkml:ink>
</file>

<file path=ppt/ink/ink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8:19.017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159 463,'-151'-441,"143"420</inkml:trace>
</inkml:ink>
</file>

<file path=ppt/ink/ink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8:27.72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176 509,'-167'-483,"158"457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8:41.39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1 216,'542'-208,"-524"200</inkml:trace>
</inkml:ink>
</file>

<file path=ppt/ink/ink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8:41.13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199 545,'-190'-522,"182"499</inkml:trace>
</inkml:ink>
</file>

<file path=ppt/ink/ink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9:07.251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243 703,'-233'-673,"224"644</inkml:trace>
</inkml:ink>
</file>

<file path=ppt/ink/ink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9:33.798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618 1794,'-609'-1766,"600"1739</inkml:trace>
</inkml:ink>
</file>

<file path=ppt/ink/ink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9:37.158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510 1482,'-504'-1462,"498"1442</inkml:trace>
</inkml:ink>
</file>

<file path=ppt/ink/ink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9:42.295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985 2860,'-976'-2836,"968"2813</inkml:trace>
</inkml:ink>
</file>

<file path=ppt/ink/ink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9:45.30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915 2659,'-907'-2637,"899"2616</inkml:trace>
</inkml:ink>
</file>

<file path=ppt/ink/ink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49:48.273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693 2012,'-684'-1989,"676"1966</inkml:trace>
</inkml:ink>
</file>

<file path=ppt/ink/ink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0:30.243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1,'215'620,"-209"-601</inkml:trace>
</inkml:ink>
</file>

<file path=ppt/ink/ink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0:40.510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0,'198'609,"-190"-585</inkml:trace>
</inkml:ink>
</file>

<file path=ppt/ink/ink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0:50.599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0,'257'792,"-247"-760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8:49.025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1 182,'444'-171,"-418"160</inkml:trace>
</inkml:ink>
</file>

<file path=ppt/ink/ink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0:52.75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1,'200'617,"-193"-596</inkml:trace>
</inkml:ink>
</file>

<file path=ppt/ink/ink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1:14.21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0,'212'692,"-206"-674</inkml:trace>
</inkml:ink>
</file>

<file path=ppt/ink/ink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1:17.999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0,'176'572,"-169"-545</inkml:trace>
</inkml:ink>
</file>

<file path=ppt/ink/ink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2:04.219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0,'335'1028,"-329"-1007</inkml:trace>
</inkml:ink>
</file>

<file path=ppt/ink/ink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2:09.746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1,'771'2375,"-763"-2353</inkml:trace>
</inkml:ink>
</file>

<file path=ppt/ink/ink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2:11.301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0,'831'2559,"-825"-2539</inkml:trace>
</inkml:ink>
</file>

<file path=ppt/ink/ink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2:21.253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1,'968'2978,"-962"-2957</inkml:trace>
</inkml:ink>
</file>

<file path=ppt/ink/ink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2:25.808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0,'561'1730,"-552"-1705</inkml:trace>
</inkml:ink>
</file>

<file path=ppt/ink/ink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2:49.208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1,'303'932,"-294"-905</inkml:trace>
</inkml:ink>
</file>

<file path=ppt/ink/ink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3:25.570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0,'201'623,"-192"-599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9:49.867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0 255,'644'-247,"-625"239</inkml:trace>
</inkml:ink>
</file>

<file path=ppt/ink/ink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3:59.732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1,'389'1197,"-380"-1168</inkml:trace>
</inkml:ink>
</file>

<file path=ppt/ink/ink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3:20.754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0,'161'492,"-154"-466</inkml:trace>
</inkml:ink>
</file>

<file path=ppt/ink/ink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5:40.812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0,'171'527,"-163"-506</inkml:trace>
</inkml:ink>
</file>

<file path=ppt/ink/ink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5:44.254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1,'182'557,"-176"-536</inkml:trace>
</inkml:ink>
</file>

<file path=ppt/ink/ink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5:55.800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1 1,'149'459,"-140"-432</inkml:trace>
</inkml:ink>
</file>

<file path=ppt/ink/ink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5:57.307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0,'198'611,"-192"-593</inkml:trace>
</inkml:ink>
</file>

<file path=ppt/ink/ink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6:09.073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1,'491'1509,"-484"-1485</inkml:trace>
</inkml:ink>
</file>

<file path=ppt/ink/ink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6:13.116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1,'314'966,"-305"-939</inkml:trace>
</inkml:ink>
</file>

<file path=ppt/ink/ink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6:18.927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1,'615'1892,"-609"-1873</inkml:trace>
</inkml:ink>
</file>

<file path=ppt/ink/ink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6:41.228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415 510,'-399'-490,"384"470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19:58.634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1 203,'506'-194,"-485"185</inkml:trace>
</inkml:ink>
</file>

<file path=ppt/ink/ink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6:53.710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1,'321'459,"-309"-442</inkml:trace>
</inkml:ink>
</file>

<file path=ppt/ink/ink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7:09.62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0,'951'1410,"-934"-1384</inkml:trace>
</inkml:ink>
</file>

<file path=ppt/ink/ink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7:43.812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0 143,'6'-2,"5"-1,7-3,4-1,4-2,1-2,3 2,0-1,-2-1,2 1,-1 1,1-2,-2 1,1 1,-1-2,-2 2,-8 3</inkml:trace>
</inkml:ink>
</file>

<file path=ppt/ink/ink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7:53.59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1 170,'468'-161,"-442"152</inkml:trace>
</inkml:ink>
</file>

<file path=ppt/ink/ink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8:40.161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0 254,'644'-246,"-626"238</inkml:trace>
</inkml:ink>
</file>

<file path=ppt/ink/ink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9:04.837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133 397,'1034'-396,"-2180"836,1126-433</inkml:trace>
</inkml:ink>
</file>

<file path=ppt/ink/ink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9:10.632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0 648,'1668'-639,"-1650"631</inkml:trace>
</inkml:ink>
</file>

<file path=ppt/ink/ink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9:15.911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1 356,'903'-348,"-883"340</inkml:trace>
</inkml:ink>
</file>

<file path=ppt/ink/ink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9:45.578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436 1,'-406'156,"377"-145</inkml:trace>
</inkml:ink>
</file>

<file path=ppt/ink/ink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0:22.148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540 0,'-4'2,"-10"4,-5 1,-2 1,-6 2,-12 5,-6 3,-6 2,-6 1,3 0,-2 0,5-2,9-2,8-4,8-4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0:29.963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304 1,'-4'2,"-4"1,-4 1,-6 4,-4 1,-1 0,1 0,-1 0,1 0,1 0,0 0,-3 0,-3 1,-3 2,4 0</inkml:trace>
</inkml:ink>
</file>

<file path=ppt/ink/ink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2:43.33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1,'2'5,"-1"2</inkml:trace>
</inkml:ink>
</file>

<file path=ppt/ink/ink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52:44.443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0,'347'1067,"-334"-1027</inkml:trace>
</inkml:ink>
</file>

<file path=ppt/ink/ink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2:29.27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1 255,'611'-246,"-590"237</inkml:trace>
</inkml:ink>
</file>

<file path=ppt/ink/ink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3:05.857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1 410,'992'-401,"-970"392</inkml:trace>
</inkml:ink>
</file>

<file path=ppt/ink/ink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2:37.880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1 251,'597'-242,"-574"233</inkml:trace>
</inkml:ink>
</file>

<file path=ppt/ink/ink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3:50.260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54,'5'0,"7"-3,7 0,5 0,5-1,1-2,7 1,8-2,0-1,5 1,-7-1</inkml:trace>
</inkml:ink>
</file>

<file path=ppt/ink/ink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4:07.809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0 101,'615'-98,"-592"95</inkml:trace>
</inkml:ink>
</file>

<file path=ppt/ink/ink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4:10.197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90,'543'-85,"-516"80</inkml:trace>
</inkml:ink>
</file>

<file path=ppt/ink/ink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4:18.87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1 371,'2313'-366,"-2286"361</inkml:trace>
</inkml:ink>
</file>

<file path=ppt/ink/ink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4:24.15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0 225,'1127'-219,"-1102"214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0:36.060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0 118,'5'-3,"5"0,5-3,5-3,-1 2,2-2,3 0,2-2,2 1,1-2,-4 1,-1 1,0 1,-6 1</inkml:trace>
</inkml:ink>
</file>

<file path=ppt/ink/ink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5:07.531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18,'6'0,"6"-2,8 2,4-1,4 1,4-2,1 1,0 1,0-2,0 1,0-1,-2 1,1 1,1-2,-2 1,1 1,-7-2</inkml:trace>
</inkml:ink>
</file>

<file path=ppt/ink/ink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5:11.14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19,'6'0,"6"0,8-1,5 1,4-2,2 1,2 1,-1-2,2 1,-1-1,-1 2,1-1,-2-1,7 1,1-1,0 1,-3-1,-5 2</inkml:trace>
</inkml:ink>
</file>

<file path=ppt/ink/ink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5:19.16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33,'876'-30,"-835"28</inkml:trace>
</inkml:ink>
</file>

<file path=ppt/ink/ink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5:46.311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149 1,'-147'2093,"145"-2066</inkml:trace>
</inkml:ink>
</file>

<file path=ppt/ink/ink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6:25.04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0 206,'1437'-203,"-1414"200</inkml:trace>
</inkml:ink>
</file>

<file path=ppt/ink/ink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6:26.30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224 1,'-6'0,"-6"2,-6 1,-6 0,-5 1,-2 1,4-1,0-1,0 2,4-2</inkml:trace>
</inkml:ink>
</file>

<file path=ppt/ink/ink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6:39.494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9 1,'-2'0,"1"0,-2 0,1 0</inkml:trace>
</inkml:ink>
</file>

<file path=ppt/ink/ink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6:40.394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</inkml:trace>
</inkml:ink>
</file>

<file path=ppt/ink/ink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6:29.066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3,'2'0,"-1"0,2-2,0 2,0 0</inkml:trace>
</inkml:ink>
</file>

<file path=ppt/ink/ink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6:31.85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5T15:00:09.339"/>
    </inkml:context>
    <inkml:brush xml:id="br0">
      <inkml:brushProperty name="width" value="0.1" units="cm"/>
      <inkml:brushProperty name="height" value="0.1" units="cm"/>
      <inkml:brushProperty name="color" value="#FF6600"/>
    </inkml:brush>
  </inkml:definitions>
  <inkml:trace contextRef="#ctx0" brushRef="#br0">147 0 24575,'-3'23'0,"-2"-1"0,1 1 0,-1-1 0,-2-1 0,-1 0 0,1 0 0,-4 0 0,-10 20 0,-25 62 0,17-22-1365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0:54.429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0 492,'1263'-484,"-1245"476</inkml:trace>
</inkml:ink>
</file>

<file path=ppt/ink/ink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6:34.528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1,'0'0,"2"0,-1 0</inkml:trace>
</inkml:ink>
</file>

<file path=ppt/ink/ink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6:37.046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3,'5'-1,"2"1,-2-2,-2 2,-2 0,-2 0,-2 0</inkml:trace>
</inkml:ink>
</file>

<file path=ppt/ink/ink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5T16:06:47.830"/>
    </inkml:context>
    <inkml:brush xml:id="br0">
      <inkml:brushProperty name="width" value="0.1" units="cm"/>
      <inkml:brushProperty name="height" value="0.1" units="cm"/>
      <inkml:brushProperty name="color" value="#FF6600"/>
    </inkml:brush>
  </inkml:definitions>
  <inkml:trace contextRef="#ctx0" brushRef="#br0">0 19 24575,'6'0'0,"2"-6"0,-2-6 0</inkml:trace>
</inkml:ink>
</file>

<file path=ppt/ink/ink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7:26.711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18,'6'0,"6"-2,9 2,3-1,6 1,6-2,9 1,8-1,-1-1,-2 2,-5-1,-6 1,-2-1,-10 2</inkml:trace>
</inkml:ink>
</file>

<file path=ppt/ink/ink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7:33.863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12 151,'436'-150,"-860"296,401-137</inkml:trace>
</inkml:ink>
</file>

<file path=ppt/ink/ink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7:50.841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0 663,'1802'-655,"-1784"647</inkml:trace>
</inkml:ink>
</file>

<file path=ppt/ink/ink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7:59.706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668 1,'-639'78,"610"-73</inkml:trace>
</inkml:ink>
</file>

<file path=ppt/ink/ink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9:53.705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1 153,'5'-1,"2"-2,8-3,6-2,3-1,3-1,2-1,2-1,1 0,-1 0,-4 2,-1-1,-1 2,1-1,-1 1,2-2,-6 2</inkml:trace>
</inkml:ink>
</file>

<file path=ppt/ink/ink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09:58.743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0 634,'1820'-627,"-1799"621</inkml:trace>
</inkml:ink>
</file>

<file path=ppt/ink/ink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10:04.19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339 0,'-5'3,"-5"2,-5 2,-5 4,-1-1,-1 2,1-1,0-1,-3 2,-3 2,3-2,0 0,3 0,-2-2,4 1,-2-1,1 1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1:02.650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0 477,'1220'-468,"-1196"459</inkml:trace>
</inkml:ink>
</file>

<file path=ppt/ink/ink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30:40.56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1 451,'191'-432,"-182"414</inkml:trace>
</inkml:ink>
</file>

<file path=ppt/ink/ink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31:28.103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13 406,'216'-405,"-435"816,210-394</inkml:trace>
</inkml:ink>
</file>

<file path=ppt/ink/ink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31:33.228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0 0</inkml:trace>
</inkml:ink>
</file>

<file path=ppt/ink/ink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32:42.697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1 242,'572'-231,"-550"220</inkml:trace>
</inkml:ink>
</file>

<file path=ppt/ink/ink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33:02.859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1 198,'461'-188,"-437"179</inkml:trace>
</inkml:ink>
</file>

<file path=ppt/ink/ink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33:21.749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0 145,'339'-136,"-319"128</inkml:trace>
</inkml:ink>
</file>

<file path=ppt/ink/ink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33:35.217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0 129,'300'-120,"-283"112</inkml:trace>
</inkml:ink>
</file>

<file path=ppt/ink/ink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34:58.500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1140 1,'-1121'453,"1103"-445</inkml:trace>
</inkml:ink>
</file>

<file path=ppt/ink/ink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35:08.819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1 896,'2189'-884,"-2161"872</inkml:trace>
</inkml:ink>
</file>

<file path=ppt/ink/ink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35:23.545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0 443,'1077'-435,"-1059"427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1:11.322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1 192,'476'-183,"-454"174</inkml:trace>
</inkml:ink>
</file>

<file path=ppt/ink/ink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36:06.490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1329,'3263'-1319,"-3241"1310</inkml:trace>
</inkml:ink>
</file>

<file path=ppt/ink/ink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37:11.4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0,'312'542,"-303"-527</inkml:trace>
</inkml:ink>
</file>

<file path=ppt/ink/ink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37:50.18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231 371,'-219'-351,"208"331</inkml:trace>
</inkml:ink>
</file>

<file path=ppt/ink/ink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5T16:34:27.82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</inkml:trace>
</inkml:ink>
</file>

<file path=ppt/ink/ink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34:29.805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1 246,'587'-237,"-568"229</inkml:trace>
</inkml:ink>
</file>

<file path=ppt/ink/ink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38:10.811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1,'690'1194,"-678"-1171</inkml:trace>
</inkml:ink>
</file>

<file path=ppt/ink/ink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38:28.56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1,'797'1326,"-788"-1312</inkml:trace>
</inkml:ink>
</file>

<file path=ppt/ink/ink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41:44.530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0,'161'380,"-154"-365</inkml:trace>
</inkml:ink>
</file>

<file path=ppt/ink/ink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42:06.484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0,'171'402,"-163"-382</inkml:trace>
</inkml:ink>
</file>

<file path=ppt/ink/ink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42:43.767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171 444,'-164'-426,"158"408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1:30.905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287 0,'-5'3,"-5"0,-5 3,-5 3,1-1,-2 1,-2 0,2-2,3 1,0-1,2-1,-1 2,-4 1,-1 0,-1 0,5-3</inkml:trace>
</inkml:ink>
</file>

<file path=ppt/ink/ink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43:02.752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0,'548'1292,"-541"-1276</inkml:trace>
</inkml:ink>
</file>

<file path=ppt/ink/ink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43:28.598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1,'929'2416,"-922"-2395</inkml:trace>
</inkml:ink>
</file>

<file path=ppt/ink/ink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44:15.84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1,'221'543,"-215"-526</inkml:trace>
</inkml:ink>
</file>

<file path=ppt/ink/ink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44:29.054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0,'150'372,"-144"-357</inkml:trace>
</inkml:ink>
</file>

<file path=ppt/ink/ink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44:43.908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0,'671'1664,"-661"-1640</inkml:trace>
</inkml:ink>
</file>

<file path=ppt/ink/ink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44:55.382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0,'552'1367,"-544"-1349</inkml:trace>
</inkml:ink>
</file>

<file path=ppt/ink/ink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45:24.311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1,'186'460,"-178"-442</inkml:trace>
</inkml:ink>
</file>

<file path=ppt/ink/ink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45:37.049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771 1908,'-764'-1890,"758"1872</inkml:trace>
</inkml:ink>
</file>

<file path=ppt/ink/ink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46:50.038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0 177,'440'-168,"-418"159</inkml:trace>
</inkml:ink>
</file>

<file path=ppt/ink/ink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47:15.406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0 129,'5'-2,"4"-2,6-2,4-2,4-1,1-1,1-1,2 1,0-1,-3 1,2 1,-5 0,-2 0,-1 3,0-2,-3 2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2:28.444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1 150,'3'-2,"8"-2,4-2,4-2,2 1,0-1,2-1,2 0,1-1,4-2,-2 1,1 1,-4-1,-1 2,-1 0,-1 0,2 0,-4 3</inkml:trace>
</inkml:ink>
</file>

<file path=ppt/ink/ink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47:38.19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0 195,'461'-186,"-442"178</inkml:trace>
</inkml:ink>
</file>

<file path=ppt/ink/ink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47:52.082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242 0,'-5'3,"-7"2,-4 1,-4 1,1 1,-1 1,2-2,0 1,-1-1,-2 1,3-1,-2 1,1 1,2-3</inkml:trace>
</inkml:ink>
</file>

<file path=ppt/ink/ink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48:25.018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1 491,'1256'-482,"-1235"473</inkml:trace>
</inkml:ink>
</file>

<file path=ppt/ink/ink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47:26.40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1 174,'411'-166,"-393"158</inkml:trace>
</inkml:ink>
</file>

<file path=ppt/ink/ink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47:28.849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166 0,'-4'2,"-5"2,-5 2,-2 0,-2 2,-2-1,2 1,2-2,-1 1,-1 1,3-2</inkml:trace>
</inkml:ink>
</file>

<file path=ppt/ink/ink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15T16:49:06.781"/>
    </inkml:context>
    <inkml:brush xml:id="br0">
      <inkml:brushProperty name="width" value="0.1" units="cm"/>
      <inkml:brushProperty name="height" value="0.1" units="cm"/>
      <inkml:brushProperty name="color" value="#FF6600"/>
    </inkml:brush>
  </inkml:definitions>
  <inkml:trace contextRef="#ctx0" brushRef="#br0">0 0 24575,'5'0'0,"5"0"0,-8 0 0</inkml:trace>
</inkml:ink>
</file>

<file path=ppt/ink/ink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49:09.004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1175 1,'-1155'491,"1135"-484</inkml:trace>
</inkml:ink>
</file>

<file path=ppt/ink/ink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49:20.409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1 728,'1866'-717,"-1840"706</inkml:trace>
</inkml:ink>
</file>

<file path=ppt/ink/ink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0:46.071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87 112,'274'-111,"-617"249,326-130</inkml:trace>
</inkml:ink>
</file>

<file path=ppt/ink/ink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1:03.008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1 201,'482'-193,"-466"185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2:40.271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0 194,'5'-2,"5"-2,5-2,5-2,8-2,10-7,2 1,7-2,2-3,-1 1,-3 2,-4 3,-5 0,-3 2,-8 2</inkml:trace>
</inkml:ink>
</file>

<file path=ppt/ink/ink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1:13.781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365 0,'-345'140,"325"-133</inkml:trace>
</inkml:ink>
</file>

<file path=ppt/ink/ink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1:18.113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246 1,'-5'2,"-4"1,-4 3,-5 1,-3 1,0 1,4-2,-1-1,-1 2,-1 1,-1 0,-3 0,2 0,5-2</inkml:trace>
</inkml:ink>
</file>

<file path=ppt/ink/ink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1:34.615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1 228,'533'-216,"-505"205</inkml:trace>
</inkml:ink>
</file>

<file path=ppt/ink/ink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1:45.279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0 204,'489'-196,"-472"188</inkml:trace>
</inkml:ink>
</file>

<file path=ppt/ink/ink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2:02.123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1 369,'888'-359,"-867"350</inkml:trace>
</inkml:ink>
</file>

<file path=ppt/ink/ink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2:14.721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0 413,'1007'-405,"-992"397</inkml:trace>
</inkml:ink>
</file>

<file path=ppt/ink/ink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2:30.561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1 449,'1092'-441,"-1074"433</inkml:trace>
</inkml:ink>
</file>

<file path=ppt/ink/ink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4:16.068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1 159,'377'-151,"-361"143</inkml:trace>
</inkml:ink>
</file>

<file path=ppt/ink/ink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4:39.385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0 155,'329'-146,"-311"137</inkml:trace>
</inkml:ink>
</file>

<file path=ppt/ink/ink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5:07.653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0 572,'1389'-563,"-1365"554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2:44.980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1 171,'401'-163,"-382"155</inkml:trace>
</inkml:ink>
</file>

<file path=ppt/ink/ink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5:29.263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0 206,'482'-195,"-458"184</inkml:trace>
</inkml:ink>
</file>

<file path=ppt/ink/ink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5:46.161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0 209,'489'-197,"-462"185</inkml:trace>
</inkml:ink>
</file>

<file path=ppt/ink/ink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6:02.649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0 234,'561'-227,"-544"221</inkml:trace>
</inkml:ink>
</file>

<file path=ppt/ink/ink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6:19.242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0 335,'791'-320,"-755"305</inkml:trace>
</inkml:ink>
</file>

<file path=ppt/ink/ink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6:34.872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1 182,'5'-2,"2"-1,8-3,2-1,4-1,1-1,2-1,2-1,-1 2,5-4,3 1,3-3,2 0,-4 0,-1 1,-3 2,-1 2,-5-1</inkml:trace>
</inkml:ink>
</file>

<file path=ppt/ink/ink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6:56.381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0 261,'609'-246,"-571"231</inkml:trace>
</inkml:ink>
</file>

<file path=ppt/ink/ink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7:03.780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0 179,'525'-171,"-502"163</inkml:trace>
</inkml:ink>
</file>

<file path=ppt/ink/ink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7:18.75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816 1,'-802'308,"788"-302</inkml:trace>
</inkml:ink>
</file>

<file path=ppt/ink/ink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7:29.93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613 1,'-597'228,"582"-222</inkml:trace>
</inkml:ink>
</file>

<file path=ppt/ink/ink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7:42.207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885 0,'-862'332,"839"-323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2:56.012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1625 1,'-1604'648,"1583"-640</inkml:trace>
</inkml:ink>
</file>

<file path=ppt/ink/ink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7:45.586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225 0,'-5'2,"-4"1,-6 3,-6 3,-1-2,1 2,-2 0,2-1,2-1,-1 1,4-2,-2 1,4-2</inkml:trace>
</inkml:ink>
</file>

<file path=ppt/ink/ink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7:58.23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895 0,'-877'338,"860"-332</inkml:trace>
</inkml:ink>
</file>

<file path=ppt/ink/ink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8:07.77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1 486,'1248'-479,"-1231"473</inkml:trace>
</inkml:ink>
</file>

<file path=ppt/ink/ink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8:17.091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1 450,'1142'-438,"-1111"426</inkml:trace>
</inkml:ink>
</file>

<file path=ppt/ink/ink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8:29.322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0 521,'1338'-513,"-1321"505</inkml:trace>
</inkml:ink>
</file>

<file path=ppt/ink/ink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8:59.621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1 199,'497'-192,"-479"186</inkml:trace>
</inkml:ink>
</file>

<file path=ppt/ink/ink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9:11.206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1 251,'635'-245,"-617"239</inkml:trace>
</inkml:ink>
</file>

<file path=ppt/ink/ink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9:34.076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0 150,'372'-143,"-355"137</inkml:trace>
</inkml:ink>
</file>

<file path=ppt/ink/ink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6:59:53.129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1 645,'1578'-637,"-1561"629</inkml:trace>
</inkml:ink>
</file>

<file path=ppt/ink/ink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00:08.13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0 441,'1130'-434,"-1112"428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2:59.638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1613 1,'-1589'642,"1565"-633</inkml:trace>
</inkml:ink>
</file>

<file path=ppt/ink/ink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00:39.401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0 426,'1032'-417,"-1014"409</inkml:trace>
</inkml:ink>
</file>

<file path=ppt/ink/ink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08:14.854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0 244,'582'-235,"-562"227</inkml:trace>
</inkml:ink>
</file>

<file path=ppt/ink/ink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08:33.035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1 189,'447'-180,"-427"171</inkml:trace>
</inkml:ink>
</file>

<file path=ppt/ink/ink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08:59.683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1 220,'528'-213,"-511"207</inkml:trace>
</inkml:ink>
</file>

<file path=ppt/ink/ink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09:20.361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1 352,'849'-343,"-831"335</inkml:trace>
</inkml:ink>
</file>

<file path=ppt/ink/ink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09:55.505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0 495,'1208'-487,"-1190"479</inkml:trace>
</inkml:ink>
</file>

<file path=ppt/ink/ink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10:20.365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1 895,'2195'-886,"-2176"878</inkml:trace>
</inkml:ink>
</file>

<file path=ppt/ink/ink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10:42.64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0 457,'1112'-450,"-1094"444</inkml:trace>
</inkml:ink>
</file>

<file path=ppt/ink/ink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11:26.12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1,'227'659,"-223"-646</inkml:trace>
</inkml:ink>
</file>

<file path=ppt/ink/ink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12:51.25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132 381,'-123'-359,"114"338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3:37.426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1,'3'3,"0"8,3 4,3 4,0 4,0 1,2 1,-1 2,1-1,-1-1,1 1,-1-1,-1-2,-1-2,-1-3</inkml:trace>
</inkml:ink>
</file>

<file path=ppt/ink/ink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13:12.126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1,'152'440,"-146"-422</inkml:trace>
</inkml:ink>
</file>

<file path=ppt/ink/ink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13:37.788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363 1056,'-355'-1032,"347"1009</inkml:trace>
</inkml:ink>
</file>

<file path=ppt/ink/ink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13:52.59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1,'521'1511,"-515"-1490</inkml:trace>
</inkml:ink>
</file>

<file path=ppt/ink/ink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14:01.586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1,'569'1752,"-563"-1735</inkml:trace>
</inkml:ink>
</file>

<file path=ppt/ink/ink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33:56.211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1294,'2418'-1285,"-2404"1277</inkml:trace>
</inkml:ink>
</file>

<file path=ppt/ink/ink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34:38.537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180 624,'-173'-603,"167"582</inkml:trace>
</inkml:ink>
</file>

<file path=ppt/ink/ink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34:50.137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451 1573,'-444'-1549,"438"1526</inkml:trace>
</inkml:ink>
</file>

<file path=ppt/ink/ink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35:24.810"/>
    </inkml:context>
    <inkml:brush xml:id="br0">
      <inkml:brushProperty name="width" value="0.1" units="cm"/>
      <inkml:brushProperty name="height" value="0.1" units="cm"/>
      <inkml:brushProperty name="color" value="#00A0D7"/>
      <inkml:brushProperty name="ignorePressure" value="1"/>
    </inkml:brush>
  </inkml:definitions>
  <inkml:trace contextRef="#ctx0" brushRef="#br0">0 0,'635'2210,"-629"-2189</inkml:trace>
</inkml:ink>
</file>

<file path=ppt/ink/ink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36:47.168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210 609,'-201'-587,"193"566</inkml:trace>
</inkml:ink>
</file>

<file path=ppt/ink/ink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37:07.871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0,'137'398,"-133"-382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03:15.449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1 792,'1938'-783,"-1921"775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3:54.188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0,'195'482,"-186"-460</inkml:trace>
</inkml:ink>
</file>

<file path=ppt/ink/ink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38:02.497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0,'2'6,"2"5,2 5,0 2,0 2,3 2,-3-1,2 0,-1 2,2 2,0 1,0 1,-1-5,-1 1,1-5,-2 0,-2-3</inkml:trace>
</inkml:ink>
</file>

<file path=ppt/ink/ink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38:26.077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388 1125,'-382'-1107,"377"1090</inkml:trace>
</inkml:ink>
</file>

<file path=ppt/ink/ink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39:16.081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191 551,'-183'-530,"175"509</inkml:trace>
</inkml:ink>
</file>

<file path=ppt/ink/ink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39:37.906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204 589,'-197'-568,"191"548</inkml:trace>
</inkml:ink>
</file>

<file path=ppt/ink/ink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39:56.493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261 755,'-255'-738,"250"721</inkml:trace>
</inkml:ink>
</file>

<file path=ppt/ink/ink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40:14.811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261 759,'-255'-741,"249"723</inkml:trace>
</inkml:ink>
</file>

<file path=ppt/ink/ink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41:31.413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504 1548,'-496'-1525,"488"1502</inkml:trace>
</inkml:ink>
</file>

<file path=ppt/ink/ink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41:56.857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461 1338,'-455'-1320,"449"1302</inkml:trace>
</inkml:ink>
</file>

<file path=ppt/ink/ink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42:58.838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802 2327,'-793'-2304,"785"2281</inkml:trace>
</inkml:ink>
</file>

<file path=ppt/ink/ink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43:18.223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791 2296,'-783'-2275,"775"2255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3:57.724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0,'186'464,"-178"-446</inkml:trace>
</inkml:ink>
</file>

<file path=ppt/ink/ink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44:52.665"/>
    </inkml:context>
    <inkml:brush xml:id="br0">
      <inkml:brushProperty name="width" value="0.1" units="cm"/>
      <inkml:brushProperty name="height" value="0.1" units="cm"/>
      <inkml:brushProperty name="color" value="#00A0D7"/>
      <inkml:brushProperty name="ignorePressure" value="1"/>
    </inkml:brush>
  </inkml:definitions>
  <inkml:trace contextRef="#ctx0" brushRef="#br0">0 405,'2271'-401,"-2248"398</inkml:trace>
</inkml:ink>
</file>

<file path=ppt/ink/ink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44:56.806"/>
    </inkml:context>
    <inkml:brush xml:id="br0">
      <inkml:brushProperty name="width" value="0.1" units="cm"/>
      <inkml:brushProperty name="height" value="0.1" units="cm"/>
      <inkml:brushProperty name="color" value="#00A0D7"/>
      <inkml:brushProperty name="ignorePressure" value="1"/>
    </inkml:brush>
  </inkml:definitions>
  <inkml:trace contextRef="#ctx0" brushRef="#br0">1 585,'1673'-576,"-1649"567</inkml:trace>
</inkml:ink>
</file>

<file path=ppt/ink/ink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46:09.115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16 446,'-15'-423,"15"400</inkml:trace>
</inkml:ink>
</file>

<file path=ppt/ink/ink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46:27.627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1,'54'1536,"-52"-1514</inkml:trace>
</inkml:ink>
</file>

<file path=ppt/ink/ink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46:37.420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1,'56'1595,"-55"-1573</inkml:trace>
</inkml:ink>
</file>

<file path=ppt/ink/ink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47:17.883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0 252,'306'-239,"-291"227</inkml:trace>
</inkml:ink>
</file>

<file path=ppt/ink/ink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47:37.057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0 278,'318'-266,"-304"254</inkml:trace>
</inkml:ink>
</file>

<file path=ppt/ink/ink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48:11.235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0 423,'492'-412,"-480"401</inkml:trace>
</inkml:ink>
</file>

<file path=ppt/ink/ink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48:22.46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0 981,'1157'-970,"-1145"959</inkml:trace>
</inkml:ink>
</file>

<file path=ppt/ink/ink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49:22.927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267 546,'-258'-528,"250"511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4:07.737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1,'557'1379,"-550"-1360</inkml:trace>
</inkml:ink>
</file>

<file path=ppt/ink/ink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49:35.82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252 513,'-243'-496,"235"479</inkml:trace>
</inkml:ink>
</file>

<file path=ppt/ink/ink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49:55.01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245 500,'-237'-483,"229"466</inkml:trace>
</inkml:ink>
</file>

<file path=ppt/ink/ink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50:14.43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165 340,'-156'-321,"147"303</inkml:trace>
</inkml:ink>
</file>

<file path=ppt/ink/ink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50:18.822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495 1014,'-487'-997,"479"980</inkml:trace>
</inkml:ink>
</file>

<file path=ppt/ink/ink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50:28.488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1188 2436,'-1180'-2419,"1172"2402</inkml:trace>
</inkml:ink>
</file>

<file path=ppt/ink/ink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51:03.110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337 1,'-3'0,"-7"3,-2 0,-3 2,-2-1,-1 1,-3 1,-1 0,-2 0,-3 1,4-1,1 0,-1 0,4 0,-1-1,1-1,-2 2,1 0</inkml:trace>
</inkml:ink>
</file>

<file path=ppt/ink/ink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7:51:04.111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1 122,'434'-116,"-413"110</inkml:trace>
</inkml:ink>
</file>

<file path=ppt/ink/ink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0:59:22.077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0,'2'5,"2"7,2 4,3 8,2 3,-1 3,1 2,1-2,-3-3,0-2,0 1,1 1,-1-3,0 1,0 1,2-1,-4-2</inkml:trace>
</inkml:ink>
</file>

<file path=ppt/ink/ink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0:59:58.374"/>
    </inkml:context>
    <inkml:brush xml:id="br0">
      <inkml:brushProperty name="width" value="0.1" units="cm"/>
      <inkml:brushProperty name="height" value="0.1" units="cm"/>
      <inkml:brushProperty name="color" value="#00A0D7"/>
      <inkml:brushProperty name="ignorePressure" value="1"/>
    </inkml:brush>
  </inkml:definitions>
  <inkml:trace contextRef="#ctx0" brushRef="#br0">0 1,'1065'2927,"-1057"-2908</inkml:trace>
</inkml:ink>
</file>

<file path=ppt/ink/ink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0:59:36.358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1,'254'695,"-247"-674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4:13.472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0,'594'1470,"-585"-1447</inkml:trace>
</inkml:ink>
</file>

<file path=ppt/ink/ink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0:59:32.796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0,'189'519,"-180"-493</inkml:trace>
</inkml:ink>
</file>

<file path=ppt/ink/ink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0:59:34.358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0,'239'654,"-232"-633</inkml:trace>
</inkml:ink>
</file>

<file path=ppt/ink/ink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1:00:17.379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147 405,'-1'-5,"-2"-7,-5-4,1-7,-2-2,-2-2,1-3,-1 1,1-1,1 5,0-1,0 2,0-1,0 2,1 1,-1-2,2 3,-1 4</inkml:trace>
</inkml:ink>
</file>

<file path=ppt/ink/ink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1:00:19.849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1,'569'1562,"-563"-1544</inkml:trace>
</inkml:ink>
</file>

<file path=ppt/ink/ink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1:00:21.434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1,'345'947,"-337"-928</inkml:trace>
</inkml:ink>
</file>

<file path=ppt/ink/ink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1:00:30.330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0,'152'413,"-145"-392</inkml:trace>
</inkml:ink>
</file>

<file path=ppt/ink/ink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0:59:50.018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1,'200'548,"-193"-529</inkml:trace>
</inkml:ink>
</file>

<file path=ppt/ink/ink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0:59:51.409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1,'257'702,"-248"-676</inkml:trace>
</inkml:ink>
</file>

<file path=ppt/ink/ink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7T11:00:43.021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0,'395'1083,"-389"-1065</inkml:trace>
</inkml:ink>
</file>

<file path=ppt/ink/ink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4:53:39.475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1,'0'5,"0"8,2 7,-1 4,1 6,-1 0,1 3,-1 0,2 0,-1 0,-1 0,1-6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4:51.142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0,'1776'4397,"-1768"-4379</inkml:trace>
</inkml:ink>
</file>

<file path=ppt/ink/ink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4:54:09.165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0,'32'605,"-31"-578</inkml:trace>
</inkml:ink>
</file>

<file path=ppt/ink/ink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4:55:51.526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0,'26'698,"-26"-671</inkml:trace>
</inkml:ink>
</file>

<file path=ppt/ink/ink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4:56:35.067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1,'0'5,"0"7,2 7,-2 7,1 2,1 4,-1 1,-1 0,2 0,-1 0,1 0,-2-2,1 1,1 1,-1-2,-1 1,2-1,-1-4</inkml:trace>
</inkml:ink>
</file>

<file path=ppt/ink/ink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4:57:08.351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0,'20'549,"-19"-526</inkml:trace>
</inkml:ink>
</file>

<file path=ppt/ink/ink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4:57:17.540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0,'0'510,"0"-483</inkml:trace>
</inkml:ink>
</file>

<file path=ppt/ink/ink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4:57:42.806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0,'0'636,"0"-608</inkml:trace>
</inkml:ink>
</file>

<file path=ppt/ink/ink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4:58:01.260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1 0,'0'605,"0"-578</inkml:trace>
</inkml:ink>
</file>

<file path=ppt/ink/ink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4:58:24.68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0 695,'0'-668,"0"641</inkml:trace>
</inkml:ink>
</file>

<file path=ppt/ink/ink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06:14.071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21 571,'0'-6,"0"-6,-2-13,1-13,-1-10,1-3,-1-3,-1 3,2 3,-1 0,1 2,-1 5,1 2,-1 3,2 9</inkml:trace>
</inkml:ink>
</file>

<file path=ppt/ink/ink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06:28.832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0 628,'63'-601,"-60"575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6:27.89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1 341,'378'-329,"-364"317</inkml:trace>
</inkml:ink>
</file>

<file path=ppt/ink/ink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07:35.038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1 586,'192'-556,"-183"527</inkml:trace>
</inkml:ink>
</file>

<file path=ppt/ink/ink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08:07.80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1 545,'341'-525,"-329"505</inkml:trace>
</inkml:ink>
</file>

<file path=ppt/ink/ink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08:43.883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1,'212'2013,"-209"-1986</inkml:trace>
</inkml:ink>
</file>

<file path=ppt/ink/ink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09:11.820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1,'131'1494,"-130"-1467</inkml:trace>
</inkml:ink>
</file>

<file path=ppt/ink/ink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09:33.900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37 408,'-1'-6,"1"-6,-2-7,-1-5,0-5,2-2,-2 4,0 0,1 0,-1 0,2-2,-2-1,0 0,0-1,0-1,1 5</inkml:trace>
</inkml:ink>
</file>

<file path=ppt/ink/ink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09:54.181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39 540,'-38'-518,"38"497</inkml:trace>
</inkml:ink>
</file>

<file path=ppt/ink/ink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0:03.853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15 849,'-15'-822,"15"795</inkml:trace>
</inkml:ink>
</file>

<file path=ppt/ink/ink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0:36.917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11 598,'-9'-571,"7"544</inkml:trace>
</inkml:ink>
</file>

<file path=ppt/ink/ink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0:58.572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21 1106,'-20'-1077,"20"1048</inkml:trace>
</inkml:ink>
</file>

<file path=ppt/ink/ink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1:18.402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0,'42'2384,"-42"-2357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7:05.878"/>
    </inkml:context>
    <inkml:brush xml:id="br0">
      <inkml:brushProperty name="width" value="0.1" units="cm"/>
      <inkml:brushProperty name="height" value="0.1" units="cm"/>
      <inkml:brushProperty name="color" value="#008C3A"/>
      <inkml:brushProperty name="ignorePressure" value="1"/>
    </inkml:brush>
  </inkml:definitions>
  <inkml:trace contextRef="#ctx0" brushRef="#br0">0 470,'528'-459,"-516"448</inkml:trace>
</inkml:ink>
</file>

<file path=ppt/ink/ink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1:40.450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91 0,'-88'1277,"86"-1250</inkml:trace>
</inkml:ink>
</file>

<file path=ppt/ink/ink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1:52.091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239 0,'-233'1097,"227"-1070</inkml:trace>
</inkml:ink>
</file>

<file path=ppt/ink/ink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2:01.919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304 0,'-298'1409,"293"-1388</inkml:trace>
</inkml:ink>
</file>

<file path=ppt/ink/ink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2:43.20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4105,'2552'-4083,"-2539"4062</inkml:trace>
</inkml:ink>
</file>

<file path=ppt/ink/ink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5:40.218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1,'336'480,"-322"-462</inkml:trace>
</inkml:ink>
</file>

<file path=ppt/ink/ink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5:52.093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1,'407'581,"-394"-563</inkml:trace>
</inkml:ink>
</file>

<file path=ppt/ink/ink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6:31.719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1,'330'470,"-316"-451</inkml:trace>
</inkml:ink>
</file>

<file path=ppt/ink/ink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6:34.984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1,'449'639,"-437"-621</inkml:trace>
</inkml:ink>
</file>

<file path=ppt/ink/ink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7:49.00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597 639,'-582'-624,"567"609</inkml:trace>
</inkml:ink>
</file>

<file path=ppt/ink/ink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8:26.222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0,'690'950,"-673"-928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6:49.590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0 310,'3'-1,"3"-5,3-2,3-2,5-5,2 0,-1-3,5 0,2-5,8-5,0-1,0 1,-4 2,-2 4,-6 2,-2 4,-2 1,-5 4</inkml:trace>
</inkml:ink>
</file>

<file path=ppt/ink/ink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8:46.425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0,'2460'3513,"-2449"-3496</inkml:trace>
</inkml:ink>
</file>

<file path=ppt/ink/ink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8:49.019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1,'462'662,"-450"-646</inkml:trace>
</inkml:ink>
</file>

<file path=ppt/ink/ink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9:18.363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1,'9385'13401,"-9373"-13383</inkml:trace>
</inkml:ink>
</file>

<file path=ppt/ink/ink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19:57.552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1980 2277,'-1965'-2261,"1950"2246</inkml:trace>
</inkml:ink>
</file>

<file path=ppt/ink/ink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0:46.959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1 117,'6'-1,"8"-2,11-3,17-2,5-2,7-2,0 1,-3 1,-6-1,-5 2,-1 2,-3-1,-3 1,0-1,-6 2</inkml:trace>
</inkml:ink>
</file>

<file path=ppt/ink/ink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1:04.554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1 159,'710'-150,"-673"142</inkml:trace>
</inkml:ink>
</file>

<file path=ppt/ink/ink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1:12.132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0 102,'6'-1,"8"-2,7-2,6-1,3 0,3-1,1-1,2 1,-1-1,1 1,-6 1,-2 0,-1 0,3 0,0-2,3 2,-7 0</inkml:trace>
</inkml:ink>
</file>

<file path=ppt/ink/ink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2:06.05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1 114,'6'-2,"8"1,13-5,9-2,10 1,2-4,0 2,-4 0,-2 2,-5-1,1 1,-4 1,1-2,-2 2,0 0,0-1,-5 2</inkml:trace>
</inkml:ink>
</file>

<file path=ppt/ink/ink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2:29.834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1 106,'834'-102,"-804"99</inkml:trace>
</inkml:ink>
</file>

<file path=ppt/ink/ink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3:06.755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90,'698'-85,"-670"80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6:45.151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0 321,'350'-303,"-329"285</inkml:trace>
</inkml:ink>
</file>

<file path=ppt/ink/ink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3:22.289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120 71,'375'-47,"-869"109,1160-145,-642 80</inkml:trace>
</inkml:ink>
</file>

<file path=ppt/ink/ink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3:38.13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80,'705'-62,"-1200"106,1167-103,-642 56</inkml:trace>
</inkml:ink>
</file>

<file path=ppt/ink/ink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4:13.414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1 165,'11'-3,"10"-1,12-5,6 0,9-3,6-2,0 1,3-1,-5 1,-4 1,-4 0,-4 3,-4 0,-3 0,0 1,0-1,-7 3</inkml:trace>
</inkml:ink>
</file>

<file path=ppt/ink/ink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4:25.618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493 0,'0'0,"-7"2,-7-2,-8 1,-7 2,-4-1,-1 1,-2 0,-2-2,2 2,-1 0,2-1,-1 1,0 0,0-2,2 2,5-1</inkml:trace>
</inkml:ink>
</file>

<file path=ppt/ink/ink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4:38.165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1 246,'957'-239,"-933"233</inkml:trace>
</inkml:ink>
</file>

<file path=ppt/ink/ink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5:19.978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0,'848'0,"-818"0</inkml:trace>
</inkml:ink>
</file>

<file path=ppt/ink/ink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5:40.10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36,'633'-33,"-603"31</inkml:trace>
</inkml:ink>
</file>

<file path=ppt/ink/ink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6:32.558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0 345,'1746'-339,"-1726"334</inkml:trace>
</inkml:ink>
</file>

<file path=ppt/ink/ink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6:51.18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80,'6'-2,"8"-1,7 0,6-3,3 0,4 0,1-1,1 1,-2-2,2 2,-1-1,-1-1,1 2,-7 0</inkml:trace>
</inkml:ink>
</file>

<file path=ppt/ink/ink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7:45.670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1 236,'1178'-230,"-1148"224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6:47.156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1 303,'324'-282,"-301"262</inkml:trace>
</inkml:ink>
</file>

<file path=ppt/ink/ink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8:21.921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1 255,'1787'-250,"-1760"245</inkml:trace>
</inkml:ink>
</file>

<file path=ppt/ink/ink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8:47.827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1 343,'3202'-338,"-3157"334</inkml:trace>
</inkml:ink>
</file>

<file path=ppt/ink/ink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9:05.718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0 133,'1044'-129,"-1014"126</inkml:trace>
</inkml:ink>
</file>

<file path=ppt/ink/ink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9:26.76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1 111,'1227'-108,"-1197"105</inkml:trace>
</inkml:ink>
</file>

<file path=ppt/ink/ink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0:05.876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89,'2465'-87,"-2435"85</inkml:trace>
</inkml:ink>
</file>

<file path=ppt/ink/ink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0:27.830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1 417,'1925'-410,"-1891"404</inkml:trace>
</inkml:ink>
</file>

<file path=ppt/ink/ink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0:48.28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1 421,'1790'-413,"-1757"406</inkml:trace>
</inkml:ink>
</file>

<file path=ppt/ink/ink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0:56.939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60,'1095'-57,"-1068"55</inkml:trace>
</inkml:ink>
</file>

<file path=ppt/ink/ink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1:34.550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1 121,'2261'-118,"-2236"116</inkml:trace>
</inkml:ink>
</file>

<file path=ppt/ink/ink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6:10.151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0,'983'138,"-959"-133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03:19.948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1 180,'5'-1,"4"-4,6-1,9-3,10-4,10-5,1 0,-2 0,-4 1,-3 4,-6 1,-4 1,-1 1,-1-1,2 2,-5 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7:09.924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1033,'1175'-1021,"-1162"1010</inkml:trace>
</inkml:ink>
</file>

<file path=ppt/ink/ink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26:11.557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0 0</inkml:trace>
</inkml:ink>
</file>

<file path=ppt/ink/ink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1:55.144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1 904,'2334'-897,"-2314"890</inkml:trace>
</inkml:ink>
</file>

<file path=ppt/ink/ink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2:17.00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0,'2150'537,"-2122"-531</inkml:trace>
</inkml:ink>
</file>

<file path=ppt/ink/ink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2:58.425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1,'201'584,"-193"-563</inkml:trace>
</inkml:ink>
</file>

<file path=ppt/ink/ink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3:17.035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1,'231'671,"-225"-652</inkml:trace>
</inkml:ink>
</file>

<file path=ppt/ink/ink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3:48.301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1,'284'824,"-275"-799</inkml:trace>
</inkml:ink>
</file>

<file path=ppt/ink/ink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3:55.380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1,'306'890,"-297"-865</inkml:trace>
</inkml:ink>
</file>

<file path=ppt/ink/ink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4:25.741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 0,'273'795,"-262"-763</inkml:trace>
</inkml:ink>
</file>

<file path=ppt/ink/ink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5:03.226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1,'222'642,"-213"-615</inkml:trace>
</inkml:ink>
</file>

<file path=ppt/ink/ink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5:11.852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201 582,'-191'-555,"182"529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7:11.551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1 823,'926'-805,"-907"788</inkml:trace>
</inkml:ink>
</file>

<file path=ppt/ink/ink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5:40.915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1,'1961'5693,"-1951"-5665</inkml:trace>
</inkml:ink>
</file>

<file path=ppt/ink/ink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5:56.134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0,'264'767,"-255"-740</inkml:trace>
</inkml:ink>
</file>

<file path=ppt/ink/ink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5:59.525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111 324,'0'-3,"-4"-6,-2-9,-2-6,-1 0,0-3,2 3,-2 0,0-3,0 3,1 0,-1-2,0 2,2 0,-1 3</inkml:trace>
</inkml:ink>
</file>

<file path=ppt/ink/ink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6:16.932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0,'392'1139,"-385"-1118</inkml:trace>
</inkml:ink>
</file>

<file path=ppt/ink/ink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6:25.369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0,'279'812,"-270"-790</inkml:trace>
</inkml:ink>
</file>

<file path=ppt/ink/ink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37:45.398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407 1179,'-399'-1158,"391"1137</inkml:trace>
</inkml:ink>
</file>

<file path=ppt/ink/ink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46:07.284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1 432,'1097'-422,"-1070"413</inkml:trace>
</inkml:ink>
</file>

<file path=ppt/ink/ink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47:50.521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0 138,'6'-1,"3"-4,5 1,7-4,3-2,4-1,2-1,-1 2,-2-1,1 1,-4 1,2-2,-1 2,-1 0,0-1,-3 2</inkml:trace>
</inkml:ink>
</file>

<file path=ppt/ink/ink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48:05.943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0 282,'704'-269,"-673"257</inkml:trace>
</inkml:ink>
</file>

<file path=ppt/ink/ink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48:12.380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1 261,'651'-250,"-622"239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7:47.090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0,'9'552,"-9"-528</inkml:trace>
</inkml:ink>
</file>

<file path=ppt/ink/ink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48:27.865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1 286,'716'-274,"-689"263</inkml:trace>
</inkml:ink>
</file>

<file path=ppt/ink/ink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48:34.804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0 282,'693'-267,"-654"252</inkml:trace>
</inkml:ink>
</file>

<file path=ppt/ink/ink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48:50.835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1 289,'728'-279,"-706"270</inkml:trace>
</inkml:ink>
</file>

<file path=ppt/ink/ink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49:06.664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0 313,'786'-301,"-757"290</inkml:trace>
</inkml:ink>
</file>

<file path=ppt/ink/ink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49:23.243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0 270,'675'-259,"-648"248</inkml:trace>
</inkml:ink>
</file>

<file path=ppt/ink/ink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49:33.321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0 231,'572'-219,"-544"208</inkml:trace>
</inkml:ink>
</file>

<file path=ppt/ink/ink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49:49.634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1 450,'1149'-441,"-1128"432</inkml:trace>
</inkml:ink>
</file>

<file path=ppt/ink/ink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50:00.870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0 284,'713'-273,"-686"262</inkml:trace>
</inkml:ink>
</file>

<file path=ppt/ink/ink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50:06.339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81,'6'-2,"6"-2,6-4,8-1,1-3,3 2,1-2,2-2,-6 5</inkml:trace>
</inkml:ink>
</file>

<file path=ppt/ink/ink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50:17.542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0 378,'959'-368,"-934"359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7:53.067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1,'20'548,"-20"-523</inkml:trace>
</inkml:ink>
</file>

<file path=ppt/ink/ink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50:32.152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0 458,'1169'-449,"-1148"440</inkml:trace>
</inkml:ink>
</file>

<file path=ppt/ink/ink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50:37.543"/>
    </inkml:context>
    <inkml:brush xml:id="br0">
      <inkml:brushProperty name="width" value="0.1" units="cm"/>
      <inkml:brushProperty name="height" value="0.1" units="cm"/>
      <inkml:brushProperty name="color" value="#99FF33"/>
      <inkml:brushProperty name="ignorePressure" value="1"/>
    </inkml:brush>
  </inkml:definitions>
  <inkml:trace contextRef="#ctx0" brushRef="#br0">1 393,'993'-381,"-964"370</inkml:trace>
</inkml:ink>
</file>

<file path=ppt/ink/ink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51:24.469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0 419,'1124'-410,"-1100"401</inkml:trace>
</inkml:ink>
</file>

<file path=ppt/ink/ink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51:36.263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0 192,'500'-182,"-475"173</inkml:trace>
</inkml:ink>
</file>

<file path=ppt/ink/ink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5:51:56.779"/>
    </inkml:context>
    <inkml:brush xml:id="br0">
      <inkml:brushProperty name="width" value="0.1" units="cm"/>
      <inkml:brushProperty name="height" value="0.1" units="cm"/>
      <inkml:brushProperty name="color" value="#F6630D"/>
      <inkml:brushProperty name="ignorePressure" value="1"/>
    </inkml:brush>
  </inkml:definitions>
  <inkml:trace contextRef="#ctx0" brushRef="#br0">596 1,'-570'219,"544"-210</inkml:trace>
</inkml:ink>
</file>

<file path=ppt/ink/ink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6:07:17.732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1 200,'911'-194,"-886"188</inkml:trace>
</inkml:ink>
</file>

<file path=ppt/ink/ink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6:09:44.080"/>
    </inkml:context>
    <inkml:brush xml:id="br0">
      <inkml:brushProperty name="width" value="0.1" units="cm"/>
      <inkml:brushProperty name="height" value="0.1" units="cm"/>
      <inkml:brushProperty name="color" value="#00A0D7"/>
      <inkml:brushProperty name="ignorePressure" value="1"/>
    </inkml:brush>
  </inkml:definitions>
  <inkml:trace contextRef="#ctx0" brushRef="#br0">0 1,'1724'1251,"-1699"-1233</inkml:trace>
</inkml:ink>
</file>

<file path=ppt/ink/ink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6:09:54.081"/>
    </inkml:context>
    <inkml:brush xml:id="br0">
      <inkml:brushProperty name="width" value="0.1" units="cm"/>
      <inkml:brushProperty name="height" value="0.1" units="cm"/>
      <inkml:brushProperty name="color" value="#00A0D7"/>
      <inkml:brushProperty name="ignorePressure" value="1"/>
    </inkml:brush>
  </inkml:definitions>
  <inkml:trace contextRef="#ctx0" brushRef="#br0">513 1912,'-504'-1882,"496"1853</inkml:trace>
</inkml:ink>
</file>

<file path=ppt/ink/ink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1T16:10:03.487"/>
    </inkml:context>
    <inkml:brush xml:id="br0">
      <inkml:brushProperty name="width" value="0.1" units="cm"/>
      <inkml:brushProperty name="height" value="0.1" units="cm"/>
      <inkml:brushProperty name="color" value="#00A0D7"/>
      <inkml:brushProperty name="ignorePressure" value="1"/>
    </inkml:brush>
  </inkml:definitions>
  <inkml:trace contextRef="#ctx0" brushRef="#br0">1 138,'755'-134,"-733"131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7:56.512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1,'18'491,"-16"-466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2:00.102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0 607,'1556'-597,"-1529"588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2:01.992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1 755,'1944'-746,"-1923"737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8:12.536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1,'140'3996,"-140"-3972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8:25.052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1 274,'437'-261,"-418"249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28:38.509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1,'5'0,"7"0,6 0,4 0,4 2,2-2,2 0,0 1,0-1,0 0,0 2,-1-2,1 0,-2 1,1-1,1 0,-6 2,-8-2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03:46.832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1 248,'591'-239,"-568"230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2:04.047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1,'465'324,"-448"-312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2:27.054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0,'320'299,"-305"-284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2:40.701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0,'342'422,"-331"-409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2:54.349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1,'393'542,"-382"-529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3:35.74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1,'1296'908,"-1260"-884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3:50.053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0,'2466'2555,"-2454"-2543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3:56.262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1,'1601'2204,"-1592"-2191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6:12.82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1 120,'296'-119,"-566"227,253-100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6:26.186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1 203,'5'-2,"4"-2,6-2,4-2,4-1,2-1,1-1,-4 2,1 0,4-1,7-4,2-1,2 0,-2 0,3 0,4-3,1 0,-8 3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6:43.199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1 166,'389'-156,"-367"147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04:17.699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1 243,'5'-1,"4"-4,10-2,13-7,16-4,12-6,9-4,4-2,-5 3,-13 4,-7 4,-9 2,-6 5,-7 2,-10 2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6:48.040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1 149,'5'-2,"4"-2,6-2,4-2,4-1,1-1,1-1,2 1,0-1,3-1,0 0,-1 0,5-1,2-2,-4 1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6:52.460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0 172,'5'-2,"5"-2,2-1,5-2,2-1,4-1,-1 0,5-1,0-2,3 1,0-1,-1 0,-1 0,2 0,-3 2,0-2,6 0,-4 0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7:11.582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0 302,'702'-284,"-658"266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7:14.025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0 560,'1352'-546,"-1318"532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7:18.941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0 473,'1148'-464,"-1126"455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7:21.392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1 444,'1079'-437,"-1064"431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8:54.027"/>
    </inkml:context>
    <inkml:brush xml:id="br0">
      <inkml:brushProperty name="width" value="0.1" units="cm"/>
      <inkml:brushProperty name="height" value="0.1" units="cm"/>
      <inkml:brushProperty name="color" value="#FF6600"/>
      <inkml:brushProperty name="ignorePressure" value="1"/>
    </inkml:brush>
  </inkml:definitions>
  <inkml:trace contextRef="#ctx0" brushRef="#br0">0 0,'2'2,"-2"2,4 7,2 7,0 3,2 3,1 1,-2-1,1 2,1-2,-2-2,-1 1,3 1,-3-3,2 1,1 4,0 2,-2-2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9:03.417"/>
    </inkml:context>
    <inkml:brush xml:id="br0">
      <inkml:brushProperty name="width" value="0.1" units="cm"/>
      <inkml:brushProperty name="height" value="0.1" units="cm"/>
      <inkml:brushProperty name="color" value="#FFFF00"/>
      <inkml:brushProperty name="ignorePressure" value="1"/>
    </inkml:brush>
  </inkml:definitions>
  <inkml:trace contextRef="#ctx0" brushRef="#br0">1 0,'140'429,"-131"-400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9:19.193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 0,'2'6,"2"6,2 8,2 2,-1 2,2 5,0-1,0-2,-1-1,-1-2,1-2,-1 3,1 1,2 5,1 0,-2-1,-3-7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5T15:39:23.103"/>
    </inkml:context>
    <inkml:brush xml:id="br0">
      <inkml:brushProperty name="width" value="0.1" units="cm"/>
      <inkml:brushProperty name="height" value="0.1" units="cm"/>
      <inkml:brushProperty name="color" value="#99FF66"/>
      <inkml:brushProperty name="ignorePressure" value="1"/>
    </inkml:brush>
  </inkml:definitions>
  <inkml:trace contextRef="#ctx0" brushRef="#br0">106 327,'-1'-5,"-2"-7,-3-4,-2-7,1-2,-2-4,-2-1,2 0,-1 0,1 0,0 5,1-1,-1 2,3 3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BBFF7-4C87-C644-A6A7-34F1CF5FACE8}" type="datetimeFigureOut">
              <a:rPr lang="it-IT" smtClean="0"/>
              <a:t>09/05/25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1D0C20-9C98-F34A-B10E-31B7A592B1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4297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id="{D755F03B-3AFA-21B3-7330-E51F27F6A2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id="{C1286CE0-3DF0-1B56-A2AA-77989954A7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id="{98D4234A-D59C-B36F-720E-B78C8E33319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72CAA8-B5A2-7643-85EB-36302D278EEA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D7CFB6-1301-41F3-984A-4D4B389506BB}" type="slidenum">
              <a:rPr lang="it-IT" smtClean="0"/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20157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1D1414D-252F-4843-AD69-8ABB4D2855F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0976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 sz="1200" dirty="0">
                <a:solidFill>
                  <a:srgbClr val="4F5D75"/>
                </a:solidFill>
                <a:highlight>
                  <a:srgbClr val="FFFFFF"/>
                </a:highlight>
                <a:latin typeface="Open Sans" panose="020B0606030504020204" pitchFamily="34" charset="0"/>
              </a:rPr>
              <a:t>riepilogo dei dispositivi di raccolta dei dati di rugosità più comunemente utilizzati, dei relativi principi di misurazione, dei costi, dei relativi gradi di accuratezza e dell'uso attuale e previsto per il futuro.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1D1414D-252F-4843-AD69-8ABB4D2855F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67424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BD5015-1B50-0FFB-CE18-402C275797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A9FDACC-9544-900C-1D5E-436D289B2A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B26D309-6AEF-000D-A1BB-3399172798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 sz="1200" dirty="0">
                <a:solidFill>
                  <a:srgbClr val="4F5D75"/>
                </a:solidFill>
                <a:highlight>
                  <a:srgbClr val="FFFFFF"/>
                </a:highlight>
                <a:latin typeface="Open Sans" panose="020B0606030504020204" pitchFamily="34" charset="0"/>
              </a:rPr>
              <a:t>riepilogo dei dispositivi di raccolta dei dati di rugosità più comunemente utilizzati, dei relativi principi di misurazione, dei costi, dei relativi gradi di accuratezza e dell'uso attuale e previsto per il futuro.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52DE805-33F8-EC3A-2CEA-8F68B02439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1D1414D-252F-4843-AD69-8ABB4D2855F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92961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A1AFC2-84D0-502F-656B-13620E9543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045ECED-B705-D5C2-4A1A-2CE1F6D8D0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E8B65E3-1695-10B8-E0B8-82F6A821A9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C910CB3-D1C4-EBFF-CE32-98FC7280F6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1D1414D-252F-4843-AD69-8ABB4D2855F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9255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How about Urban roads in EU?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1D1414D-252F-4843-AD69-8ABB4D2855F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4018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1BDAC-82A6-6CDB-FF16-0DF92A5EE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533A22E-6CD6-A239-0EB8-1FF0A697CD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1861B9D-A682-8715-8C8F-69B6D7833D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332B40F-4D6F-6DDE-547A-6C327CA6E1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1D1414D-252F-4843-AD69-8ABB4D2855F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65931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D7CFB6-1301-41F3-984A-4D4B389506BB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93257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ts val="3840"/>
              </a:lnSpc>
              <a:spcBef>
                <a:spcPct val="0"/>
              </a:spcBef>
            </a:pPr>
            <a:r>
              <a:rPr lang="en-US" sz="3200" b="1" spc="-16" dirty="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The workflow pipeline includes:</a:t>
            </a:r>
          </a:p>
          <a:p>
            <a:pPr marL="690881" lvl="1" indent="-345440" algn="ctr">
              <a:lnSpc>
                <a:spcPts val="3840"/>
              </a:lnSpc>
              <a:spcBef>
                <a:spcPct val="0"/>
              </a:spcBef>
              <a:buFont typeface="Arial"/>
              <a:buChar char="•"/>
            </a:pPr>
            <a:r>
              <a:rPr lang="en-US" sz="3200" spc="-16" dirty="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Data collection from Connected </a:t>
            </a:r>
            <a:r>
              <a:rPr lang="en-US" sz="3200" spc="-16" dirty="0" err="1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Vehicles’s</a:t>
            </a:r>
            <a:r>
              <a:rPr lang="en-US" sz="3200" spc="-16" dirty="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databases</a:t>
            </a:r>
          </a:p>
          <a:p>
            <a:pPr marL="690881" lvl="1" indent="-345440" algn="ctr">
              <a:lnSpc>
                <a:spcPts val="3840"/>
              </a:lnSpc>
              <a:spcBef>
                <a:spcPct val="0"/>
              </a:spcBef>
              <a:buFont typeface="Arial"/>
              <a:buChar char="•"/>
            </a:pPr>
            <a:r>
              <a:rPr lang="en-US" sz="3200" spc="-16" dirty="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Machine learning model training</a:t>
            </a:r>
          </a:p>
          <a:p>
            <a:pPr marL="690881" lvl="1" indent="-345440" algn="ctr">
              <a:lnSpc>
                <a:spcPts val="3840"/>
              </a:lnSpc>
              <a:spcBef>
                <a:spcPct val="0"/>
              </a:spcBef>
              <a:buFont typeface="Arial"/>
              <a:buChar char="•"/>
            </a:pPr>
            <a:r>
              <a:rPr lang="en-US" sz="3200" spc="-16" dirty="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Publishing results to a private portal for the municipality</a:t>
            </a:r>
          </a:p>
          <a:p>
            <a:pPr algn="ctr">
              <a:lnSpc>
                <a:spcPts val="3840"/>
              </a:lnSpc>
              <a:spcBef>
                <a:spcPct val="0"/>
              </a:spcBef>
            </a:pPr>
            <a:r>
              <a:rPr lang="en-US" sz="3200" spc="-16" dirty="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Using regression models enables accurate predictions while maintaining a low environmental impact due to reduced computational costs.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1D0C20-9C98-F34A-B10E-31B7A592B176}" type="slidenum">
              <a:rPr lang="it-IT" smtClean="0"/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6720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6" Type="http://schemas.openxmlformats.org/officeDocument/2006/relationships/hyperlink" Target="http://rubberap.unipa.it/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2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elestia-R1---OverlayTitleSD.png">
            <a:extLst>
              <a:ext uri="{FF2B5EF4-FFF2-40B4-BE49-F238E27FC236}">
                <a16:creationId xmlns:a16="http://schemas.microsoft.com/office/drawing/2014/main" id="{CCE63C32-5B7B-0C7E-5D30-1295094449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4796655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7946" y="2946401"/>
            <a:ext cx="11428457" cy="3632196"/>
          </a:xfrm>
        </p:spPr>
        <p:txBody>
          <a:bodyPr anchor="b"/>
          <a:lstStyle>
            <a:lvl1pPr algn="r">
              <a:defRPr sz="6601">
                <a:effectLst/>
              </a:defRPr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7946" y="6578601"/>
            <a:ext cx="11428457" cy="2108200"/>
          </a:xfrm>
        </p:spPr>
        <p:txBody>
          <a:bodyPr anchor="t"/>
          <a:lstStyle>
            <a:lvl1pPr marL="0" indent="0" algn="r">
              <a:buNone/>
              <a:defRPr sz="2700" cap="all">
                <a:solidFill>
                  <a:schemeClr val="tx1"/>
                </a:solidFill>
              </a:defRPr>
            </a:lvl1pPr>
            <a:lvl2pPr marL="685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71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57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432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29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148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006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486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/>
              <a:t>Kliknite da biste uredili stil podnaslova matrice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26859F6-263B-01CB-943A-8B00BCA6A9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504159" y="8806799"/>
            <a:ext cx="2424099" cy="56513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324E0-41F8-8E45-9B83-3FEA592DEDB4}" type="datetimeFigureOut">
              <a:rPr lang="en-US"/>
              <a:pPr>
                <a:defRPr/>
              </a:pPr>
              <a:t>5/8/25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668A93D-D4D7-9749-2EC8-8485DFE89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89082" y="8806799"/>
            <a:ext cx="7862231" cy="56513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F326CEC-29F5-C1B1-5162-35415C2D2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081106" y="8806799"/>
            <a:ext cx="836636" cy="56513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75653-15FF-8A4C-81A1-CF0B6F355CA5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490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elestia-R1---OverlayContentSD.png">
            <a:extLst>
              <a:ext uri="{FF2B5EF4-FFF2-40B4-BE49-F238E27FC236}">
                <a16:creationId xmlns:a16="http://schemas.microsoft.com/office/drawing/2014/main" id="{8D6E9CE7-45E2-0BEA-5B3E-85D85B109D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5" y="1"/>
            <a:ext cx="18237052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FA46C4-3940-6BD5-D1F3-59CF3C1F1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D4CC8-8C46-6646-8B03-5050DCEECD89}" type="datetimeFigureOut">
              <a:rPr lang="en-US"/>
              <a:pPr>
                <a:defRPr/>
              </a:pPr>
              <a:t>5/8/25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1D94BB5-2338-709C-4A64-42D6DC14D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81BBD42-24D0-3709-2879-47A6D8BEC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2C786-22AD-7B43-A6A7-1D825E7F41D2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121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elestia-R1---OverlayContentSD.png">
            <a:extLst>
              <a:ext uri="{FF2B5EF4-FFF2-40B4-BE49-F238E27FC236}">
                <a16:creationId xmlns:a16="http://schemas.microsoft.com/office/drawing/2014/main" id="{41FCC922-AA53-4AEE-68B0-6138D73B6A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5" y="1"/>
            <a:ext cx="18237052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4" y="4962871"/>
            <a:ext cx="15544801" cy="2203200"/>
          </a:xfrm>
        </p:spPr>
        <p:txBody>
          <a:bodyPr anchor="b"/>
          <a:lstStyle>
            <a:lvl1pPr algn="l">
              <a:defRPr sz="4800" b="0" cap="all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1" y="7166071"/>
            <a:ext cx="15544801" cy="1290601"/>
          </a:xfrm>
        </p:spPr>
        <p:txBody>
          <a:bodyPr anchor="t"/>
          <a:lstStyle>
            <a:lvl1pPr marL="0" indent="0" algn="l">
              <a:buNone/>
              <a:defRPr sz="2700" cap="all">
                <a:solidFill>
                  <a:schemeClr val="tx1"/>
                </a:solidFill>
              </a:defRPr>
            </a:lvl1pPr>
            <a:lvl2pPr marL="685805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13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4pPr>
            <a:lvl5pPr marL="2743217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5pPr>
            <a:lvl6pPr marL="3429022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6pPr>
            <a:lvl7pPr marL="4114827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7pPr>
            <a:lvl8pPr marL="4800631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8pPr>
            <a:lvl9pPr marL="5486435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E5F2F40-9BA9-50B3-E40B-33DBD4170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820CE-084C-4249-8E8A-5BFB0FDCBD3C}" type="datetimeFigureOut">
              <a:rPr lang="en-US"/>
              <a:pPr>
                <a:defRPr/>
              </a:pPr>
              <a:t>5/8/25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BF51A70-5C65-8909-763C-8A9B35BCF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4A1C9D-BC1D-EADC-B4B0-F9876A764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33044-86F8-5A46-8D46-AC3B48EBF566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775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Celestia-R1---OverlayContentSD.png">
            <a:extLst>
              <a:ext uri="{FF2B5EF4-FFF2-40B4-BE49-F238E27FC236}">
                <a16:creationId xmlns:a16="http://schemas.microsoft.com/office/drawing/2014/main" id="{7862A824-F3F3-5052-6AB2-B879E4315E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5" y="1"/>
            <a:ext cx="18237052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4" y="3213102"/>
            <a:ext cx="7626096" cy="5473701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33106" y="3213104"/>
            <a:ext cx="7626096" cy="5473699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1C5F6194-05F8-AA7D-4785-3E04131F0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984D6-DE1C-364E-BD82-3386392667F7}" type="datetimeFigureOut">
              <a:rPr lang="en-US"/>
              <a:pPr>
                <a:defRPr/>
              </a:pPr>
              <a:t>5/8/25</a:t>
            </a:fld>
            <a:endParaRPr lang="en-US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BC538082-B882-31A9-5D13-477ED110D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DA55B969-EEC0-F186-9050-32541E6F3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FC730-CA5A-6841-A3C2-745905933E76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0958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2" descr="Celestia-R1---OverlayContentSD.png">
            <a:extLst>
              <a:ext uri="{FF2B5EF4-FFF2-40B4-BE49-F238E27FC236}">
                <a16:creationId xmlns:a16="http://schemas.microsoft.com/office/drawing/2014/main" id="{4E70DFFF-4DAA-CE4A-A033-FB88A5E432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5" y="1"/>
            <a:ext cx="18237052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800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6962" y="3327400"/>
            <a:ext cx="7081205" cy="864393"/>
          </a:xfrm>
        </p:spPr>
        <p:txBody>
          <a:bodyPr anchor="b">
            <a:noAutofit/>
          </a:bodyPr>
          <a:lstStyle>
            <a:lvl1pPr marL="0" indent="0">
              <a:buNone/>
              <a:defRPr sz="3601" b="0"/>
            </a:lvl1pPr>
            <a:lvl2pPr marL="685805" indent="0">
              <a:buNone/>
              <a:defRPr sz="3000" b="1"/>
            </a:lvl2pPr>
            <a:lvl3pPr marL="1371609" indent="0">
              <a:buNone/>
              <a:defRPr sz="2700" b="1"/>
            </a:lvl3pPr>
            <a:lvl4pPr marL="2057413" indent="0">
              <a:buNone/>
              <a:defRPr sz="2400" b="1"/>
            </a:lvl4pPr>
            <a:lvl5pPr marL="2743217" indent="0">
              <a:buNone/>
              <a:defRPr sz="2400" b="1"/>
            </a:lvl5pPr>
            <a:lvl6pPr marL="3429022" indent="0">
              <a:buNone/>
              <a:defRPr sz="2400" b="1"/>
            </a:lvl6pPr>
            <a:lvl7pPr marL="4114827" indent="0">
              <a:buNone/>
              <a:defRPr sz="2400" b="1"/>
            </a:lvl7pPr>
            <a:lvl8pPr marL="4800631" indent="0">
              <a:buNone/>
              <a:defRPr sz="2400" b="1"/>
            </a:lvl8pPr>
            <a:lvl9pPr marL="5486435" indent="0">
              <a:buNone/>
              <a:defRPr sz="24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4305302"/>
            <a:ext cx="7626096" cy="4381497"/>
          </a:xfrm>
        </p:spPr>
        <p:txBody>
          <a:bodyPr anchor="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422240" y="3327400"/>
            <a:ext cx="7036960" cy="864393"/>
          </a:xfrm>
        </p:spPr>
        <p:txBody>
          <a:bodyPr anchor="b">
            <a:noAutofit/>
          </a:bodyPr>
          <a:lstStyle>
            <a:lvl1pPr marL="0" indent="0">
              <a:buNone/>
              <a:defRPr sz="3601" b="0"/>
            </a:lvl1pPr>
            <a:lvl2pPr marL="685805" indent="0">
              <a:buNone/>
              <a:defRPr sz="3000" b="1"/>
            </a:lvl2pPr>
            <a:lvl3pPr marL="1371609" indent="0">
              <a:buNone/>
              <a:defRPr sz="2700" b="1"/>
            </a:lvl3pPr>
            <a:lvl4pPr marL="2057413" indent="0">
              <a:buNone/>
              <a:defRPr sz="2400" b="1"/>
            </a:lvl4pPr>
            <a:lvl5pPr marL="2743217" indent="0">
              <a:buNone/>
              <a:defRPr sz="2400" b="1"/>
            </a:lvl5pPr>
            <a:lvl6pPr marL="3429022" indent="0">
              <a:buNone/>
              <a:defRPr sz="2400" b="1"/>
            </a:lvl6pPr>
            <a:lvl7pPr marL="4114827" indent="0">
              <a:buNone/>
              <a:defRPr sz="2400" b="1"/>
            </a:lvl7pPr>
            <a:lvl8pPr marL="4800631" indent="0">
              <a:buNone/>
              <a:defRPr sz="2400" b="1"/>
            </a:lvl8pPr>
            <a:lvl9pPr marL="5486435" indent="0">
              <a:buNone/>
              <a:defRPr sz="24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833105" y="4305302"/>
            <a:ext cx="7626096" cy="4381497"/>
          </a:xfrm>
        </p:spPr>
        <p:txBody>
          <a:bodyPr anchor="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8" name="Date Placeholder 6">
            <a:extLst>
              <a:ext uri="{FF2B5EF4-FFF2-40B4-BE49-F238E27FC236}">
                <a16:creationId xmlns:a16="http://schemas.microsoft.com/office/drawing/2014/main" id="{ED5A1E68-C354-3C5C-C5EB-5A2B26D7F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263C8-1B3F-6D40-9D17-8AA76BDBBC6B}" type="datetimeFigureOut">
              <a:rPr lang="en-US"/>
              <a:pPr>
                <a:defRPr/>
              </a:pPr>
              <a:t>5/8/25</a:t>
            </a:fld>
            <a:endParaRPr lang="en-US"/>
          </a:p>
        </p:txBody>
      </p:sp>
      <p:sp>
        <p:nvSpPr>
          <p:cNvPr id="9" name="Footer Placeholder 7">
            <a:extLst>
              <a:ext uri="{FF2B5EF4-FFF2-40B4-BE49-F238E27FC236}">
                <a16:creationId xmlns:a16="http://schemas.microsoft.com/office/drawing/2014/main" id="{7E56737A-655D-9040-0918-76E532959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8">
            <a:extLst>
              <a:ext uri="{FF2B5EF4-FFF2-40B4-BE49-F238E27FC236}">
                <a16:creationId xmlns:a16="http://schemas.microsoft.com/office/drawing/2014/main" id="{7472B229-3A77-328C-FEAD-6D1FC6E3E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4ED40-D16D-384C-8541-76B37D1ABB92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051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elestia-R1---OverlayContentSD.png">
            <a:extLst>
              <a:ext uri="{FF2B5EF4-FFF2-40B4-BE49-F238E27FC236}">
                <a16:creationId xmlns:a16="http://schemas.microsoft.com/office/drawing/2014/main" id="{B0577B4E-970C-018B-66CD-317BC20B08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5" y="1"/>
            <a:ext cx="18237052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1" y="914403"/>
            <a:ext cx="15544801" cy="2184401"/>
          </a:xfrm>
        </p:spPr>
        <p:txBody>
          <a:bodyPr/>
          <a:lstStyle>
            <a:lvl1pPr>
              <a:defRPr sz="4800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1BA96C81-3771-9CD8-CE0D-D1ABC80E0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16753-2771-7C41-A90E-FF2448F7C096}" type="datetimeFigureOut">
              <a:rPr lang="en-US"/>
              <a:pPr>
                <a:defRPr/>
              </a:pPr>
              <a:t>5/8/25</a:t>
            </a:fld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19D0F48E-147A-506E-900C-62760FD9F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9A506FA4-70F7-B706-3F99-B2D054728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D4C16-3E6E-7748-8CE9-97B65AC1D632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0370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elestia-R1---OverlayContentSD.png">
            <a:extLst>
              <a:ext uri="{FF2B5EF4-FFF2-40B4-BE49-F238E27FC236}">
                <a16:creationId xmlns:a16="http://schemas.microsoft.com/office/drawing/2014/main" id="{7EDF0E60-BA77-8C3C-77FD-01D2AD9FE2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5" y="1"/>
            <a:ext cx="18237052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58300881-6874-0D4C-3F3A-9D5E734D5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D5376-8FAA-644F-8925-1B55D150AA90}" type="datetimeFigureOut">
              <a:rPr lang="en-US"/>
              <a:pPr>
                <a:defRPr/>
              </a:pPr>
              <a:t>5/8/25</a:t>
            </a:fld>
            <a:endParaRPr lang="en-US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87FEEB9B-70DC-FA58-8A0B-600020716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1C279130-F002-50A6-AD4E-C2C8805F0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9857B-CE04-BF44-B3B3-AE08DCDC1BFF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5071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Celestia-R1---OverlayContentSD.png">
            <a:extLst>
              <a:ext uri="{FF2B5EF4-FFF2-40B4-BE49-F238E27FC236}">
                <a16:creationId xmlns:a16="http://schemas.microsoft.com/office/drawing/2014/main" id="{93F80976-44CC-3DA6-B9FD-6540D57C7F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5" y="1"/>
            <a:ext cx="18237052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3437" y="2336802"/>
            <a:ext cx="5725820" cy="2158998"/>
          </a:xfrm>
        </p:spPr>
        <p:txBody>
          <a:bodyPr anchor="b"/>
          <a:lstStyle>
            <a:lvl1pPr algn="l">
              <a:defRPr sz="3601" b="0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12289" y="914402"/>
            <a:ext cx="9255950" cy="7772400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3437" y="4495801"/>
            <a:ext cx="5725820" cy="2768603"/>
          </a:xfrm>
        </p:spPr>
        <p:txBody>
          <a:bodyPr anchor="t"/>
          <a:lstStyle>
            <a:lvl1pPr marL="0" indent="0">
              <a:buNone/>
              <a:defRPr sz="2101"/>
            </a:lvl1pPr>
            <a:lvl2pPr marL="685805" indent="0">
              <a:buNone/>
              <a:defRPr sz="1800"/>
            </a:lvl2pPr>
            <a:lvl3pPr marL="1371609" indent="0">
              <a:buNone/>
              <a:defRPr sz="1500"/>
            </a:lvl3pPr>
            <a:lvl4pPr marL="2057413" indent="0">
              <a:buNone/>
              <a:defRPr sz="1351"/>
            </a:lvl4pPr>
            <a:lvl5pPr marL="2743217" indent="0">
              <a:buNone/>
              <a:defRPr sz="1351"/>
            </a:lvl5pPr>
            <a:lvl6pPr marL="3429022" indent="0">
              <a:buNone/>
              <a:defRPr sz="1351"/>
            </a:lvl6pPr>
            <a:lvl7pPr marL="4114827" indent="0">
              <a:buNone/>
              <a:defRPr sz="1351"/>
            </a:lvl7pPr>
            <a:lvl8pPr marL="4800631" indent="0">
              <a:buNone/>
              <a:defRPr sz="1351"/>
            </a:lvl8pPr>
            <a:lvl9pPr marL="5486435" indent="0">
              <a:buNone/>
              <a:defRPr sz="135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51AE0685-3560-9325-44AF-48E6381F6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3DABF-2B0F-5C4C-A6EC-CDF57CAFAD6C}" type="datetimeFigureOut">
              <a:rPr lang="en-US"/>
              <a:pPr>
                <a:defRPr/>
              </a:pPr>
              <a:t>5/8/25</a:t>
            </a:fld>
            <a:endParaRPr lang="en-US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8B2072C0-727A-1605-0ED2-1C86682B6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FC23E95F-F6C4-4CB9-8296-78AC174B0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DE27F-A939-3341-AB9E-8501E1BBBE68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709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Celestia-R1---OverlayContentSD.png">
            <a:extLst>
              <a:ext uri="{FF2B5EF4-FFF2-40B4-BE49-F238E27FC236}">
                <a16:creationId xmlns:a16="http://schemas.microsoft.com/office/drawing/2014/main" id="{31D7B32B-A0CB-D465-111D-93C1DCB831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5" y="1"/>
            <a:ext cx="18237052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4258" y="2603508"/>
            <a:ext cx="8194407" cy="2057401"/>
          </a:xfrm>
        </p:spPr>
        <p:txBody>
          <a:bodyPr anchor="b"/>
          <a:lstStyle>
            <a:lvl1pPr algn="l">
              <a:defRPr sz="3601" b="0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058400" y="1371600"/>
            <a:ext cx="6400801" cy="6858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>
              <a:defRPr lang="en-US" sz="2400" dirty="0"/>
            </a:lvl1pPr>
          </a:lstStyle>
          <a:p>
            <a:pPr lvl="0"/>
            <a:r>
              <a:rPr lang="hr-HR" noProof="0"/>
              <a:t>Kliknite ikonu da biste dodali  sliku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4258" y="4660908"/>
            <a:ext cx="8194407" cy="2743200"/>
          </a:xfrm>
        </p:spPr>
        <p:txBody>
          <a:bodyPr anchor="t"/>
          <a:lstStyle>
            <a:lvl1pPr marL="0" indent="0">
              <a:buNone/>
              <a:defRPr sz="2400"/>
            </a:lvl1pPr>
            <a:lvl2pPr marL="685805" indent="0">
              <a:buNone/>
              <a:defRPr sz="1800"/>
            </a:lvl2pPr>
            <a:lvl3pPr marL="1371609" indent="0">
              <a:buNone/>
              <a:defRPr sz="1500"/>
            </a:lvl3pPr>
            <a:lvl4pPr marL="2057413" indent="0">
              <a:buNone/>
              <a:defRPr sz="1351"/>
            </a:lvl4pPr>
            <a:lvl5pPr marL="2743217" indent="0">
              <a:buNone/>
              <a:defRPr sz="1351"/>
            </a:lvl5pPr>
            <a:lvl6pPr marL="3429022" indent="0">
              <a:buNone/>
              <a:defRPr sz="1351"/>
            </a:lvl6pPr>
            <a:lvl7pPr marL="4114827" indent="0">
              <a:buNone/>
              <a:defRPr sz="1351"/>
            </a:lvl7pPr>
            <a:lvl8pPr marL="4800631" indent="0">
              <a:buNone/>
              <a:defRPr sz="1351"/>
            </a:lvl8pPr>
            <a:lvl9pPr marL="5486435" indent="0">
              <a:buNone/>
              <a:defRPr sz="135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7671D1-7304-B60B-BD23-72252B555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BF18A-35CC-A84B-84E0-343B23D5EC46}" type="datetimeFigureOut">
              <a:rPr lang="en-US"/>
              <a:pPr>
                <a:defRPr/>
              </a:pPr>
              <a:t>5/8/25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AE244B-C79E-F10D-E828-8B3A5925F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E15748-E9E6-7647-B7B5-64D726741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8ACC6-CBA9-9B47-A917-0216D12B24B8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2335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ska 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Celestia-R1---OverlayContentSD.png">
            <a:extLst>
              <a:ext uri="{FF2B5EF4-FFF2-40B4-BE49-F238E27FC236}">
                <a16:creationId xmlns:a16="http://schemas.microsoft.com/office/drawing/2014/main" id="{6E06919B-F877-850A-AA76-172545B88D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5" y="1"/>
            <a:ext cx="18237052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1" y="7099297"/>
            <a:ext cx="15544801" cy="850108"/>
          </a:xfrm>
        </p:spPr>
        <p:txBody>
          <a:bodyPr anchor="b"/>
          <a:lstStyle>
            <a:lvl1pPr algn="l">
              <a:defRPr sz="3000" b="0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28802" y="1398167"/>
            <a:ext cx="13716001" cy="4747464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>
              <a:defRPr lang="en-US" sz="2400"/>
            </a:lvl1pPr>
          </a:lstStyle>
          <a:p>
            <a:pPr lvl="0"/>
            <a:r>
              <a:rPr lang="hr-HR" noProof="0"/>
              <a:t>Kliknite ikonu da biste dodali  sliku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1" y="7949405"/>
            <a:ext cx="15544801" cy="740568"/>
          </a:xfrm>
        </p:spPr>
        <p:txBody>
          <a:bodyPr/>
          <a:lstStyle>
            <a:lvl1pPr marL="0" indent="0">
              <a:buNone/>
              <a:defRPr sz="2101"/>
            </a:lvl1pPr>
            <a:lvl2pPr marL="685805" indent="0">
              <a:buNone/>
              <a:defRPr sz="1800"/>
            </a:lvl2pPr>
            <a:lvl3pPr marL="1371609" indent="0">
              <a:buNone/>
              <a:defRPr sz="1500"/>
            </a:lvl3pPr>
            <a:lvl4pPr marL="2057413" indent="0">
              <a:buNone/>
              <a:defRPr sz="1351"/>
            </a:lvl4pPr>
            <a:lvl5pPr marL="2743217" indent="0">
              <a:buNone/>
              <a:defRPr sz="1351"/>
            </a:lvl5pPr>
            <a:lvl6pPr marL="3429022" indent="0">
              <a:buNone/>
              <a:defRPr sz="1351"/>
            </a:lvl6pPr>
            <a:lvl7pPr marL="4114827" indent="0">
              <a:buNone/>
              <a:defRPr sz="1351"/>
            </a:lvl7pPr>
            <a:lvl8pPr marL="4800631" indent="0">
              <a:buNone/>
              <a:defRPr sz="1351"/>
            </a:lvl8pPr>
            <a:lvl9pPr marL="5486435" indent="0">
              <a:buNone/>
              <a:defRPr sz="135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B1BB9E08-F511-6751-A682-B04FAB867D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3ECE8-7D48-F74A-B0B4-51C5888589F7}" type="datetimeFigureOut">
              <a:rPr lang="en-US"/>
              <a:pPr>
                <a:defRPr/>
              </a:pPr>
              <a:t>5/8/25</a:t>
            </a:fld>
            <a:endParaRPr lang="en-US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FD1216E-DE66-3645-1967-6FBEB2D63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0ED72143-B523-1121-8A36-B82F82B4F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8A1EA-309C-5B46-8857-0011D4437202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6715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slov i o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ContentSD.png">
            <a:extLst>
              <a:ext uri="{FF2B5EF4-FFF2-40B4-BE49-F238E27FC236}">
                <a16:creationId xmlns:a16="http://schemas.microsoft.com/office/drawing/2014/main" id="{5D1A7500-C65E-93E7-6BD5-02059BFC8F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5" y="1"/>
            <a:ext cx="18237052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8" y="914404"/>
            <a:ext cx="15544797" cy="4686299"/>
          </a:xfrm>
        </p:spPr>
        <p:txBody>
          <a:bodyPr/>
          <a:lstStyle>
            <a:lvl1pPr algn="l">
              <a:defRPr sz="4800" b="0" cap="none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6" y="6515099"/>
            <a:ext cx="15544797" cy="2171701"/>
          </a:xfrm>
        </p:spPr>
        <p:txBody>
          <a:bodyPr/>
          <a:lstStyle>
            <a:lvl1pPr marL="0" indent="0" algn="l">
              <a:buNone/>
              <a:defRPr sz="3000">
                <a:solidFill>
                  <a:schemeClr val="tx1"/>
                </a:solidFill>
              </a:defRPr>
            </a:lvl1pPr>
            <a:lvl2pPr marL="685805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13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4pPr>
            <a:lvl5pPr marL="2743217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5pPr>
            <a:lvl6pPr marL="3429022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6pPr>
            <a:lvl7pPr marL="4114827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7pPr>
            <a:lvl8pPr marL="4800631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8pPr>
            <a:lvl9pPr marL="5486435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425AB63-F9E9-1A86-AAA9-B6FDD8C37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892D6-FF88-3A47-BBD4-ECEC55993D68}" type="datetimeFigureOut">
              <a:rPr lang="en-US"/>
              <a:pPr>
                <a:defRPr/>
              </a:pPr>
              <a:t>5/8/25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771BB03-CFB2-FAC8-83C2-CFB510EC0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7E08720-5705-09BB-31C7-85F638E32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225EB-F61E-C345-BECC-1E9B7099D6DA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6620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Celestia-R1---OverlayContentSD.png">
            <a:extLst>
              <a:ext uri="{FF2B5EF4-FFF2-40B4-BE49-F238E27FC236}">
                <a16:creationId xmlns:a16="http://schemas.microsoft.com/office/drawing/2014/main" id="{3C725D61-E93D-5DAD-220D-AF6FD43626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5" y="1"/>
            <a:ext cx="18237052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3">
            <a:extLst>
              <a:ext uri="{FF2B5EF4-FFF2-40B4-BE49-F238E27FC236}">
                <a16:creationId xmlns:a16="http://schemas.microsoft.com/office/drawing/2014/main" id="{F7B9FF7B-C536-DB20-6CB3-08E85BA4F3A6}"/>
              </a:ext>
            </a:extLst>
          </p:cNvPr>
          <p:cNvSpPr txBox="1"/>
          <p:nvPr/>
        </p:nvSpPr>
        <p:spPr>
          <a:xfrm>
            <a:off x="844682" y="1077973"/>
            <a:ext cx="914399" cy="876859"/>
          </a:xfrm>
          <a:prstGeom prst="rect">
            <a:avLst/>
          </a:prstGeom>
        </p:spPr>
        <p:txBody>
          <a:bodyPr lIns="137159" tIns="68580" rIns="137159" bIns="68580"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12000" dirty="0">
                <a:effectLst/>
              </a:rPr>
              <a:t>“</a:t>
            </a:r>
          </a:p>
        </p:txBody>
      </p:sp>
      <p:sp>
        <p:nvSpPr>
          <p:cNvPr id="6" name="TextBox 14">
            <a:extLst>
              <a:ext uri="{FF2B5EF4-FFF2-40B4-BE49-F238E27FC236}">
                <a16:creationId xmlns:a16="http://schemas.microsoft.com/office/drawing/2014/main" id="{06164B7D-87AE-DC85-5A3B-0C2C85A85196}"/>
              </a:ext>
            </a:extLst>
          </p:cNvPr>
          <p:cNvSpPr txBox="1"/>
          <p:nvPr/>
        </p:nvSpPr>
        <p:spPr>
          <a:xfrm>
            <a:off x="15472399" y="4126866"/>
            <a:ext cx="914401" cy="876859"/>
          </a:xfrm>
          <a:prstGeom prst="rect">
            <a:avLst/>
          </a:prstGeom>
        </p:spPr>
        <p:txBody>
          <a:bodyPr lIns="137159" tIns="68580" rIns="137159" bIns="68580"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defRPr/>
            </a:pPr>
            <a:r>
              <a:rPr lang="en-US" sz="12000" dirty="0"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8231" y="914404"/>
            <a:ext cx="14182595" cy="4114798"/>
          </a:xfrm>
        </p:spPr>
        <p:txBody>
          <a:bodyPr/>
          <a:lstStyle>
            <a:lvl1pPr algn="l">
              <a:defRPr sz="4800" b="0" cap="none">
                <a:solidFill>
                  <a:schemeClr val="tx1"/>
                </a:solidFill>
              </a:defRPr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77344" y="5029200"/>
            <a:ext cx="13752265" cy="571500"/>
          </a:xfrm>
        </p:spPr>
        <p:txBody>
          <a:bodyPr/>
          <a:lstStyle>
            <a:lvl1pPr marL="0" indent="0">
              <a:buFontTx/>
              <a:buNone/>
              <a:defRPr sz="2400"/>
            </a:lvl1pPr>
            <a:lvl2pPr marL="685805" indent="0">
              <a:buFontTx/>
              <a:buNone/>
              <a:defRPr/>
            </a:lvl2pPr>
            <a:lvl3pPr marL="1371609" indent="0">
              <a:buFontTx/>
              <a:buNone/>
              <a:defRPr/>
            </a:lvl3pPr>
            <a:lvl4pPr marL="2057413" indent="0">
              <a:buFontTx/>
              <a:buNone/>
              <a:defRPr/>
            </a:lvl4pPr>
            <a:lvl5pPr marL="2743217" indent="0">
              <a:buFontTx/>
              <a:buNone/>
              <a:defRPr/>
            </a:lvl5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4532" y="6515099"/>
            <a:ext cx="15544801" cy="2171701"/>
          </a:xfrm>
        </p:spPr>
        <p:txBody>
          <a:bodyPr/>
          <a:lstStyle>
            <a:lvl1pPr marL="0" indent="0" algn="l">
              <a:buNone/>
              <a:defRPr sz="3000">
                <a:solidFill>
                  <a:schemeClr val="tx1"/>
                </a:solidFill>
              </a:defRPr>
            </a:lvl1pPr>
            <a:lvl2pPr marL="685805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13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4pPr>
            <a:lvl5pPr marL="2743217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5pPr>
            <a:lvl6pPr marL="3429022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6pPr>
            <a:lvl7pPr marL="4114827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7pPr>
            <a:lvl8pPr marL="4800631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8pPr>
            <a:lvl9pPr marL="5486435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AAE390A-09E9-14FD-C774-59B2801BFCC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1A771-8C39-C048-9F88-D4AB9D3F721D}" type="datetimeFigureOut">
              <a:rPr lang="en-US"/>
              <a:pPr>
                <a:defRPr/>
              </a:pPr>
              <a:t>5/8/25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C526634-4636-5802-5C26-9C13649BFC2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B3ECDA0-6341-4AD6-EDEB-EB3F377D9F9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C94CD-AEFE-9C4C-9871-2C0573FCAA8C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1353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ica s nazi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ContentSD.png">
            <a:extLst>
              <a:ext uri="{FF2B5EF4-FFF2-40B4-BE49-F238E27FC236}">
                <a16:creationId xmlns:a16="http://schemas.microsoft.com/office/drawing/2014/main" id="{8AB436FC-7BDE-606E-7468-EDBDB2308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5" y="1"/>
            <a:ext cx="18237052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3" y="4937472"/>
            <a:ext cx="15544803" cy="2203200"/>
          </a:xfrm>
        </p:spPr>
        <p:txBody>
          <a:bodyPr anchor="b"/>
          <a:lstStyle>
            <a:lvl1pPr algn="l">
              <a:defRPr sz="4200" b="0" cap="none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399" y="7140672"/>
            <a:ext cx="15544804" cy="1290601"/>
          </a:xfrm>
        </p:spPr>
        <p:txBody>
          <a:bodyPr anchor="t"/>
          <a:lstStyle>
            <a:lvl1pPr marL="0" indent="0" algn="l">
              <a:buNone/>
              <a:defRPr sz="2700">
                <a:solidFill>
                  <a:schemeClr val="tx1"/>
                </a:solidFill>
              </a:defRPr>
            </a:lvl1pPr>
            <a:lvl2pPr marL="685805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13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4pPr>
            <a:lvl5pPr marL="2743217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5pPr>
            <a:lvl6pPr marL="3429022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6pPr>
            <a:lvl7pPr marL="4114827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7pPr>
            <a:lvl8pPr marL="4800631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8pPr>
            <a:lvl9pPr marL="5486435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B50F21B-268B-FC58-930F-291A2F8A3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049CE-F9BC-1A46-8408-63F854B8D145}" type="datetimeFigureOut">
              <a:rPr lang="en-US"/>
              <a:pPr>
                <a:defRPr/>
              </a:pPr>
              <a:t>5/8/25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C25C57C-35AA-BF29-C0ED-70E5748E5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2468D0D-B632-508B-2C18-A99C83988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F0A84-F6B2-2043-B4CE-0C4314830F81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9540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ica s nazivom cit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Celestia-R1---OverlayContentSD.png">
            <a:extLst>
              <a:ext uri="{FF2B5EF4-FFF2-40B4-BE49-F238E27FC236}">
                <a16:creationId xmlns:a16="http://schemas.microsoft.com/office/drawing/2014/main" id="{2C818A6D-C9BE-0CEB-976A-1C64488474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5" y="1"/>
            <a:ext cx="18237052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0">
            <a:extLst>
              <a:ext uri="{FF2B5EF4-FFF2-40B4-BE49-F238E27FC236}">
                <a16:creationId xmlns:a16="http://schemas.microsoft.com/office/drawing/2014/main" id="{6F08B31D-5CFE-2612-554D-BA867B9BFB14}"/>
              </a:ext>
            </a:extLst>
          </p:cNvPr>
          <p:cNvSpPr txBox="1"/>
          <p:nvPr/>
        </p:nvSpPr>
        <p:spPr>
          <a:xfrm>
            <a:off x="844682" y="1077973"/>
            <a:ext cx="914399" cy="876859"/>
          </a:xfrm>
          <a:prstGeom prst="rect">
            <a:avLst/>
          </a:prstGeom>
        </p:spPr>
        <p:txBody>
          <a:bodyPr lIns="137159" tIns="68580" rIns="137159" bIns="68580"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12000" dirty="0">
                <a:effectLst/>
              </a:rPr>
              <a:t>“</a:t>
            </a:r>
          </a:p>
        </p:txBody>
      </p:sp>
      <p:sp>
        <p:nvSpPr>
          <p:cNvPr id="6" name="TextBox 15">
            <a:extLst>
              <a:ext uri="{FF2B5EF4-FFF2-40B4-BE49-F238E27FC236}">
                <a16:creationId xmlns:a16="http://schemas.microsoft.com/office/drawing/2014/main" id="{5B18F4DE-BF8D-6989-E07C-A3C0C3BB375F}"/>
              </a:ext>
            </a:extLst>
          </p:cNvPr>
          <p:cNvSpPr txBox="1"/>
          <p:nvPr/>
        </p:nvSpPr>
        <p:spPr>
          <a:xfrm>
            <a:off x="15472399" y="4126866"/>
            <a:ext cx="914401" cy="876859"/>
          </a:xfrm>
          <a:prstGeom prst="rect">
            <a:avLst/>
          </a:prstGeom>
        </p:spPr>
        <p:txBody>
          <a:bodyPr lIns="137159" tIns="68580" rIns="137159" bIns="68580"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defRPr/>
            </a:pPr>
            <a:r>
              <a:rPr lang="en-US" sz="12000" dirty="0"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8231" y="914404"/>
            <a:ext cx="14182595" cy="4114798"/>
          </a:xfrm>
        </p:spPr>
        <p:txBody>
          <a:bodyPr/>
          <a:lstStyle>
            <a:lvl1pPr algn="l">
              <a:defRPr sz="4800" b="0" cap="none">
                <a:solidFill>
                  <a:schemeClr val="tx1"/>
                </a:solidFill>
              </a:defRPr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14401" y="5829301"/>
            <a:ext cx="15544803" cy="1333500"/>
          </a:xfrm>
        </p:spPr>
        <p:txBody>
          <a:bodyPr anchor="b"/>
          <a:lstStyle>
            <a:lvl1pPr>
              <a:buNone/>
              <a:defRPr lang="en-US" sz="3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1" y="7162800"/>
            <a:ext cx="15544803" cy="1524000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68580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37160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13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4pPr>
            <a:lvl5pPr marL="2743217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5pPr>
            <a:lvl6pPr marL="3429022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6pPr>
            <a:lvl7pPr marL="4114827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7pPr>
            <a:lvl8pPr marL="4800631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8pPr>
            <a:lvl9pPr marL="5486435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1AAC09D-C95A-4BB2-F7A2-87BD04252CD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96F98-AC90-1244-85E4-1AB051BFD21C}" type="datetimeFigureOut">
              <a:rPr lang="en-US"/>
              <a:pPr>
                <a:defRPr/>
              </a:pPr>
              <a:t>5/8/25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9202AE1-3D7E-CFDD-96AF-548ED243A5E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DC51AED-B004-CC65-E8B9-0839CE9ED0D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6AF6A-1412-F943-A559-34A8DC69C50B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4205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ili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elestia-R1---OverlayContentSD.png">
            <a:extLst>
              <a:ext uri="{FF2B5EF4-FFF2-40B4-BE49-F238E27FC236}">
                <a16:creationId xmlns:a16="http://schemas.microsoft.com/office/drawing/2014/main" id="{2AC6A8C2-9489-0258-2D20-2B3C8B380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5" y="1"/>
            <a:ext cx="18237052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881" y="914404"/>
            <a:ext cx="15544803" cy="4114798"/>
          </a:xfrm>
        </p:spPr>
        <p:txBody>
          <a:bodyPr/>
          <a:lstStyle>
            <a:lvl1pPr>
              <a:defRPr lang="en-US" sz="4200" b="0" dirty="0"/>
            </a:lvl1pPr>
          </a:lstStyle>
          <a:p>
            <a:pPr lvl="0"/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28881" y="5257799"/>
            <a:ext cx="15544803" cy="1257300"/>
          </a:xfrm>
        </p:spPr>
        <p:txBody>
          <a:bodyPr anchor="b"/>
          <a:lstStyle>
            <a:lvl1pPr>
              <a:buNone/>
              <a:defRPr lang="en-US" sz="3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8879" y="6515099"/>
            <a:ext cx="15544803" cy="217170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68580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37160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13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4pPr>
            <a:lvl5pPr marL="2743217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5pPr>
            <a:lvl6pPr marL="3429022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6pPr>
            <a:lvl7pPr marL="4114827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7pPr>
            <a:lvl8pPr marL="4800631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8pPr>
            <a:lvl9pPr marL="5486435" indent="0">
              <a:buNone/>
              <a:defRPr sz="21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6BC261F-5DDA-1192-6577-D869F776D9B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A4D2E-A6C3-4A4E-A4D5-4528985DF2D7}" type="datetimeFigureOut">
              <a:rPr lang="en-US"/>
              <a:pPr>
                <a:defRPr/>
              </a:pPr>
              <a:t>5/8/25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C17E418-B670-5DE9-8BC3-7240A595F2B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898C0E4-42E6-E16A-8B5B-927246999AA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A22B6-CA47-F34C-BC13-5655AB26C88B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343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elestia-R1---OverlayContentSD.png">
            <a:extLst>
              <a:ext uri="{FF2B5EF4-FFF2-40B4-BE49-F238E27FC236}">
                <a16:creationId xmlns:a16="http://schemas.microsoft.com/office/drawing/2014/main" id="{D03B5779-DA98-8240-E773-DD629EE82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5" y="1"/>
            <a:ext cx="18237052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914399" y="914403"/>
            <a:ext cx="15544801" cy="2184401"/>
          </a:xfrm>
        </p:spPr>
        <p:txBody>
          <a:bodyPr/>
          <a:lstStyle>
            <a:lvl1pPr>
              <a:defRPr sz="4200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465A33-8B18-6B5C-FE29-DBC85DB84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C4E5F-7123-2B4E-9E91-F0BD5B426B87}" type="datetimeFigureOut">
              <a:rPr lang="en-US"/>
              <a:pPr>
                <a:defRPr/>
              </a:pPr>
              <a:t>5/8/25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BA3402-C5A7-558A-4D01-8A906F9F5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60FA5E-D020-DBD6-B065-FE3DF8AB7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213F9-3809-FB4E-8F73-9D5F894F83C6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9180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ContentSD.png">
            <a:extLst>
              <a:ext uri="{FF2B5EF4-FFF2-40B4-BE49-F238E27FC236}">
                <a16:creationId xmlns:a16="http://schemas.microsoft.com/office/drawing/2014/main" id="{4FBFD3DA-3D55-694A-828A-CE4C1F5E21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5" y="1"/>
            <a:ext cx="18237052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105956" y="914401"/>
            <a:ext cx="3353242" cy="7772402"/>
          </a:xfrm>
        </p:spPr>
        <p:txBody>
          <a:bodyPr vert="eaVert"/>
          <a:lstStyle>
            <a:lvl1pPr>
              <a:defRPr sz="4200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1" y="914400"/>
            <a:ext cx="11980368" cy="7772400"/>
          </a:xfrm>
        </p:spPr>
        <p:txBody>
          <a:bodyPr vert="eaVert" anchor="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8C8B0EF-0AF5-55CB-45E6-8ADF2350C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1C544-56D4-2843-9CA4-731E62C81735}" type="datetimeFigureOut">
              <a:rPr lang="en-US"/>
              <a:pPr>
                <a:defRPr/>
              </a:pPr>
              <a:t>5/8/25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759A534-C138-7BFA-7899-794CCB866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D0E2FF1-AC12-33A3-B3E7-0C3705B55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DD24D-4B26-FD45-AE8E-36EF7771EC3A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1421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cielo, ruota, aria aperta, veicolo&#10;&#10;Descrizione generata automaticamente">
            <a:extLst>
              <a:ext uri="{FF2B5EF4-FFF2-40B4-BE49-F238E27FC236}">
                <a16:creationId xmlns:a16="http://schemas.microsoft.com/office/drawing/2014/main" id="{24E7B5A9-EED5-02F4-F2C4-A017172617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1066524"/>
            <a:ext cx="18288000" cy="9220476"/>
          </a:xfrm>
          <a:prstGeom prst="rect">
            <a:avLst/>
          </a:prstGeom>
        </p:spPr>
      </p:pic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293171E-0C53-BBF6-123B-9C99FBBD0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119C-87C5-4347-B4E5-0AE8551C7AEB}" type="datetimeFigureOut">
              <a:rPr lang="it-IT" smtClean="0"/>
              <a:t>08/05/25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6B61F6C-714D-4141-558A-C45A4625C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C38E40F-C0B6-07E2-1537-BA8B58026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5595-9809-4C63-B633-1859D698C994}" type="slidenum">
              <a:rPr lang="it-IT" smtClean="0"/>
              <a:t>‹N›</a:t>
            </a:fld>
            <a:endParaRPr lang="it-IT"/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7A9B4C56-5CFE-9D08-48F3-EB3B7DFFFE48}"/>
              </a:ext>
            </a:extLst>
          </p:cNvPr>
          <p:cNvSpPr txBox="1">
            <a:spLocks/>
          </p:cNvSpPr>
          <p:nvPr userDrawn="1"/>
        </p:nvSpPr>
        <p:spPr>
          <a:xfrm>
            <a:off x="614362" y="834470"/>
            <a:ext cx="13182600" cy="3581400"/>
          </a:xfrm>
          <a:prstGeom prst="rect">
            <a:avLst/>
          </a:prstGeom>
        </p:spPr>
        <p:txBody>
          <a:bodyPr vert="horz" lIns="102870" tIns="51435" rIns="102870" bIns="51435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4950" dirty="0">
                <a:latin typeface="Titillium Web" panose="00000500000000000000" pitchFamily="2" charset="0"/>
              </a:rPr>
              <a:t>Spoke 9 – Urban Mobility</a:t>
            </a:r>
          </a:p>
        </p:txBody>
      </p:sp>
      <p:sp>
        <p:nvSpPr>
          <p:cNvPr id="10" name="Freeform 12">
            <a:extLst>
              <a:ext uri="{FF2B5EF4-FFF2-40B4-BE49-F238E27FC236}">
                <a16:creationId xmlns:a16="http://schemas.microsoft.com/office/drawing/2014/main" id="{40778381-069C-E955-442C-4505C6E05107}"/>
              </a:ext>
            </a:extLst>
          </p:cNvPr>
          <p:cNvSpPr/>
          <p:nvPr userDrawn="1"/>
        </p:nvSpPr>
        <p:spPr>
          <a:xfrm>
            <a:off x="-1" y="-13213"/>
            <a:ext cx="18288002" cy="1558646"/>
          </a:xfrm>
          <a:custGeom>
            <a:avLst/>
            <a:gdLst/>
            <a:ahLst/>
            <a:cxnLst/>
            <a:rect l="l" t="t" r="r" b="b"/>
            <a:pathLst>
              <a:path w="18249910" h="1306828">
                <a:moveTo>
                  <a:pt x="0" y="0"/>
                </a:moveTo>
                <a:lnTo>
                  <a:pt x="18249910" y="0"/>
                </a:lnTo>
                <a:lnTo>
                  <a:pt x="18249910" y="1306828"/>
                </a:lnTo>
                <a:lnTo>
                  <a:pt x="0" y="130682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84" t="-19230" r="-24" b="-13714"/>
            </a:stretch>
          </a:blipFill>
        </p:spPr>
        <p:txBody>
          <a:bodyPr/>
          <a:lstStyle/>
          <a:p>
            <a:endParaRPr lang="it-IT" sz="2025"/>
          </a:p>
        </p:txBody>
      </p:sp>
      <p:sp>
        <p:nvSpPr>
          <p:cNvPr id="11" name="Freeform 26">
            <a:extLst>
              <a:ext uri="{FF2B5EF4-FFF2-40B4-BE49-F238E27FC236}">
                <a16:creationId xmlns:a16="http://schemas.microsoft.com/office/drawing/2014/main" id="{1924ABF5-01AE-24CE-D29B-E9F4B2BAFAF4}"/>
              </a:ext>
            </a:extLst>
          </p:cNvPr>
          <p:cNvSpPr/>
          <p:nvPr userDrawn="1"/>
        </p:nvSpPr>
        <p:spPr>
          <a:xfrm>
            <a:off x="14231454" y="-285874"/>
            <a:ext cx="4056548" cy="2103968"/>
          </a:xfrm>
          <a:custGeom>
            <a:avLst/>
            <a:gdLst/>
            <a:ahLst/>
            <a:cxnLst/>
            <a:rect l="l" t="t" r="r" b="b"/>
            <a:pathLst>
              <a:path w="3254811" h="1830831">
                <a:moveTo>
                  <a:pt x="0" y="0"/>
                </a:moveTo>
                <a:lnTo>
                  <a:pt x="3254811" y="0"/>
                </a:lnTo>
                <a:lnTo>
                  <a:pt x="3254811" y="1830831"/>
                </a:lnTo>
                <a:lnTo>
                  <a:pt x="0" y="183083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2813" b="-12813"/>
            </a:stretch>
          </a:blipFill>
        </p:spPr>
        <p:txBody>
          <a:bodyPr/>
          <a:lstStyle/>
          <a:p>
            <a:endParaRPr lang="it-IT" sz="2025"/>
          </a:p>
        </p:txBody>
      </p:sp>
    </p:spTree>
    <p:extLst>
      <p:ext uri="{BB962C8B-B14F-4D97-AF65-F5344CB8AC3E}">
        <p14:creationId xmlns:p14="http://schemas.microsoft.com/office/powerpoint/2010/main" val="2641422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cielo, ruota, aria aperta, veicolo&#10;&#10;Descrizione generata automaticamente">
            <a:extLst>
              <a:ext uri="{FF2B5EF4-FFF2-40B4-BE49-F238E27FC236}">
                <a16:creationId xmlns:a16="http://schemas.microsoft.com/office/drawing/2014/main" id="{EE623485-D07D-21FD-2FFB-C9456BB11B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5"/>
          <a:stretch/>
        </p:blipFill>
        <p:spPr>
          <a:xfrm rot="16200000">
            <a:off x="10574344" y="2484440"/>
            <a:ext cx="10383836" cy="5243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7F9BD2E-08E6-F79C-D3FD-03B61BFA9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80BAE58-5C02-9928-CDD5-E8E62B0015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0" y="2771776"/>
            <a:ext cx="15773400" cy="6527007"/>
          </a:xfrm>
        </p:spPr>
        <p:txBody>
          <a:bodyPr/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3848553-7023-762E-C133-5F981D16C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119C-87C5-4347-B4E5-0AE8551C7AEB}" type="datetimeFigureOut">
              <a:rPr lang="it-IT" smtClean="0"/>
              <a:t>08/05/25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1331A58-BBCB-055C-A672-D6477D636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478B293-F8A0-2A18-2111-0A0A8B575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5595-9809-4C63-B633-1859D698C9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7351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F71A9FB-DDC4-6142-4B2B-97CB97B72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5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381F2BB-E233-1D4E-2333-431735A688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197"/>
            <a:ext cx="15773400" cy="2250280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4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6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6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13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66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2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73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27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8F259D2-62AB-BC8A-9C50-34ABC0CBF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119C-87C5-4347-B4E5-0AE8551C7AEB}" type="datetimeFigureOut">
              <a:rPr lang="it-IT" smtClean="0"/>
              <a:t>08/05/25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E7D8988-5883-8A2A-0080-4106F3828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35C9DD6-00BC-DBEE-B6B9-D1EC6777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5595-9809-4C63-B633-1859D698C9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808661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C61524-6224-A9E7-AD78-0BC02BAAD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556C0B7-59B2-175C-E792-FC97799FD6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1" y="2738438"/>
            <a:ext cx="7772400" cy="6527007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D9ECA00-C53D-EBD9-D6B6-0032CF0F58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8301" y="2738438"/>
            <a:ext cx="7772400" cy="6527007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73B5AED-8423-19A1-2057-4EEA38E6C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119C-87C5-4347-B4E5-0AE8551C7AEB}" type="datetimeFigureOut">
              <a:rPr lang="it-IT" smtClean="0"/>
              <a:t>08/05/25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D754057-2738-139A-2358-383B03B22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D5E65DB-93F9-B57E-9522-B01153BB3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5595-9809-4C63-B633-1859D698C9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15312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33571E-14E8-35A8-9163-AD9938786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2" y="547689"/>
            <a:ext cx="15773400" cy="198834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6988877-6C64-E2EE-A628-5A981A5BFA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9683" y="2521746"/>
            <a:ext cx="7736680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4" indent="0">
              <a:buNone/>
              <a:defRPr sz="2250" b="1"/>
            </a:lvl2pPr>
            <a:lvl3pPr marL="1028706" indent="0">
              <a:buNone/>
              <a:defRPr sz="2025" b="1"/>
            </a:lvl3pPr>
            <a:lvl4pPr marL="1543060" indent="0">
              <a:buNone/>
              <a:defRPr sz="1800" b="1"/>
            </a:lvl4pPr>
            <a:lvl5pPr marL="2057413" indent="0">
              <a:buNone/>
              <a:defRPr sz="1800" b="1"/>
            </a:lvl5pPr>
            <a:lvl6pPr marL="2571766" indent="0">
              <a:buNone/>
              <a:defRPr sz="1800" b="1"/>
            </a:lvl6pPr>
            <a:lvl7pPr marL="3086120" indent="0">
              <a:buNone/>
              <a:defRPr sz="1800" b="1"/>
            </a:lvl7pPr>
            <a:lvl8pPr marL="3600473" indent="0">
              <a:buNone/>
              <a:defRPr sz="1800" b="1"/>
            </a:lvl8pPr>
            <a:lvl9pPr marL="4114827" indent="0">
              <a:buNone/>
              <a:defRPr sz="18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DEAD7EE-D7D5-D2A6-FFE0-4BE9E858D0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0" cy="552688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311986EE-8E05-A7CB-5709-388FFBE9EE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1" y="2521746"/>
            <a:ext cx="7774782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4" indent="0">
              <a:buNone/>
              <a:defRPr sz="2250" b="1"/>
            </a:lvl2pPr>
            <a:lvl3pPr marL="1028706" indent="0">
              <a:buNone/>
              <a:defRPr sz="2025" b="1"/>
            </a:lvl3pPr>
            <a:lvl4pPr marL="1543060" indent="0">
              <a:buNone/>
              <a:defRPr sz="1800" b="1"/>
            </a:lvl4pPr>
            <a:lvl5pPr marL="2057413" indent="0">
              <a:buNone/>
              <a:defRPr sz="1800" b="1"/>
            </a:lvl5pPr>
            <a:lvl6pPr marL="2571766" indent="0">
              <a:buNone/>
              <a:defRPr sz="1800" b="1"/>
            </a:lvl6pPr>
            <a:lvl7pPr marL="3086120" indent="0">
              <a:buNone/>
              <a:defRPr sz="1800" b="1"/>
            </a:lvl7pPr>
            <a:lvl8pPr marL="3600473" indent="0">
              <a:buNone/>
              <a:defRPr sz="1800" b="1"/>
            </a:lvl8pPr>
            <a:lvl9pPr marL="4114827" indent="0">
              <a:buNone/>
              <a:defRPr sz="18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0C782092-E4C8-B2ED-AE4A-792C772155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1" y="3757613"/>
            <a:ext cx="7774782" cy="552688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D0B84380-1748-CDD0-E033-2414D0B2E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119C-87C5-4347-B4E5-0AE8551C7AEB}" type="datetimeFigureOut">
              <a:rPr lang="it-IT" smtClean="0"/>
              <a:t>08/05/25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9279F5BF-B804-92B2-3DF3-B3ACE0B82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09F8E911-2519-E9DC-637A-5E03D26DF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5595-9809-4C63-B633-1859D698C9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27178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B0A1E3B-7D57-82B0-CD01-67F18AFE4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42FC150-4A8F-ABB0-17C2-60AAB3C35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119C-87C5-4347-B4E5-0AE8551C7AEB}" type="datetimeFigureOut">
              <a:rPr lang="it-IT" smtClean="0"/>
              <a:t>08/05/25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9319FCA-7972-3ED6-2BC5-38EA56E0E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AE67492-25C5-7867-01F2-0173482E6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5595-9809-4C63-B633-1859D698C9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868236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6E6A2AC0-9EEC-ED07-CDC8-B7E9B8F09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119C-87C5-4347-B4E5-0AE8551C7AEB}" type="datetimeFigureOut">
              <a:rPr lang="it-IT" smtClean="0"/>
              <a:t>08/05/25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DDEF9D96-9F2A-762D-BDEC-56A01D8E0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CD31DAB-90E2-E8C2-33AF-273A6CD8A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5595-9809-4C63-B633-1859D698C9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21129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F73FBA6-3E10-F99C-A0C5-8A12D3F1D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1"/>
            <a:ext cx="5898355" cy="2400300"/>
          </a:xfrm>
        </p:spPr>
        <p:txBody>
          <a:bodyPr anchor="b"/>
          <a:lstStyle>
            <a:lvl1pPr>
              <a:defRPr sz="3601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098F660-CFAD-AC60-387E-510E06FDFC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3601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010FF1E-A89F-3DB5-B98A-9AF1F791D2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4" indent="0">
              <a:buNone/>
              <a:defRPr sz="1575"/>
            </a:lvl2pPr>
            <a:lvl3pPr marL="1028706" indent="0">
              <a:buNone/>
              <a:defRPr sz="1351"/>
            </a:lvl3pPr>
            <a:lvl4pPr marL="1543060" indent="0">
              <a:buNone/>
              <a:defRPr sz="1125"/>
            </a:lvl4pPr>
            <a:lvl5pPr marL="2057413" indent="0">
              <a:buNone/>
              <a:defRPr sz="1125"/>
            </a:lvl5pPr>
            <a:lvl6pPr marL="2571766" indent="0">
              <a:buNone/>
              <a:defRPr sz="1125"/>
            </a:lvl6pPr>
            <a:lvl7pPr marL="3086120" indent="0">
              <a:buNone/>
              <a:defRPr sz="1125"/>
            </a:lvl7pPr>
            <a:lvl8pPr marL="3600473" indent="0">
              <a:buNone/>
              <a:defRPr sz="1125"/>
            </a:lvl8pPr>
            <a:lvl9pPr marL="4114827" indent="0">
              <a:buNone/>
              <a:defRPr sz="112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43A8ED6-14A3-FBE6-850E-DF6B5C8DB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119C-87C5-4347-B4E5-0AE8551C7AEB}" type="datetimeFigureOut">
              <a:rPr lang="it-IT" smtClean="0"/>
              <a:t>08/05/25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ECA49D6-D5E5-E827-B6C3-6386ED356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63BA913-513A-1BFD-770E-19034C571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5595-9809-4C63-B633-1859D698C9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26627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79D98F8-44E4-948B-C506-4B2995B00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1"/>
            <a:ext cx="5898355" cy="2400300"/>
          </a:xfrm>
        </p:spPr>
        <p:txBody>
          <a:bodyPr anchor="b"/>
          <a:lstStyle>
            <a:lvl1pPr>
              <a:defRPr sz="3601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6F81F816-8413-02FF-32A3-AB378C90FE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 marL="0" indent="0">
              <a:buNone/>
              <a:defRPr sz="3601"/>
            </a:lvl1pPr>
            <a:lvl2pPr marL="514354" indent="0">
              <a:buNone/>
              <a:defRPr sz="3150"/>
            </a:lvl2pPr>
            <a:lvl3pPr marL="1028706" indent="0">
              <a:buNone/>
              <a:defRPr sz="2700"/>
            </a:lvl3pPr>
            <a:lvl4pPr marL="1543060" indent="0">
              <a:buNone/>
              <a:defRPr sz="2250"/>
            </a:lvl4pPr>
            <a:lvl5pPr marL="2057413" indent="0">
              <a:buNone/>
              <a:defRPr sz="2250"/>
            </a:lvl5pPr>
            <a:lvl6pPr marL="2571766" indent="0">
              <a:buNone/>
              <a:defRPr sz="2250"/>
            </a:lvl6pPr>
            <a:lvl7pPr marL="3086120" indent="0">
              <a:buNone/>
              <a:defRPr sz="2250"/>
            </a:lvl7pPr>
            <a:lvl8pPr marL="3600473" indent="0">
              <a:buNone/>
              <a:defRPr sz="2250"/>
            </a:lvl8pPr>
            <a:lvl9pPr marL="4114827" indent="0">
              <a:buNone/>
              <a:defRPr sz="225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673BBF9-3791-E215-DD9A-2E298394E0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4" indent="0">
              <a:buNone/>
              <a:defRPr sz="1575"/>
            </a:lvl2pPr>
            <a:lvl3pPr marL="1028706" indent="0">
              <a:buNone/>
              <a:defRPr sz="1351"/>
            </a:lvl3pPr>
            <a:lvl4pPr marL="1543060" indent="0">
              <a:buNone/>
              <a:defRPr sz="1125"/>
            </a:lvl4pPr>
            <a:lvl5pPr marL="2057413" indent="0">
              <a:buNone/>
              <a:defRPr sz="1125"/>
            </a:lvl5pPr>
            <a:lvl6pPr marL="2571766" indent="0">
              <a:buNone/>
              <a:defRPr sz="1125"/>
            </a:lvl6pPr>
            <a:lvl7pPr marL="3086120" indent="0">
              <a:buNone/>
              <a:defRPr sz="1125"/>
            </a:lvl7pPr>
            <a:lvl8pPr marL="3600473" indent="0">
              <a:buNone/>
              <a:defRPr sz="1125"/>
            </a:lvl8pPr>
            <a:lvl9pPr marL="4114827" indent="0">
              <a:buNone/>
              <a:defRPr sz="112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0475348-04CA-164B-2219-6131A2B9D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119C-87C5-4347-B4E5-0AE8551C7AEB}" type="datetimeFigureOut">
              <a:rPr lang="it-IT" smtClean="0"/>
              <a:t>08/05/25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7DE8DA0-8EAA-CAFE-7877-64400181D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A4592E2-4C52-30FF-C188-A760D62C4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5595-9809-4C63-B633-1859D698C9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29558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F158119-8946-BF09-DE03-09A6AA544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1D05461F-7FDF-729E-8FCA-DC78C11080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152CA0F-D64D-3076-C559-6C9625062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119C-87C5-4347-B4E5-0AE8551C7AEB}" type="datetimeFigureOut">
              <a:rPr lang="it-IT" smtClean="0"/>
              <a:t>08/05/25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9C63B1B-D49E-460D-DCED-518CB82B9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C58B955-7C21-DCDF-CFF6-0CE0941BB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5595-9809-4C63-B633-1859D698C9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568246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156DAAA9-F6BF-915B-10C0-618FFEDBC2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7"/>
            <a:ext cx="3943350" cy="871775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FB745B7A-9250-BAC9-938C-A85CF7BAA0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7"/>
            <a:ext cx="11601451" cy="871775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0B87E3C-5E67-CE43-0BB8-28BC12D58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119C-87C5-4347-B4E5-0AE8551C7AEB}" type="datetimeFigureOut">
              <a:rPr lang="it-IT" smtClean="0"/>
              <a:t>08/05/25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501F317-DC98-E811-0400-07938B398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CFF9B27-BA4B-10DD-D234-9821E9C55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5595-9809-4C63-B633-1859D698C9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61467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ext&#10;&#10;Description automatically generated">
            <a:extLst>
              <a:ext uri="{FF2B5EF4-FFF2-40B4-BE49-F238E27FC236}">
                <a16:creationId xmlns:a16="http://schemas.microsoft.com/office/drawing/2014/main" id="{CC484B6A-464E-F686-EC3E-1434619E7E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3515" y="9026011"/>
            <a:ext cx="5268902" cy="152809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89"/>
          <a:stretch/>
        </p:blipFill>
        <p:spPr bwMode="auto">
          <a:xfrm>
            <a:off x="223625" y="9200856"/>
            <a:ext cx="2364218" cy="857554"/>
          </a:xfrm>
          <a:prstGeom prst="rect">
            <a:avLst/>
          </a:prstGeom>
          <a:noFill/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F3B755D5-F873-753E-6475-2E0BBE971D1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7522" y="9200856"/>
            <a:ext cx="1689166" cy="86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B064CA-DABD-363D-A3E4-7FE50B39D4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" t="11950" r="56353" b="53255"/>
          <a:stretch/>
        </p:blipFill>
        <p:spPr bwMode="auto">
          <a:xfrm>
            <a:off x="13003085" y="9106921"/>
            <a:ext cx="2393126" cy="115962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3687F6A-8AD9-D8E6-1BBB-08868F1BCA3C}"/>
              </a:ext>
            </a:extLst>
          </p:cNvPr>
          <p:cNvSpPr/>
          <p:nvPr userDrawn="1"/>
        </p:nvSpPr>
        <p:spPr>
          <a:xfrm>
            <a:off x="0" y="8945099"/>
            <a:ext cx="18288000" cy="161821"/>
          </a:xfrm>
          <a:prstGeom prst="rect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8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2DDDD44-0B77-2CA7-5E9F-DD372612C3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170"/>
          <a:stretch/>
        </p:blipFill>
        <p:spPr bwMode="auto">
          <a:xfrm>
            <a:off x="2756927" y="9200855"/>
            <a:ext cx="908641" cy="857554"/>
          </a:xfrm>
          <a:prstGeom prst="rect">
            <a:avLst/>
          </a:prstGeom>
          <a:noFill/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1177C2B4-8EA8-43CB-86A7-F79C17ADAF72}"/>
              </a:ext>
            </a:extLst>
          </p:cNvPr>
          <p:cNvSpPr txBox="1"/>
          <p:nvPr userDrawn="1"/>
        </p:nvSpPr>
        <p:spPr>
          <a:xfrm>
            <a:off x="3663593" y="9558326"/>
            <a:ext cx="3888432" cy="410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it-IT" sz="2280" dirty="0">
                <a:hlinkClick r:id="rId6"/>
              </a:rPr>
              <a:t>http://rubberap.unipa.it</a:t>
            </a:r>
            <a:r>
              <a:rPr lang="it-IT" sz="228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4997374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6EAD223-1880-573C-7DA6-F4E9D8C7A688}"/>
              </a:ext>
            </a:extLst>
          </p:cNvPr>
          <p:cNvSpPr/>
          <p:nvPr userDrawn="1"/>
        </p:nvSpPr>
        <p:spPr>
          <a:xfrm>
            <a:off x="0" y="8945099"/>
            <a:ext cx="18288000" cy="161821"/>
          </a:xfrm>
          <a:prstGeom prst="rect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80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48CE19BE-18B4-8220-147E-2D09682E46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763" y="565954"/>
            <a:ext cx="6031392" cy="17492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D996645-B49B-1F1F-1B2C-93019FBD88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" t="11950" r="56353" b="53255"/>
          <a:stretch/>
        </p:blipFill>
        <p:spPr bwMode="auto">
          <a:xfrm>
            <a:off x="7003640" y="638970"/>
            <a:ext cx="3308520" cy="160319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6" descr="Volo Engineering">
            <a:extLst>
              <a:ext uri="{FF2B5EF4-FFF2-40B4-BE49-F238E27FC236}">
                <a16:creationId xmlns:a16="http://schemas.microsoft.com/office/drawing/2014/main" id="{04EA1B88-93E9-D79B-D76D-73059FA723C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4710" y="916836"/>
            <a:ext cx="3139670" cy="963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E0CC8C5B-4B37-9E35-A378-B37FFE4DF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it-IT"/>
              <a:t>Palermo, 22/09/2023</a:t>
            </a:r>
            <a:endParaRPr lang="en-GB" dirty="0"/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B79DB10C-FB51-59DD-7B8A-76D9C780A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57900" y="9534526"/>
            <a:ext cx="11772899" cy="547687"/>
          </a:xfrm>
        </p:spPr>
        <p:txBody>
          <a:bodyPr/>
          <a:lstStyle>
            <a:lvl1pPr algn="r">
              <a:defRPr/>
            </a:lvl1pPr>
          </a:lstStyle>
          <a:p>
            <a:r>
              <a:rPr lang="en-GB"/>
              <a:t>davide.lopresti@unipa.it – salvo.volo@voloengineering.com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05938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ACD80A16-CAA9-FEC3-A5C5-51749E49B85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57301" y="9534526"/>
            <a:ext cx="4114800" cy="547687"/>
          </a:xfrm>
        </p:spPr>
        <p:txBody>
          <a:bodyPr/>
          <a:lstStyle/>
          <a:p>
            <a:r>
              <a:rPr lang="it-IT"/>
              <a:t>Palermo, 22/09/2023</a:t>
            </a:r>
            <a:endParaRPr lang="en-GB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748C70A0-9E85-7FB4-8FEA-4E70CD8ED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57900" y="9534526"/>
            <a:ext cx="6172200" cy="547687"/>
          </a:xfrm>
        </p:spPr>
        <p:txBody>
          <a:bodyPr/>
          <a:lstStyle/>
          <a:p>
            <a:r>
              <a:rPr lang="en-GB"/>
              <a:t>davide.lopresti@unipa.it – salvo.volo@voloengineering.com</a:t>
            </a:r>
            <a:endParaRPr lang="en-GB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28F3A48-011D-DBFC-CD4E-9B7613120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915901" y="9534526"/>
            <a:ext cx="4114800" cy="547687"/>
          </a:xfrm>
        </p:spPr>
        <p:txBody>
          <a:bodyPr/>
          <a:lstStyle/>
          <a:p>
            <a:fld id="{5923EA9C-7356-754C-9CFA-F393DB0ABF44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52560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2DD88-A1A2-469D-9B1A-B3DB9CA14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5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A6CD4-EE85-4220-AC50-35E7D3D877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197"/>
            <a:ext cx="15773400" cy="2250280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514354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6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2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8FF0D7-F461-A790-8881-F567C4A9C4D6}"/>
              </a:ext>
            </a:extLst>
          </p:cNvPr>
          <p:cNvSpPr/>
          <p:nvPr userDrawn="1"/>
        </p:nvSpPr>
        <p:spPr>
          <a:xfrm flipV="1">
            <a:off x="0" y="9462138"/>
            <a:ext cx="18288000" cy="68579"/>
          </a:xfrm>
          <a:prstGeom prst="rect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8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C8CDCB1-12A8-2A5C-281A-B0F33157E5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57301" y="9534526"/>
            <a:ext cx="4114800" cy="547687"/>
          </a:xfrm>
        </p:spPr>
        <p:txBody>
          <a:bodyPr/>
          <a:lstStyle/>
          <a:p>
            <a:r>
              <a:rPr lang="it-IT"/>
              <a:t>Palermo, 22/09/2023</a:t>
            </a:r>
            <a:endParaRPr lang="en-GB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DFA30CB5-110C-8E7C-7A5D-ADF209838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57900" y="9534526"/>
            <a:ext cx="6172200" cy="547687"/>
          </a:xfrm>
        </p:spPr>
        <p:txBody>
          <a:bodyPr/>
          <a:lstStyle/>
          <a:p>
            <a:r>
              <a:rPr lang="en-GB"/>
              <a:t>davide.lopresti@unipa.it – salvo.volo@voloengineering.com</a:t>
            </a:r>
            <a:endParaRPr lang="en-GB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792ACE7-954C-A924-03D7-6A9741325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915901" y="9534526"/>
            <a:ext cx="4114800" cy="547687"/>
          </a:xfrm>
        </p:spPr>
        <p:txBody>
          <a:bodyPr/>
          <a:lstStyle/>
          <a:p>
            <a:fld id="{5923EA9C-7356-754C-9CFA-F393DB0ABF44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82584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176656-55BC-1CDE-49C5-963D5FE2C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468AB9E-B8B3-AFB7-C982-AB83E2BB595B}"/>
              </a:ext>
            </a:extLst>
          </p:cNvPr>
          <p:cNvSpPr/>
          <p:nvPr userDrawn="1"/>
        </p:nvSpPr>
        <p:spPr>
          <a:xfrm flipV="1">
            <a:off x="0" y="9462138"/>
            <a:ext cx="18288000" cy="68579"/>
          </a:xfrm>
          <a:prstGeom prst="rect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8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0EB1AEE-7706-1D3D-501D-FD2427D084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57301" y="9534526"/>
            <a:ext cx="4114800" cy="547687"/>
          </a:xfrm>
        </p:spPr>
        <p:txBody>
          <a:bodyPr/>
          <a:lstStyle/>
          <a:p>
            <a:r>
              <a:rPr lang="it-IT"/>
              <a:t>Palermo, 22/09/2023</a:t>
            </a:r>
            <a:endParaRPr lang="en-GB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DB78F8D-D8E4-916D-146A-133A08F92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57900" y="9534526"/>
            <a:ext cx="6172200" cy="547687"/>
          </a:xfrm>
        </p:spPr>
        <p:txBody>
          <a:bodyPr/>
          <a:lstStyle/>
          <a:p>
            <a:r>
              <a:rPr lang="en-GB"/>
              <a:t>davide.lopresti@unipa.it – salvo.volo@voloengineering.com</a:t>
            </a:r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1D25F74-DE6A-BC72-6003-BE6F93687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915901" y="9534526"/>
            <a:ext cx="4114800" cy="547687"/>
          </a:xfrm>
        </p:spPr>
        <p:txBody>
          <a:bodyPr/>
          <a:lstStyle/>
          <a:p>
            <a:fld id="{5923EA9C-7356-754C-9CFA-F393DB0ABF44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78319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371600" y="3195640"/>
            <a:ext cx="15544801" cy="2205038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743202" y="5829300"/>
            <a:ext cx="12801600" cy="26289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8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30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57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71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86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00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148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Palermo, 22/09/2023</a:t>
            </a:r>
            <a:endParaRPr lang="en-GB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davide.lopresti@unipa.it – salvo.volo@voloengineering.com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F5EB7-CC33-4DDE-831F-07FAC794F7DA}" type="slidenum">
              <a:rPr lang="it-IT" smtClean="0"/>
              <a:t>‹N›</a:t>
            </a:fld>
            <a:endParaRPr lang="it-IT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B8AAECA-2764-33F0-D07E-639D0E80E141}"/>
              </a:ext>
            </a:extLst>
          </p:cNvPr>
          <p:cNvSpPr/>
          <p:nvPr userDrawn="1"/>
        </p:nvSpPr>
        <p:spPr>
          <a:xfrm flipV="1">
            <a:off x="0" y="9462138"/>
            <a:ext cx="18288000" cy="68579"/>
          </a:xfrm>
          <a:prstGeom prst="rect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80"/>
          </a:p>
        </p:txBody>
      </p:sp>
    </p:spTree>
    <p:extLst>
      <p:ext uri="{BB962C8B-B14F-4D97-AF65-F5344CB8AC3E}">
        <p14:creationId xmlns:p14="http://schemas.microsoft.com/office/powerpoint/2010/main" val="25549910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69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B51C6A-FBB0-CC6E-A998-EA58E7586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2" y="915072"/>
            <a:ext cx="15544799" cy="218410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9D5A098A-2805-3E43-F114-4E10D95983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2" y="3213808"/>
            <a:ext cx="15544799" cy="547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r-HR" altLang="sr-Latn-RS"/>
              <a:t>Kliknite da biste uredili matrice</a:t>
            </a:r>
          </a:p>
          <a:p>
            <a:pPr lvl="1"/>
            <a:r>
              <a:rPr lang="hr-HR" altLang="sr-Latn-RS"/>
              <a:t>Druga razina</a:t>
            </a:r>
          </a:p>
          <a:p>
            <a:pPr lvl="2"/>
            <a:r>
              <a:rPr lang="hr-HR" altLang="sr-Latn-RS"/>
              <a:t>Treća razina</a:t>
            </a:r>
          </a:p>
          <a:p>
            <a:pPr lvl="3"/>
            <a:r>
              <a:rPr lang="hr-HR" altLang="sr-Latn-RS"/>
              <a:t>Četvrta razina</a:t>
            </a:r>
          </a:p>
          <a:p>
            <a:pPr lvl="4"/>
            <a:r>
              <a:rPr lang="hr-HR" altLang="sr-Latn-RS"/>
              <a:t>Peta razina stilove teksta</a:t>
            </a:r>
            <a:endParaRPr lang="en-US" altLang="sr-Latn-R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9F3A97-0FC9-71FB-8379-97E42C4EE1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048300" y="8806799"/>
            <a:ext cx="2424099" cy="5651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38EE39B9-9DD4-C74B-98EC-A5A0F8C872B4}" type="datetimeFigureOut">
              <a:rPr lang="en-US"/>
              <a:pPr>
                <a:defRPr/>
              </a:pPr>
              <a:t>5/8/25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ABCBCD-52B8-8C28-0DD8-A5654EB129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1" y="8806799"/>
            <a:ext cx="11981053" cy="5651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B7B767-BBC4-F114-AF4E-AB8C8684C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625247" y="8806799"/>
            <a:ext cx="833953" cy="5651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9D0ECC15-3D6E-BE4A-A378-1D0B034BB132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5395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683809" rtl="0" eaLnBrk="0" fontAlgn="base" hangingPunct="0">
        <a:spcBef>
          <a:spcPct val="0"/>
        </a:spcBef>
        <a:spcAft>
          <a:spcPct val="0"/>
        </a:spcAft>
        <a:defRPr sz="4688" kern="1200" cap="all">
          <a:ln w="3175" cmpd="sng">
            <a:noFill/>
          </a:ln>
          <a:solidFill>
            <a:schemeClr val="tx1"/>
          </a:solidFill>
          <a:latin typeface="+mj-lt"/>
          <a:ea typeface="+mj-ea"/>
          <a:cs typeface="+mj-cs"/>
        </a:defRPr>
      </a:lvl1pPr>
      <a:lvl2pPr algn="l" defTabSz="683809" rtl="0" eaLnBrk="0" fontAlgn="base" hangingPunct="0">
        <a:spcBef>
          <a:spcPct val="0"/>
        </a:spcBef>
        <a:spcAft>
          <a:spcPct val="0"/>
        </a:spcAft>
        <a:defRPr sz="4688">
          <a:solidFill>
            <a:schemeClr val="tx1"/>
          </a:solidFill>
          <a:latin typeface="Calibri Light" panose="020F0302020204030204" pitchFamily="34" charset="0"/>
        </a:defRPr>
      </a:lvl2pPr>
      <a:lvl3pPr algn="l" defTabSz="683809" rtl="0" eaLnBrk="0" fontAlgn="base" hangingPunct="0">
        <a:spcBef>
          <a:spcPct val="0"/>
        </a:spcBef>
        <a:spcAft>
          <a:spcPct val="0"/>
        </a:spcAft>
        <a:defRPr sz="4688">
          <a:solidFill>
            <a:schemeClr val="tx1"/>
          </a:solidFill>
          <a:latin typeface="Calibri Light" panose="020F0302020204030204" pitchFamily="34" charset="0"/>
        </a:defRPr>
      </a:lvl3pPr>
      <a:lvl4pPr algn="l" defTabSz="683809" rtl="0" eaLnBrk="0" fontAlgn="base" hangingPunct="0">
        <a:spcBef>
          <a:spcPct val="0"/>
        </a:spcBef>
        <a:spcAft>
          <a:spcPct val="0"/>
        </a:spcAft>
        <a:defRPr sz="4688">
          <a:solidFill>
            <a:schemeClr val="tx1"/>
          </a:solidFill>
          <a:latin typeface="Calibri Light" panose="020F0302020204030204" pitchFamily="34" charset="0"/>
        </a:defRPr>
      </a:lvl4pPr>
      <a:lvl5pPr algn="l" defTabSz="683809" rtl="0" eaLnBrk="0" fontAlgn="base" hangingPunct="0">
        <a:spcBef>
          <a:spcPct val="0"/>
        </a:spcBef>
        <a:spcAft>
          <a:spcPct val="0"/>
        </a:spcAft>
        <a:defRPr sz="4688">
          <a:solidFill>
            <a:schemeClr val="tx1"/>
          </a:solidFill>
          <a:latin typeface="Calibri Light" panose="020F030202020403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428387" indent="-428387" algn="l" defTabSz="683809" rtl="0" eaLnBrk="0" fontAlgn="base" hangingPunct="0">
        <a:spcBef>
          <a:spcPct val="0"/>
        </a:spcBef>
        <a:spcAft>
          <a:spcPts val="1505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1pPr>
      <a:lvl2pPr marL="1114207" indent="-428387" algn="l" defTabSz="683809" rtl="0" eaLnBrk="0" fontAlgn="base" hangingPunct="0">
        <a:spcBef>
          <a:spcPct val="0"/>
        </a:spcBef>
        <a:spcAft>
          <a:spcPts val="1505"/>
        </a:spcAft>
        <a:buClr>
          <a:schemeClr val="tx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800028" indent="-428387" algn="l" defTabSz="683809" rtl="0" eaLnBrk="0" fontAlgn="base" hangingPunct="0">
        <a:spcBef>
          <a:spcPct val="0"/>
        </a:spcBef>
        <a:spcAft>
          <a:spcPts val="1505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027" kern="1200">
          <a:solidFill>
            <a:schemeClr val="tx1"/>
          </a:solidFill>
          <a:latin typeface="+mn-lt"/>
          <a:ea typeface="+mn-ea"/>
          <a:cs typeface="+mn-cs"/>
        </a:defRPr>
      </a:lvl3pPr>
      <a:lvl4pPr marL="2312884" indent="-255424" algn="l" defTabSz="683809" rtl="0" eaLnBrk="0" fontAlgn="base" hangingPunct="0">
        <a:spcBef>
          <a:spcPct val="0"/>
        </a:spcBef>
        <a:spcAft>
          <a:spcPts val="1505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774" kern="1200">
          <a:solidFill>
            <a:schemeClr val="tx1"/>
          </a:solidFill>
          <a:latin typeface="+mn-lt"/>
          <a:ea typeface="+mn-ea"/>
          <a:cs typeface="+mn-cs"/>
        </a:defRPr>
      </a:lvl4pPr>
      <a:lvl5pPr marL="2998705" indent="-255424" algn="l" defTabSz="683809" rtl="0" eaLnBrk="0" fontAlgn="base" hangingPunct="0">
        <a:spcBef>
          <a:spcPct val="0"/>
        </a:spcBef>
        <a:spcAft>
          <a:spcPts val="1505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774" kern="1200">
          <a:solidFill>
            <a:schemeClr val="tx1"/>
          </a:solidFill>
          <a:latin typeface="+mn-lt"/>
          <a:ea typeface="+mn-ea"/>
          <a:cs typeface="+mn-cs"/>
        </a:defRPr>
      </a:lvl5pPr>
      <a:lvl6pPr marL="3771924" indent="-342902" algn="l" defTabSz="685805" rtl="0" eaLnBrk="1" latinLnBrk="0" hangingPunct="1">
        <a:spcBef>
          <a:spcPts val="0"/>
        </a:spcBef>
        <a:spcAft>
          <a:spcPts val="15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4457728" indent="-342902" algn="l" defTabSz="685805" rtl="0" eaLnBrk="1" latinLnBrk="0" hangingPunct="1">
        <a:spcBef>
          <a:spcPts val="0"/>
        </a:spcBef>
        <a:spcAft>
          <a:spcPts val="15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5143533" indent="-342902" algn="l" defTabSz="685805" rtl="0" eaLnBrk="1" latinLnBrk="0" hangingPunct="1">
        <a:spcBef>
          <a:spcPts val="0"/>
        </a:spcBef>
        <a:spcAft>
          <a:spcPts val="15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5829338" indent="-342902" algn="l" defTabSz="685805" rtl="0" eaLnBrk="1" latinLnBrk="0" hangingPunct="1">
        <a:spcBef>
          <a:spcPts val="0"/>
        </a:spcBef>
        <a:spcAft>
          <a:spcPts val="15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5" algn="l" defTabSz="68580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9" algn="l" defTabSz="68580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13" algn="l" defTabSz="68580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17" algn="l" defTabSz="68580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22" algn="l" defTabSz="68580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27" algn="l" defTabSz="68580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31" algn="l" defTabSz="68580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35" algn="l" defTabSz="68580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1CA26057-2A69-9302-148A-DDF280FE7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9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FC007C1-02EB-97C3-B1CD-C41540FC62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F2F1338-3215-C7AD-40B8-170A9C91B3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1" y="9534526"/>
            <a:ext cx="4114800" cy="5476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A7119C-87C5-4347-B4E5-0AE8551C7AEB}" type="datetimeFigureOut">
              <a:rPr lang="it-IT" smtClean="0"/>
              <a:t>08/05/25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6F7C44C-EDE0-415E-BB28-F416FF0CDF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932A7CE-0005-1C20-5E85-5F8F1B403D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1" y="9534526"/>
            <a:ext cx="4114800" cy="5476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CF5595-9809-4C63-B633-1859D698C9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0861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</p:sldLayoutIdLst>
  <p:txStyles>
    <p:titleStyle>
      <a:lvl1pPr algn="l" defTabSz="1028706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7" indent="-257177" algn="l" defTabSz="1028706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9" indent="-257177" algn="l" defTabSz="1028706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83" indent="-257177" algn="l" defTabSz="1028706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37" indent="-257177" algn="l" defTabSz="1028706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90" indent="-257177" algn="l" defTabSz="1028706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43" indent="-257177" algn="l" defTabSz="1028706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96" indent="-257177" algn="l" defTabSz="1028706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50" indent="-257177" algn="l" defTabSz="1028706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2003" indent="-257177" algn="l" defTabSz="1028706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1028706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4" algn="l" defTabSz="1028706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6" algn="l" defTabSz="1028706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60" algn="l" defTabSz="1028706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13" algn="l" defTabSz="1028706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66" algn="l" defTabSz="1028706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20" algn="l" defTabSz="1028706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73" algn="l" defTabSz="1028706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27" algn="l" defTabSz="1028706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BFC7BD-E1DD-4E52-99FC-D669A2554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9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1E38F7-4350-4009-A8DC-B47F7ACFC3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A8497B-4860-4774-99BC-1B99896E6D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1" y="9534526"/>
            <a:ext cx="4114800" cy="5476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/>
              <a:t>Palermo, 22/09/2023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3F8A22-9B88-4A33-ADD6-96ACDC3676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davide.lopresti@unipa.it – salvo.volo@voloengineering.com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D04726-7085-4826-AD19-6FBB41C870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1" y="9534526"/>
            <a:ext cx="4114800" cy="5476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2CA14-C420-4E7F-9DD8-ED07DF6B868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9044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</p:sldLayoutIdLst>
  <p:hf hdr="0"/>
  <p:txStyles>
    <p:titleStyle>
      <a:lvl1pPr algn="l" defTabSz="1028706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7" indent="-257177" algn="l" defTabSz="1028706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9" indent="-257177" algn="l" defTabSz="1028706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83" indent="-257177" algn="l" defTabSz="1028706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37" indent="-257177" algn="l" defTabSz="1028706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90" indent="-257177" algn="l" defTabSz="1028706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43" indent="-257177" algn="l" defTabSz="1028706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96" indent="-257177" algn="l" defTabSz="1028706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50" indent="-257177" algn="l" defTabSz="1028706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2003" indent="-257177" algn="l" defTabSz="1028706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6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4" algn="l" defTabSz="1028706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6" algn="l" defTabSz="1028706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60" algn="l" defTabSz="1028706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13" algn="l" defTabSz="1028706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66" algn="l" defTabSz="1028706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20" algn="l" defTabSz="1028706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73" algn="l" defTabSz="1028706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27" algn="l" defTabSz="1028706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16/j.autcon.2020.103336" TargetMode="External"/><Relationship Id="rId2" Type="http://schemas.openxmlformats.org/officeDocument/2006/relationships/hyperlink" Target="https://doi.org/10.1016/j.autcon.2021.103840" TargetMode="Externa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16/j.autcon.2021.103840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16/j.autcon.2021.103840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smartilab.unipa.it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eurostat" TargetMode="External"/><Relationship Id="rId2" Type="http://schemas.openxmlformats.org/officeDocument/2006/relationships/hyperlink" Target="https://erf.be/statistics/road-network-2024/" TargetMode="External"/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16/j.autcon.2021.103840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smartilab.unipa.it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smartilab.unipa.it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13" Type="http://schemas.openxmlformats.org/officeDocument/2006/relationships/image" Target="../media/image47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6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11" Type="http://schemas.openxmlformats.org/officeDocument/2006/relationships/image" Target="../media/image45.png"/><Relationship Id="rId5" Type="http://schemas.openxmlformats.org/officeDocument/2006/relationships/image" Target="../media/image36.png"/><Relationship Id="rId10" Type="http://schemas.openxmlformats.org/officeDocument/2006/relationships/image" Target="../media/image44.svg"/><Relationship Id="rId4" Type="http://schemas.openxmlformats.org/officeDocument/2006/relationships/image" Target="../media/image35.svg"/><Relationship Id="rId9" Type="http://schemas.openxmlformats.org/officeDocument/2006/relationships/image" Target="../media/image43.png"/><Relationship Id="rId14" Type="http://schemas.openxmlformats.org/officeDocument/2006/relationships/image" Target="../media/image48.sv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4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35.sv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4.svg"/><Relationship Id="rId18" Type="http://schemas.openxmlformats.org/officeDocument/2006/relationships/image" Target="../media/image56.png"/><Relationship Id="rId26" Type="http://schemas.openxmlformats.org/officeDocument/2006/relationships/image" Target="../media/image47.png"/><Relationship Id="rId3" Type="http://schemas.openxmlformats.org/officeDocument/2006/relationships/image" Target="../media/image33.png"/><Relationship Id="rId21" Type="http://schemas.openxmlformats.org/officeDocument/2006/relationships/image" Target="../media/image59.svg"/><Relationship Id="rId7" Type="http://schemas.openxmlformats.org/officeDocument/2006/relationships/image" Target="../media/image37.svg"/><Relationship Id="rId12" Type="http://schemas.openxmlformats.org/officeDocument/2006/relationships/image" Target="../media/image43.png"/><Relationship Id="rId17" Type="http://schemas.openxmlformats.org/officeDocument/2006/relationships/image" Target="../media/image55.svg"/><Relationship Id="rId25" Type="http://schemas.openxmlformats.org/officeDocument/2006/relationships/image" Target="../media/image63.sv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54.png"/><Relationship Id="rId20" Type="http://schemas.openxmlformats.org/officeDocument/2006/relationships/image" Target="../media/image58.png"/><Relationship Id="rId29" Type="http://schemas.openxmlformats.org/officeDocument/2006/relationships/image" Target="../media/image4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51.svg"/><Relationship Id="rId24" Type="http://schemas.openxmlformats.org/officeDocument/2006/relationships/image" Target="../media/image62.png"/><Relationship Id="rId5" Type="http://schemas.openxmlformats.org/officeDocument/2006/relationships/image" Target="../media/image35.svg"/><Relationship Id="rId15" Type="http://schemas.openxmlformats.org/officeDocument/2006/relationships/image" Target="../media/image53.svg"/><Relationship Id="rId23" Type="http://schemas.openxmlformats.org/officeDocument/2006/relationships/image" Target="../media/image61.svg"/><Relationship Id="rId28" Type="http://schemas.openxmlformats.org/officeDocument/2006/relationships/image" Target="../media/image45.png"/><Relationship Id="rId10" Type="http://schemas.openxmlformats.org/officeDocument/2006/relationships/image" Target="../media/image50.png"/><Relationship Id="rId19" Type="http://schemas.openxmlformats.org/officeDocument/2006/relationships/image" Target="../media/image57.svg"/><Relationship Id="rId31" Type="http://schemas.openxmlformats.org/officeDocument/2006/relationships/image" Target="../media/image65.svg"/><Relationship Id="rId4" Type="http://schemas.openxmlformats.org/officeDocument/2006/relationships/image" Target="../media/image34.png"/><Relationship Id="rId9" Type="http://schemas.openxmlformats.org/officeDocument/2006/relationships/image" Target="../media/image39.svg"/><Relationship Id="rId14" Type="http://schemas.openxmlformats.org/officeDocument/2006/relationships/image" Target="../media/image52.png"/><Relationship Id="rId22" Type="http://schemas.openxmlformats.org/officeDocument/2006/relationships/image" Target="../media/image60.png"/><Relationship Id="rId27" Type="http://schemas.openxmlformats.org/officeDocument/2006/relationships/image" Target="../media/image48.svg"/><Relationship Id="rId30" Type="http://schemas.openxmlformats.org/officeDocument/2006/relationships/image" Target="../media/image6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48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66.png"/><Relationship Id="rId4" Type="http://schemas.openxmlformats.org/officeDocument/2006/relationships/image" Target="../media/image35.svg"/></Relationships>
</file>

<file path=ppt/slides/_rels/slide36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58.xml"/><Relationship Id="rId671" Type="http://schemas.openxmlformats.org/officeDocument/2006/relationships/image" Target="../media/image374.png"/><Relationship Id="rId21" Type="http://schemas.openxmlformats.org/officeDocument/2006/relationships/customXml" Target="../ink/ink10.xml"/><Relationship Id="rId324" Type="http://schemas.openxmlformats.org/officeDocument/2006/relationships/image" Target="../media/image210.png"/><Relationship Id="rId531" Type="http://schemas.openxmlformats.org/officeDocument/2006/relationships/image" Target="../media/image304.png"/><Relationship Id="rId629" Type="http://schemas.openxmlformats.org/officeDocument/2006/relationships/image" Target="../media/image353.png"/><Relationship Id="rId170" Type="http://schemas.openxmlformats.org/officeDocument/2006/relationships/image" Target="../media/image140.png"/><Relationship Id="rId268" Type="http://schemas.openxmlformats.org/officeDocument/2006/relationships/image" Target="../media/image182.png"/><Relationship Id="rId475" Type="http://schemas.openxmlformats.org/officeDocument/2006/relationships/image" Target="../media/image276.png"/><Relationship Id="rId682" Type="http://schemas.openxmlformats.org/officeDocument/2006/relationships/customXml" Target="../ink/ink341.xml"/><Relationship Id="rId32" Type="http://schemas.openxmlformats.org/officeDocument/2006/relationships/image" Target="../media/image82.png"/><Relationship Id="rId128" Type="http://schemas.openxmlformats.org/officeDocument/2006/relationships/image" Target="../media/image127.png"/><Relationship Id="rId335" Type="http://schemas.openxmlformats.org/officeDocument/2006/relationships/customXml" Target="../ink/ink167.xml"/><Relationship Id="rId542" Type="http://schemas.openxmlformats.org/officeDocument/2006/relationships/customXml" Target="../ink/ink271.xml"/><Relationship Id="rId181" Type="http://schemas.openxmlformats.org/officeDocument/2006/relationships/customXml" Target="../ink/ink90.xml"/><Relationship Id="rId402" Type="http://schemas.openxmlformats.org/officeDocument/2006/relationships/image" Target="../media/image240.png"/><Relationship Id="rId279" Type="http://schemas.openxmlformats.org/officeDocument/2006/relationships/customXml" Target="../ink/ink139.xml"/><Relationship Id="rId486" Type="http://schemas.openxmlformats.org/officeDocument/2006/relationships/customXml" Target="../ink/ink243.xml"/><Relationship Id="rId693" Type="http://schemas.openxmlformats.org/officeDocument/2006/relationships/image" Target="../media/image385.png"/><Relationship Id="rId707" Type="http://schemas.openxmlformats.org/officeDocument/2006/relationships/image" Target="../media/image392.png"/><Relationship Id="rId43" Type="http://schemas.openxmlformats.org/officeDocument/2006/relationships/customXml" Target="../ink/ink21.xml"/><Relationship Id="rId139" Type="http://schemas.openxmlformats.org/officeDocument/2006/relationships/customXml" Target="../ink/ink69.xml"/><Relationship Id="rId346" Type="http://schemas.openxmlformats.org/officeDocument/2006/relationships/image" Target="../media/image215.png"/><Relationship Id="rId553" Type="http://schemas.openxmlformats.org/officeDocument/2006/relationships/image" Target="../media/image315.png"/><Relationship Id="rId192" Type="http://schemas.openxmlformats.org/officeDocument/2006/relationships/image" Target="../media/image1350.png"/><Relationship Id="rId206" Type="http://schemas.openxmlformats.org/officeDocument/2006/relationships/image" Target="../media/image154.png"/><Relationship Id="rId413" Type="http://schemas.openxmlformats.org/officeDocument/2006/relationships/customXml" Target="../ink/ink206.xml"/><Relationship Id="rId497" Type="http://schemas.openxmlformats.org/officeDocument/2006/relationships/image" Target="../media/image287.png"/><Relationship Id="rId620" Type="http://schemas.openxmlformats.org/officeDocument/2006/relationships/customXml" Target="../ink/ink310.xml"/><Relationship Id="rId718" Type="http://schemas.openxmlformats.org/officeDocument/2006/relationships/customXml" Target="../ink/ink359.xml"/><Relationship Id="rId357" Type="http://schemas.openxmlformats.org/officeDocument/2006/relationships/customXml" Target="../ink/ink178.xml"/><Relationship Id="rId54" Type="http://schemas.openxmlformats.org/officeDocument/2006/relationships/image" Target="../media/image93.png"/><Relationship Id="rId217" Type="http://schemas.openxmlformats.org/officeDocument/2006/relationships/customXml" Target="../ink/ink108.xml"/><Relationship Id="rId564" Type="http://schemas.openxmlformats.org/officeDocument/2006/relationships/customXml" Target="../ink/ink282.xml"/><Relationship Id="rId424" Type="http://schemas.openxmlformats.org/officeDocument/2006/relationships/image" Target="../media/image251.png"/><Relationship Id="rId631" Type="http://schemas.openxmlformats.org/officeDocument/2006/relationships/image" Target="../media/image354.png"/><Relationship Id="rId270" Type="http://schemas.openxmlformats.org/officeDocument/2006/relationships/image" Target="../media/image183.png"/><Relationship Id="rId65" Type="http://schemas.openxmlformats.org/officeDocument/2006/relationships/customXml" Target="../ink/ink32.xml"/><Relationship Id="rId130" Type="http://schemas.openxmlformats.org/officeDocument/2006/relationships/image" Target="../media/image128.png"/><Relationship Id="rId368" Type="http://schemas.openxmlformats.org/officeDocument/2006/relationships/image" Target="../media/image226.png"/><Relationship Id="rId575" Type="http://schemas.openxmlformats.org/officeDocument/2006/relationships/image" Target="../media/image326.png"/><Relationship Id="rId228" Type="http://schemas.openxmlformats.org/officeDocument/2006/relationships/image" Target="../media/image165.png"/><Relationship Id="rId435" Type="http://schemas.openxmlformats.org/officeDocument/2006/relationships/customXml" Target="../ink/ink217.xml"/><Relationship Id="rId642" Type="http://schemas.openxmlformats.org/officeDocument/2006/relationships/customXml" Target="../ink/ink321.xml"/><Relationship Id="rId281" Type="http://schemas.openxmlformats.org/officeDocument/2006/relationships/customXml" Target="../ink/ink140.xml"/><Relationship Id="rId502" Type="http://schemas.openxmlformats.org/officeDocument/2006/relationships/customXml" Target="../ink/ink251.xml"/><Relationship Id="rId76" Type="http://schemas.openxmlformats.org/officeDocument/2006/relationships/image" Target="../media/image101.png"/><Relationship Id="rId141" Type="http://schemas.openxmlformats.org/officeDocument/2006/relationships/customXml" Target="../ink/ink70.xml"/><Relationship Id="rId379" Type="http://schemas.openxmlformats.org/officeDocument/2006/relationships/customXml" Target="../ink/ink189.xml"/><Relationship Id="rId586" Type="http://schemas.openxmlformats.org/officeDocument/2006/relationships/customXml" Target="../ink/ink293.xml"/><Relationship Id="rId7" Type="http://schemas.openxmlformats.org/officeDocument/2006/relationships/customXml" Target="../ink/ink3.xml"/><Relationship Id="rId239" Type="http://schemas.openxmlformats.org/officeDocument/2006/relationships/customXml" Target="../ink/ink119.xml"/><Relationship Id="rId446" Type="http://schemas.openxmlformats.org/officeDocument/2006/relationships/image" Target="../media/image262.png"/><Relationship Id="rId653" Type="http://schemas.openxmlformats.org/officeDocument/2006/relationships/image" Target="../media/image365.png"/><Relationship Id="rId292" Type="http://schemas.openxmlformats.org/officeDocument/2006/relationships/image" Target="../media/image194.png"/><Relationship Id="rId306" Type="http://schemas.openxmlformats.org/officeDocument/2006/relationships/image" Target="../media/image201.png"/><Relationship Id="rId87" Type="http://schemas.openxmlformats.org/officeDocument/2006/relationships/customXml" Target="../ink/ink43.xml"/><Relationship Id="rId513" Type="http://schemas.openxmlformats.org/officeDocument/2006/relationships/image" Target="../media/image295.png"/><Relationship Id="rId597" Type="http://schemas.openxmlformats.org/officeDocument/2006/relationships/image" Target="../media/image337.png"/><Relationship Id="rId720" Type="http://schemas.openxmlformats.org/officeDocument/2006/relationships/image" Target="../media/image47.png"/><Relationship Id="rId152" Type="http://schemas.openxmlformats.org/officeDocument/2006/relationships/image" Target="../media/image1150.png"/><Relationship Id="rId457" Type="http://schemas.openxmlformats.org/officeDocument/2006/relationships/image" Target="../media/image267.png"/><Relationship Id="rId664" Type="http://schemas.openxmlformats.org/officeDocument/2006/relationships/customXml" Target="../ink/ink332.xml"/><Relationship Id="rId14" Type="http://schemas.openxmlformats.org/officeDocument/2006/relationships/image" Target="../media/image73.png"/><Relationship Id="rId317" Type="http://schemas.openxmlformats.org/officeDocument/2006/relationships/customXml" Target="../ink/ink158.xml"/><Relationship Id="rId524" Type="http://schemas.openxmlformats.org/officeDocument/2006/relationships/customXml" Target="../ink/ink262.xml"/><Relationship Id="rId98" Type="http://schemas.openxmlformats.org/officeDocument/2006/relationships/image" Target="../media/image112.png"/><Relationship Id="rId163" Type="http://schemas.openxmlformats.org/officeDocument/2006/relationships/customXml" Target="../ink/ink81.xml"/><Relationship Id="rId370" Type="http://schemas.openxmlformats.org/officeDocument/2006/relationships/image" Target="../media/image227.png"/><Relationship Id="rId230" Type="http://schemas.openxmlformats.org/officeDocument/2006/relationships/image" Target="../media/image166.png"/><Relationship Id="rId468" Type="http://schemas.openxmlformats.org/officeDocument/2006/relationships/customXml" Target="../ink/ink234.xml"/><Relationship Id="rId675" Type="http://schemas.openxmlformats.org/officeDocument/2006/relationships/image" Target="../media/image376.png"/><Relationship Id="rId25" Type="http://schemas.openxmlformats.org/officeDocument/2006/relationships/customXml" Target="../ink/ink12.xml"/><Relationship Id="rId328" Type="http://schemas.openxmlformats.org/officeDocument/2006/relationships/image" Target="../media/image2030.png"/><Relationship Id="rId535" Type="http://schemas.openxmlformats.org/officeDocument/2006/relationships/image" Target="../media/image306.png"/><Relationship Id="rId174" Type="http://schemas.openxmlformats.org/officeDocument/2006/relationships/image" Target="../media/image142.png"/><Relationship Id="rId381" Type="http://schemas.openxmlformats.org/officeDocument/2006/relationships/customXml" Target="../ink/ink190.xml"/><Relationship Id="rId602" Type="http://schemas.openxmlformats.org/officeDocument/2006/relationships/customXml" Target="../ink/ink301.xml"/><Relationship Id="rId241" Type="http://schemas.openxmlformats.org/officeDocument/2006/relationships/customXml" Target="../ink/ink120.xml"/><Relationship Id="rId479" Type="http://schemas.openxmlformats.org/officeDocument/2006/relationships/image" Target="../media/image278.png"/><Relationship Id="rId686" Type="http://schemas.openxmlformats.org/officeDocument/2006/relationships/customXml" Target="../ink/ink343.xml"/><Relationship Id="rId36" Type="http://schemas.openxmlformats.org/officeDocument/2006/relationships/image" Target="../media/image84.png"/><Relationship Id="rId339" Type="http://schemas.openxmlformats.org/officeDocument/2006/relationships/customXml" Target="../ink/ink169.xml"/><Relationship Id="rId546" Type="http://schemas.openxmlformats.org/officeDocument/2006/relationships/customXml" Target="../ink/ink273.xml"/><Relationship Id="rId101" Type="http://schemas.openxmlformats.org/officeDocument/2006/relationships/customXml" Target="../ink/ink50.xml"/><Relationship Id="rId185" Type="http://schemas.openxmlformats.org/officeDocument/2006/relationships/customXml" Target="../ink/ink92.xml"/><Relationship Id="rId406" Type="http://schemas.openxmlformats.org/officeDocument/2006/relationships/image" Target="../media/image242.png"/><Relationship Id="rId392" Type="http://schemas.openxmlformats.org/officeDocument/2006/relationships/image" Target="../media/image236.png"/><Relationship Id="rId613" Type="http://schemas.openxmlformats.org/officeDocument/2006/relationships/image" Target="../media/image345.png"/><Relationship Id="rId697" Type="http://schemas.openxmlformats.org/officeDocument/2006/relationships/image" Target="../media/image387.png"/><Relationship Id="rId252" Type="http://schemas.openxmlformats.org/officeDocument/2006/relationships/image" Target="../media/image177.png"/><Relationship Id="rId47" Type="http://schemas.openxmlformats.org/officeDocument/2006/relationships/customXml" Target="../ink/ink23.xml"/><Relationship Id="rId112" Type="http://schemas.openxmlformats.org/officeDocument/2006/relationships/image" Target="../media/image119.png"/><Relationship Id="rId557" Type="http://schemas.openxmlformats.org/officeDocument/2006/relationships/image" Target="../media/image317.png"/><Relationship Id="rId196" Type="http://schemas.openxmlformats.org/officeDocument/2006/relationships/image" Target="../media/image149.png"/><Relationship Id="rId417" Type="http://schemas.openxmlformats.org/officeDocument/2006/relationships/customXml" Target="../ink/ink208.xml"/><Relationship Id="rId624" Type="http://schemas.openxmlformats.org/officeDocument/2006/relationships/customXml" Target="../ink/ink312.xml"/><Relationship Id="rId263" Type="http://schemas.openxmlformats.org/officeDocument/2006/relationships/customXml" Target="../ink/ink131.xml"/><Relationship Id="rId470" Type="http://schemas.openxmlformats.org/officeDocument/2006/relationships/customXml" Target="../ink/ink235.xml"/><Relationship Id="rId58" Type="http://schemas.openxmlformats.org/officeDocument/2006/relationships/image" Target="../media/image95.png"/><Relationship Id="rId123" Type="http://schemas.openxmlformats.org/officeDocument/2006/relationships/customXml" Target="../ink/ink61.xml"/><Relationship Id="rId330" Type="http://schemas.openxmlformats.org/officeDocument/2006/relationships/image" Target="../media/image2040.png"/><Relationship Id="rId568" Type="http://schemas.openxmlformats.org/officeDocument/2006/relationships/customXml" Target="../ink/ink284.xml"/><Relationship Id="rId428" Type="http://schemas.openxmlformats.org/officeDocument/2006/relationships/image" Target="../media/image253.png"/><Relationship Id="rId635" Type="http://schemas.openxmlformats.org/officeDocument/2006/relationships/image" Target="../media/image356.png"/><Relationship Id="rId274" Type="http://schemas.openxmlformats.org/officeDocument/2006/relationships/image" Target="../media/image185.png"/><Relationship Id="rId481" Type="http://schemas.openxmlformats.org/officeDocument/2006/relationships/image" Target="../media/image279.png"/><Relationship Id="rId702" Type="http://schemas.openxmlformats.org/officeDocument/2006/relationships/customXml" Target="../ink/ink351.xml"/><Relationship Id="rId69" Type="http://schemas.openxmlformats.org/officeDocument/2006/relationships/customXml" Target="../ink/ink34.xml"/><Relationship Id="rId134" Type="http://schemas.openxmlformats.org/officeDocument/2006/relationships/image" Target="../media/image130.png"/><Relationship Id="rId579" Type="http://schemas.openxmlformats.org/officeDocument/2006/relationships/image" Target="../media/image328.png"/><Relationship Id="rId341" Type="http://schemas.openxmlformats.org/officeDocument/2006/relationships/customXml" Target="../ink/ink170.xml"/><Relationship Id="rId439" Type="http://schemas.openxmlformats.org/officeDocument/2006/relationships/customXml" Target="../ink/ink219.xml"/><Relationship Id="rId646" Type="http://schemas.openxmlformats.org/officeDocument/2006/relationships/customXml" Target="../ink/ink323.xml"/><Relationship Id="rId201" Type="http://schemas.openxmlformats.org/officeDocument/2006/relationships/customXml" Target="../ink/ink100.xml"/><Relationship Id="rId285" Type="http://schemas.openxmlformats.org/officeDocument/2006/relationships/customXml" Target="../ink/ink142.xml"/><Relationship Id="rId506" Type="http://schemas.openxmlformats.org/officeDocument/2006/relationships/customXml" Target="../ink/ink253.xml"/><Relationship Id="rId492" Type="http://schemas.openxmlformats.org/officeDocument/2006/relationships/customXml" Target="../ink/ink246.xml"/><Relationship Id="rId713" Type="http://schemas.openxmlformats.org/officeDocument/2006/relationships/image" Target="../media/image395.png"/><Relationship Id="rId145" Type="http://schemas.openxmlformats.org/officeDocument/2006/relationships/customXml" Target="../ink/ink72.xml"/><Relationship Id="rId352" Type="http://schemas.openxmlformats.org/officeDocument/2006/relationships/image" Target="../media/image218.png"/><Relationship Id="rId212" Type="http://schemas.openxmlformats.org/officeDocument/2006/relationships/image" Target="../media/image157.png"/><Relationship Id="rId657" Type="http://schemas.openxmlformats.org/officeDocument/2006/relationships/image" Target="../media/image367.png"/><Relationship Id="rId296" Type="http://schemas.openxmlformats.org/officeDocument/2006/relationships/image" Target="../media/image196.png"/><Relationship Id="rId517" Type="http://schemas.openxmlformats.org/officeDocument/2006/relationships/image" Target="../media/image297.png"/><Relationship Id="rId60" Type="http://schemas.openxmlformats.org/officeDocument/2006/relationships/image" Target="../media/image96.png"/><Relationship Id="rId156" Type="http://schemas.openxmlformats.org/officeDocument/2006/relationships/image" Target="../media/image1170.png"/><Relationship Id="rId363" Type="http://schemas.openxmlformats.org/officeDocument/2006/relationships/customXml" Target="../ink/ink181.xml"/><Relationship Id="rId570" Type="http://schemas.openxmlformats.org/officeDocument/2006/relationships/customXml" Target="../ink/ink285.xml"/><Relationship Id="rId223" Type="http://schemas.openxmlformats.org/officeDocument/2006/relationships/customXml" Target="../ink/ink111.xml"/><Relationship Id="rId430" Type="http://schemas.openxmlformats.org/officeDocument/2006/relationships/image" Target="../media/image254.png"/><Relationship Id="rId668" Type="http://schemas.openxmlformats.org/officeDocument/2006/relationships/customXml" Target="../ink/ink334.xml"/><Relationship Id="rId18" Type="http://schemas.openxmlformats.org/officeDocument/2006/relationships/image" Target="../media/image75.png"/><Relationship Id="rId528" Type="http://schemas.openxmlformats.org/officeDocument/2006/relationships/customXml" Target="../ink/ink264.xml"/><Relationship Id="rId167" Type="http://schemas.openxmlformats.org/officeDocument/2006/relationships/customXml" Target="../ink/ink83.xml"/><Relationship Id="rId374" Type="http://schemas.openxmlformats.org/officeDocument/2006/relationships/image" Target="../media/image229.png"/><Relationship Id="rId581" Type="http://schemas.openxmlformats.org/officeDocument/2006/relationships/image" Target="../media/image329.png"/><Relationship Id="rId71" Type="http://schemas.openxmlformats.org/officeDocument/2006/relationships/customXml" Target="../ink/ink35.xml"/><Relationship Id="rId234" Type="http://schemas.openxmlformats.org/officeDocument/2006/relationships/image" Target="../media/image168.png"/><Relationship Id="rId679" Type="http://schemas.openxmlformats.org/officeDocument/2006/relationships/image" Target="../media/image378.png"/><Relationship Id="rId2" Type="http://schemas.openxmlformats.org/officeDocument/2006/relationships/image" Target="../media/image67.png"/><Relationship Id="rId29" Type="http://schemas.openxmlformats.org/officeDocument/2006/relationships/customXml" Target="../ink/ink14.xml"/><Relationship Id="rId441" Type="http://schemas.openxmlformats.org/officeDocument/2006/relationships/customXml" Target="../ink/ink220.xml"/><Relationship Id="rId539" Type="http://schemas.openxmlformats.org/officeDocument/2006/relationships/image" Target="../media/image308.png"/><Relationship Id="rId178" Type="http://schemas.openxmlformats.org/officeDocument/2006/relationships/image" Target="../media/image144.png"/><Relationship Id="rId301" Type="http://schemas.openxmlformats.org/officeDocument/2006/relationships/customXml" Target="../ink/ink150.xml"/><Relationship Id="rId82" Type="http://schemas.openxmlformats.org/officeDocument/2006/relationships/image" Target="../media/image104.png"/><Relationship Id="rId203" Type="http://schemas.openxmlformats.org/officeDocument/2006/relationships/customXml" Target="../ink/ink101.xml"/><Relationship Id="rId385" Type="http://schemas.openxmlformats.org/officeDocument/2006/relationships/customXml" Target="../ink/ink192.xml"/><Relationship Id="rId592" Type="http://schemas.openxmlformats.org/officeDocument/2006/relationships/customXml" Target="../ink/ink296.xml"/><Relationship Id="rId606" Type="http://schemas.openxmlformats.org/officeDocument/2006/relationships/customXml" Target="../ink/ink303.xml"/><Relationship Id="rId648" Type="http://schemas.openxmlformats.org/officeDocument/2006/relationships/customXml" Target="../ink/ink324.xml"/><Relationship Id="rId245" Type="http://schemas.openxmlformats.org/officeDocument/2006/relationships/customXml" Target="../ink/ink122.xml"/><Relationship Id="rId287" Type="http://schemas.openxmlformats.org/officeDocument/2006/relationships/customXml" Target="../ink/ink143.xml"/><Relationship Id="rId410" Type="http://schemas.openxmlformats.org/officeDocument/2006/relationships/image" Target="../media/image244.png"/><Relationship Id="rId452" Type="http://schemas.openxmlformats.org/officeDocument/2006/relationships/image" Target="../media/image265.png"/><Relationship Id="rId494" Type="http://schemas.openxmlformats.org/officeDocument/2006/relationships/customXml" Target="../ink/ink247.xml"/><Relationship Id="rId508" Type="http://schemas.openxmlformats.org/officeDocument/2006/relationships/customXml" Target="../ink/ink254.xml"/><Relationship Id="rId715" Type="http://schemas.openxmlformats.org/officeDocument/2006/relationships/image" Target="../media/image396.png"/><Relationship Id="rId105" Type="http://schemas.openxmlformats.org/officeDocument/2006/relationships/customXml" Target="../ink/ink52.xml"/><Relationship Id="rId147" Type="http://schemas.openxmlformats.org/officeDocument/2006/relationships/customXml" Target="../ink/ink73.xml"/><Relationship Id="rId312" Type="http://schemas.openxmlformats.org/officeDocument/2006/relationships/image" Target="../media/image204.png"/><Relationship Id="rId354" Type="http://schemas.openxmlformats.org/officeDocument/2006/relationships/image" Target="../media/image219.png"/><Relationship Id="rId51" Type="http://schemas.openxmlformats.org/officeDocument/2006/relationships/customXml" Target="../ink/ink25.xml"/><Relationship Id="rId93" Type="http://schemas.openxmlformats.org/officeDocument/2006/relationships/customXml" Target="../ink/ink46.xml"/><Relationship Id="rId189" Type="http://schemas.openxmlformats.org/officeDocument/2006/relationships/customXml" Target="../ink/ink94.xml"/><Relationship Id="rId396" Type="http://schemas.openxmlformats.org/officeDocument/2006/relationships/image" Target="../media/image238.png"/><Relationship Id="rId561" Type="http://schemas.openxmlformats.org/officeDocument/2006/relationships/image" Target="../media/image319.png"/><Relationship Id="rId617" Type="http://schemas.openxmlformats.org/officeDocument/2006/relationships/image" Target="../media/image347.png"/><Relationship Id="rId659" Type="http://schemas.openxmlformats.org/officeDocument/2006/relationships/image" Target="../media/image368.png"/><Relationship Id="rId214" Type="http://schemas.openxmlformats.org/officeDocument/2006/relationships/image" Target="../media/image158.png"/><Relationship Id="rId256" Type="http://schemas.openxmlformats.org/officeDocument/2006/relationships/image" Target="../media/image179.png"/><Relationship Id="rId298" Type="http://schemas.openxmlformats.org/officeDocument/2006/relationships/image" Target="../media/image197.png"/><Relationship Id="rId421" Type="http://schemas.openxmlformats.org/officeDocument/2006/relationships/customXml" Target="../ink/ink210.xml"/><Relationship Id="rId463" Type="http://schemas.openxmlformats.org/officeDocument/2006/relationships/image" Target="../media/image270.png"/><Relationship Id="rId519" Type="http://schemas.openxmlformats.org/officeDocument/2006/relationships/image" Target="../media/image298.png"/><Relationship Id="rId670" Type="http://schemas.openxmlformats.org/officeDocument/2006/relationships/customXml" Target="../ink/ink335.xml"/><Relationship Id="rId116" Type="http://schemas.openxmlformats.org/officeDocument/2006/relationships/image" Target="../media/image121.png"/><Relationship Id="rId158" Type="http://schemas.openxmlformats.org/officeDocument/2006/relationships/image" Target="../media/image134.png"/><Relationship Id="rId323" Type="http://schemas.openxmlformats.org/officeDocument/2006/relationships/customXml" Target="../ink/ink161.xml"/><Relationship Id="rId530" Type="http://schemas.openxmlformats.org/officeDocument/2006/relationships/customXml" Target="../ink/ink265.xml"/><Relationship Id="rId20" Type="http://schemas.openxmlformats.org/officeDocument/2006/relationships/image" Target="../media/image76.png"/><Relationship Id="rId62" Type="http://schemas.openxmlformats.org/officeDocument/2006/relationships/image" Target="../media/image97.png"/><Relationship Id="rId365" Type="http://schemas.openxmlformats.org/officeDocument/2006/relationships/customXml" Target="../ink/ink182.xml"/><Relationship Id="rId572" Type="http://schemas.openxmlformats.org/officeDocument/2006/relationships/customXml" Target="../ink/ink286.xml"/><Relationship Id="rId628" Type="http://schemas.openxmlformats.org/officeDocument/2006/relationships/customXml" Target="../ink/ink314.xml"/><Relationship Id="rId225" Type="http://schemas.openxmlformats.org/officeDocument/2006/relationships/customXml" Target="../ink/ink112.xml"/><Relationship Id="rId267" Type="http://schemas.openxmlformats.org/officeDocument/2006/relationships/customXml" Target="../ink/ink133.xml"/><Relationship Id="rId432" Type="http://schemas.openxmlformats.org/officeDocument/2006/relationships/image" Target="../media/image255.png"/><Relationship Id="rId474" Type="http://schemas.openxmlformats.org/officeDocument/2006/relationships/customXml" Target="../ink/ink237.xml"/><Relationship Id="rId127" Type="http://schemas.openxmlformats.org/officeDocument/2006/relationships/customXml" Target="../ink/ink63.xml"/><Relationship Id="rId681" Type="http://schemas.openxmlformats.org/officeDocument/2006/relationships/image" Target="../media/image379.png"/><Relationship Id="rId31" Type="http://schemas.openxmlformats.org/officeDocument/2006/relationships/customXml" Target="../ink/ink15.xml"/><Relationship Id="rId73" Type="http://schemas.openxmlformats.org/officeDocument/2006/relationships/customXml" Target="../ink/ink36.xml"/><Relationship Id="rId169" Type="http://schemas.openxmlformats.org/officeDocument/2006/relationships/customXml" Target="../ink/ink84.xml"/><Relationship Id="rId334" Type="http://schemas.openxmlformats.org/officeDocument/2006/relationships/image" Target="../media/image212.png"/><Relationship Id="rId376" Type="http://schemas.openxmlformats.org/officeDocument/2006/relationships/image" Target="../media/image230.png"/><Relationship Id="rId541" Type="http://schemas.openxmlformats.org/officeDocument/2006/relationships/image" Target="../media/image309.png"/><Relationship Id="rId583" Type="http://schemas.openxmlformats.org/officeDocument/2006/relationships/image" Target="../media/image330.png"/><Relationship Id="rId639" Type="http://schemas.openxmlformats.org/officeDocument/2006/relationships/image" Target="../media/image358.png"/><Relationship Id="rId4" Type="http://schemas.openxmlformats.org/officeDocument/2006/relationships/image" Target="../media/image68.png"/><Relationship Id="rId180" Type="http://schemas.openxmlformats.org/officeDocument/2006/relationships/image" Target="../media/image145.png"/><Relationship Id="rId236" Type="http://schemas.openxmlformats.org/officeDocument/2006/relationships/image" Target="../media/image169.png"/><Relationship Id="rId278" Type="http://schemas.openxmlformats.org/officeDocument/2006/relationships/image" Target="../media/image187.png"/><Relationship Id="rId401" Type="http://schemas.openxmlformats.org/officeDocument/2006/relationships/customXml" Target="../ink/ink200.xml"/><Relationship Id="rId443" Type="http://schemas.openxmlformats.org/officeDocument/2006/relationships/customXml" Target="../ink/ink221.xml"/><Relationship Id="rId650" Type="http://schemas.openxmlformats.org/officeDocument/2006/relationships/customXml" Target="../ink/ink325.xml"/><Relationship Id="rId303" Type="http://schemas.openxmlformats.org/officeDocument/2006/relationships/customXml" Target="../ink/ink151.xml"/><Relationship Id="rId485" Type="http://schemas.openxmlformats.org/officeDocument/2006/relationships/image" Target="../media/image281.png"/><Relationship Id="rId692" Type="http://schemas.openxmlformats.org/officeDocument/2006/relationships/customXml" Target="../ink/ink346.xml"/><Relationship Id="rId706" Type="http://schemas.openxmlformats.org/officeDocument/2006/relationships/customXml" Target="../ink/ink353.xml"/><Relationship Id="rId42" Type="http://schemas.openxmlformats.org/officeDocument/2006/relationships/image" Target="../media/image87.png"/><Relationship Id="rId84" Type="http://schemas.openxmlformats.org/officeDocument/2006/relationships/image" Target="../media/image105.png"/><Relationship Id="rId138" Type="http://schemas.openxmlformats.org/officeDocument/2006/relationships/image" Target="../media/image1080.png"/><Relationship Id="rId345" Type="http://schemas.openxmlformats.org/officeDocument/2006/relationships/customXml" Target="../ink/ink172.xml"/><Relationship Id="rId387" Type="http://schemas.openxmlformats.org/officeDocument/2006/relationships/customXml" Target="../ink/ink193.xml"/><Relationship Id="rId510" Type="http://schemas.openxmlformats.org/officeDocument/2006/relationships/customXml" Target="../ink/ink255.xml"/><Relationship Id="rId552" Type="http://schemas.openxmlformats.org/officeDocument/2006/relationships/customXml" Target="../ink/ink276.xml"/><Relationship Id="rId594" Type="http://schemas.openxmlformats.org/officeDocument/2006/relationships/customXml" Target="../ink/ink297.xml"/><Relationship Id="rId608" Type="http://schemas.openxmlformats.org/officeDocument/2006/relationships/customXml" Target="../ink/ink304.xml"/><Relationship Id="rId191" Type="http://schemas.openxmlformats.org/officeDocument/2006/relationships/customXml" Target="../ink/ink95.xml"/><Relationship Id="rId205" Type="http://schemas.openxmlformats.org/officeDocument/2006/relationships/customXml" Target="../ink/ink102.xml"/><Relationship Id="rId247" Type="http://schemas.openxmlformats.org/officeDocument/2006/relationships/customXml" Target="../ink/ink123.xml"/><Relationship Id="rId412" Type="http://schemas.openxmlformats.org/officeDocument/2006/relationships/image" Target="../media/image245.png"/><Relationship Id="rId107" Type="http://schemas.openxmlformats.org/officeDocument/2006/relationships/customXml" Target="../ink/ink53.xml"/><Relationship Id="rId289" Type="http://schemas.openxmlformats.org/officeDocument/2006/relationships/customXml" Target="../ink/ink144.xml"/><Relationship Id="rId454" Type="http://schemas.openxmlformats.org/officeDocument/2006/relationships/image" Target="../media/image266.png"/><Relationship Id="rId496" Type="http://schemas.openxmlformats.org/officeDocument/2006/relationships/customXml" Target="../ink/ink248.xml"/><Relationship Id="rId661" Type="http://schemas.openxmlformats.org/officeDocument/2006/relationships/image" Target="../media/image369.png"/><Relationship Id="rId717" Type="http://schemas.openxmlformats.org/officeDocument/2006/relationships/image" Target="../media/image397.png"/><Relationship Id="rId11" Type="http://schemas.openxmlformats.org/officeDocument/2006/relationships/customXml" Target="../ink/ink5.xml"/><Relationship Id="rId53" Type="http://schemas.openxmlformats.org/officeDocument/2006/relationships/customXml" Target="../ink/ink26.xml"/><Relationship Id="rId149" Type="http://schemas.openxmlformats.org/officeDocument/2006/relationships/customXml" Target="../ink/ink74.xml"/><Relationship Id="rId314" Type="http://schemas.openxmlformats.org/officeDocument/2006/relationships/image" Target="../media/image205.png"/><Relationship Id="rId356" Type="http://schemas.openxmlformats.org/officeDocument/2006/relationships/image" Target="../media/image220.png"/><Relationship Id="rId398" Type="http://schemas.openxmlformats.org/officeDocument/2006/relationships/image" Target="../media/image239.png"/><Relationship Id="rId521" Type="http://schemas.openxmlformats.org/officeDocument/2006/relationships/image" Target="../media/image299.png"/><Relationship Id="rId563" Type="http://schemas.openxmlformats.org/officeDocument/2006/relationships/image" Target="../media/image320.png"/><Relationship Id="rId619" Type="http://schemas.openxmlformats.org/officeDocument/2006/relationships/image" Target="../media/image348.png"/><Relationship Id="rId95" Type="http://schemas.openxmlformats.org/officeDocument/2006/relationships/customXml" Target="../ink/ink47.xml"/><Relationship Id="rId160" Type="http://schemas.openxmlformats.org/officeDocument/2006/relationships/image" Target="../media/image135.png"/><Relationship Id="rId216" Type="http://schemas.openxmlformats.org/officeDocument/2006/relationships/image" Target="../media/image159.png"/><Relationship Id="rId423" Type="http://schemas.openxmlformats.org/officeDocument/2006/relationships/customXml" Target="../ink/ink211.xml"/><Relationship Id="rId258" Type="http://schemas.openxmlformats.org/officeDocument/2006/relationships/image" Target="../media/image1680.png"/><Relationship Id="rId465" Type="http://schemas.openxmlformats.org/officeDocument/2006/relationships/image" Target="../media/image271.png"/><Relationship Id="rId630" Type="http://schemas.openxmlformats.org/officeDocument/2006/relationships/customXml" Target="../ink/ink315.xml"/><Relationship Id="rId672" Type="http://schemas.openxmlformats.org/officeDocument/2006/relationships/customXml" Target="../ink/ink336.xml"/><Relationship Id="rId22" Type="http://schemas.openxmlformats.org/officeDocument/2006/relationships/image" Target="../media/image77.png"/><Relationship Id="rId64" Type="http://schemas.openxmlformats.org/officeDocument/2006/relationships/image" Target="../media/image98.png"/><Relationship Id="rId118" Type="http://schemas.openxmlformats.org/officeDocument/2006/relationships/image" Target="../media/image122.png"/><Relationship Id="rId325" Type="http://schemas.openxmlformats.org/officeDocument/2006/relationships/customXml" Target="../ink/ink162.xml"/><Relationship Id="rId367" Type="http://schemas.openxmlformats.org/officeDocument/2006/relationships/customXml" Target="../ink/ink183.xml"/><Relationship Id="rId532" Type="http://schemas.openxmlformats.org/officeDocument/2006/relationships/customXml" Target="../ink/ink266.xml"/><Relationship Id="rId574" Type="http://schemas.openxmlformats.org/officeDocument/2006/relationships/customXml" Target="../ink/ink287.xml"/><Relationship Id="rId171" Type="http://schemas.openxmlformats.org/officeDocument/2006/relationships/customXml" Target="../ink/ink85.xml"/><Relationship Id="rId227" Type="http://schemas.openxmlformats.org/officeDocument/2006/relationships/customXml" Target="../ink/ink113.xml"/><Relationship Id="rId269" Type="http://schemas.openxmlformats.org/officeDocument/2006/relationships/customXml" Target="../ink/ink134.xml"/><Relationship Id="rId434" Type="http://schemas.openxmlformats.org/officeDocument/2006/relationships/image" Target="../media/image256.png"/><Relationship Id="rId476" Type="http://schemas.openxmlformats.org/officeDocument/2006/relationships/customXml" Target="../ink/ink238.xml"/><Relationship Id="rId641" Type="http://schemas.openxmlformats.org/officeDocument/2006/relationships/image" Target="../media/image359.png"/><Relationship Id="rId683" Type="http://schemas.openxmlformats.org/officeDocument/2006/relationships/image" Target="../media/image380.png"/><Relationship Id="rId33" Type="http://schemas.openxmlformats.org/officeDocument/2006/relationships/customXml" Target="../ink/ink16.xml"/><Relationship Id="rId129" Type="http://schemas.openxmlformats.org/officeDocument/2006/relationships/customXml" Target="../ink/ink64.xml"/><Relationship Id="rId280" Type="http://schemas.openxmlformats.org/officeDocument/2006/relationships/image" Target="../media/image188.png"/><Relationship Id="rId336" Type="http://schemas.openxmlformats.org/officeDocument/2006/relationships/image" Target="../media/image213.png"/><Relationship Id="rId501" Type="http://schemas.openxmlformats.org/officeDocument/2006/relationships/image" Target="../media/image289.png"/><Relationship Id="rId543" Type="http://schemas.openxmlformats.org/officeDocument/2006/relationships/image" Target="../media/image310.png"/><Relationship Id="rId75" Type="http://schemas.openxmlformats.org/officeDocument/2006/relationships/customXml" Target="../ink/ink37.xml"/><Relationship Id="rId140" Type="http://schemas.openxmlformats.org/officeDocument/2006/relationships/image" Target="../media/image1090.png"/><Relationship Id="rId182" Type="http://schemas.openxmlformats.org/officeDocument/2006/relationships/image" Target="../media/image146.png"/><Relationship Id="rId378" Type="http://schemas.openxmlformats.org/officeDocument/2006/relationships/image" Target="../media/image231.png"/><Relationship Id="rId403" Type="http://schemas.openxmlformats.org/officeDocument/2006/relationships/customXml" Target="../ink/ink201.xml"/><Relationship Id="rId585" Type="http://schemas.openxmlformats.org/officeDocument/2006/relationships/image" Target="../media/image331.png"/><Relationship Id="rId6" Type="http://schemas.openxmlformats.org/officeDocument/2006/relationships/image" Target="../media/image69.png"/><Relationship Id="rId238" Type="http://schemas.openxmlformats.org/officeDocument/2006/relationships/image" Target="../media/image170.png"/><Relationship Id="rId445" Type="http://schemas.openxmlformats.org/officeDocument/2006/relationships/customXml" Target="../ink/ink222.xml"/><Relationship Id="rId487" Type="http://schemas.openxmlformats.org/officeDocument/2006/relationships/image" Target="../media/image282.png"/><Relationship Id="rId610" Type="http://schemas.openxmlformats.org/officeDocument/2006/relationships/customXml" Target="../ink/ink305.xml"/><Relationship Id="rId652" Type="http://schemas.openxmlformats.org/officeDocument/2006/relationships/customXml" Target="../ink/ink326.xml"/><Relationship Id="rId694" Type="http://schemas.openxmlformats.org/officeDocument/2006/relationships/customXml" Target="../ink/ink347.xml"/><Relationship Id="rId708" Type="http://schemas.openxmlformats.org/officeDocument/2006/relationships/customXml" Target="../ink/ink354.xml"/><Relationship Id="rId291" Type="http://schemas.openxmlformats.org/officeDocument/2006/relationships/customXml" Target="../ink/ink145.xml"/><Relationship Id="rId305" Type="http://schemas.openxmlformats.org/officeDocument/2006/relationships/customXml" Target="../ink/ink152.xml"/><Relationship Id="rId347" Type="http://schemas.openxmlformats.org/officeDocument/2006/relationships/customXml" Target="../ink/ink173.xml"/><Relationship Id="rId512" Type="http://schemas.openxmlformats.org/officeDocument/2006/relationships/customXml" Target="../ink/ink256.xml"/><Relationship Id="rId44" Type="http://schemas.openxmlformats.org/officeDocument/2006/relationships/image" Target="../media/image88.png"/><Relationship Id="rId86" Type="http://schemas.openxmlformats.org/officeDocument/2006/relationships/image" Target="../media/image106.png"/><Relationship Id="rId151" Type="http://schemas.openxmlformats.org/officeDocument/2006/relationships/customXml" Target="../ink/ink75.xml"/><Relationship Id="rId389" Type="http://schemas.openxmlformats.org/officeDocument/2006/relationships/customXml" Target="../ink/ink194.xml"/><Relationship Id="rId554" Type="http://schemas.openxmlformats.org/officeDocument/2006/relationships/customXml" Target="../ink/ink277.xml"/><Relationship Id="rId596" Type="http://schemas.openxmlformats.org/officeDocument/2006/relationships/customXml" Target="../ink/ink298.xml"/><Relationship Id="rId193" Type="http://schemas.openxmlformats.org/officeDocument/2006/relationships/customXml" Target="../ink/ink96.xml"/><Relationship Id="rId207" Type="http://schemas.openxmlformats.org/officeDocument/2006/relationships/customXml" Target="../ink/ink103.xml"/><Relationship Id="rId249" Type="http://schemas.openxmlformats.org/officeDocument/2006/relationships/customXml" Target="../ink/ink124.xml"/><Relationship Id="rId414" Type="http://schemas.openxmlformats.org/officeDocument/2006/relationships/image" Target="../media/image246.png"/><Relationship Id="rId456" Type="http://schemas.openxmlformats.org/officeDocument/2006/relationships/customXml" Target="../ink/ink228.xml"/><Relationship Id="rId498" Type="http://schemas.openxmlformats.org/officeDocument/2006/relationships/customXml" Target="../ink/ink249.xml"/><Relationship Id="rId621" Type="http://schemas.openxmlformats.org/officeDocument/2006/relationships/image" Target="../media/image349.png"/><Relationship Id="rId663" Type="http://schemas.openxmlformats.org/officeDocument/2006/relationships/image" Target="../media/image370.png"/><Relationship Id="rId13" Type="http://schemas.openxmlformats.org/officeDocument/2006/relationships/customXml" Target="../ink/ink6.xml"/><Relationship Id="rId109" Type="http://schemas.openxmlformats.org/officeDocument/2006/relationships/customXml" Target="../ink/ink54.xml"/><Relationship Id="rId260" Type="http://schemas.openxmlformats.org/officeDocument/2006/relationships/image" Target="../media/image1690.png"/><Relationship Id="rId316" Type="http://schemas.openxmlformats.org/officeDocument/2006/relationships/image" Target="../media/image206.png"/><Relationship Id="rId523" Type="http://schemas.openxmlformats.org/officeDocument/2006/relationships/image" Target="../media/image300.png"/><Relationship Id="rId719" Type="http://schemas.openxmlformats.org/officeDocument/2006/relationships/image" Target="../media/image398.png"/><Relationship Id="rId55" Type="http://schemas.openxmlformats.org/officeDocument/2006/relationships/customXml" Target="../ink/ink27.xml"/><Relationship Id="rId97" Type="http://schemas.openxmlformats.org/officeDocument/2006/relationships/customXml" Target="../ink/ink48.xml"/><Relationship Id="rId120" Type="http://schemas.openxmlformats.org/officeDocument/2006/relationships/image" Target="../media/image123.png"/><Relationship Id="rId358" Type="http://schemas.openxmlformats.org/officeDocument/2006/relationships/image" Target="../media/image221.png"/><Relationship Id="rId565" Type="http://schemas.openxmlformats.org/officeDocument/2006/relationships/image" Target="../media/image321.png"/><Relationship Id="rId162" Type="http://schemas.openxmlformats.org/officeDocument/2006/relationships/image" Target="../media/image136.png"/><Relationship Id="rId218" Type="http://schemas.openxmlformats.org/officeDocument/2006/relationships/image" Target="../media/image160.png"/><Relationship Id="rId425" Type="http://schemas.openxmlformats.org/officeDocument/2006/relationships/customXml" Target="../ink/ink212.xml"/><Relationship Id="rId467" Type="http://schemas.openxmlformats.org/officeDocument/2006/relationships/image" Target="../media/image272.png"/><Relationship Id="rId632" Type="http://schemas.openxmlformats.org/officeDocument/2006/relationships/customXml" Target="../ink/ink316.xml"/><Relationship Id="rId271" Type="http://schemas.openxmlformats.org/officeDocument/2006/relationships/customXml" Target="../ink/ink135.xml"/><Relationship Id="rId674" Type="http://schemas.openxmlformats.org/officeDocument/2006/relationships/customXml" Target="../ink/ink337.xml"/><Relationship Id="rId24" Type="http://schemas.openxmlformats.org/officeDocument/2006/relationships/image" Target="../media/image78.png"/><Relationship Id="rId66" Type="http://schemas.openxmlformats.org/officeDocument/2006/relationships/image" Target="../media/image720.png"/><Relationship Id="rId131" Type="http://schemas.openxmlformats.org/officeDocument/2006/relationships/customXml" Target="../ink/ink65.xml"/><Relationship Id="rId327" Type="http://schemas.openxmlformats.org/officeDocument/2006/relationships/customXml" Target="../ink/ink163.xml"/><Relationship Id="rId369" Type="http://schemas.openxmlformats.org/officeDocument/2006/relationships/customXml" Target="../ink/ink184.xml"/><Relationship Id="rId534" Type="http://schemas.openxmlformats.org/officeDocument/2006/relationships/customXml" Target="../ink/ink267.xml"/><Relationship Id="rId576" Type="http://schemas.openxmlformats.org/officeDocument/2006/relationships/customXml" Target="../ink/ink288.xml"/><Relationship Id="rId173" Type="http://schemas.openxmlformats.org/officeDocument/2006/relationships/customXml" Target="../ink/ink86.xml"/><Relationship Id="rId229" Type="http://schemas.openxmlformats.org/officeDocument/2006/relationships/customXml" Target="../ink/ink114.xml"/><Relationship Id="rId380" Type="http://schemas.openxmlformats.org/officeDocument/2006/relationships/image" Target="../media/image2290.png"/><Relationship Id="rId436" Type="http://schemas.openxmlformats.org/officeDocument/2006/relationships/image" Target="../media/image257.png"/><Relationship Id="rId601" Type="http://schemas.openxmlformats.org/officeDocument/2006/relationships/image" Target="../media/image339.png"/><Relationship Id="rId643" Type="http://schemas.openxmlformats.org/officeDocument/2006/relationships/image" Target="../media/image360.png"/><Relationship Id="rId240" Type="http://schemas.openxmlformats.org/officeDocument/2006/relationships/image" Target="../media/image171.png"/><Relationship Id="rId478" Type="http://schemas.openxmlformats.org/officeDocument/2006/relationships/customXml" Target="../ink/ink239.xml"/><Relationship Id="rId685" Type="http://schemas.openxmlformats.org/officeDocument/2006/relationships/image" Target="../media/image381.png"/><Relationship Id="rId35" Type="http://schemas.openxmlformats.org/officeDocument/2006/relationships/customXml" Target="../ink/ink17.xml"/><Relationship Id="rId77" Type="http://schemas.openxmlformats.org/officeDocument/2006/relationships/customXml" Target="../ink/ink38.xml"/><Relationship Id="rId100" Type="http://schemas.openxmlformats.org/officeDocument/2006/relationships/image" Target="../media/image113.png"/><Relationship Id="rId282" Type="http://schemas.openxmlformats.org/officeDocument/2006/relationships/image" Target="../media/image189.png"/><Relationship Id="rId338" Type="http://schemas.openxmlformats.org/officeDocument/2006/relationships/image" Target="../media/image214.png"/><Relationship Id="rId503" Type="http://schemas.openxmlformats.org/officeDocument/2006/relationships/image" Target="../media/image290.png"/><Relationship Id="rId545" Type="http://schemas.openxmlformats.org/officeDocument/2006/relationships/image" Target="../media/image311.png"/><Relationship Id="rId587" Type="http://schemas.openxmlformats.org/officeDocument/2006/relationships/image" Target="../media/image332.png"/><Relationship Id="rId710" Type="http://schemas.openxmlformats.org/officeDocument/2006/relationships/customXml" Target="../ink/ink355.xml"/><Relationship Id="rId8" Type="http://schemas.openxmlformats.org/officeDocument/2006/relationships/image" Target="../media/image70.png"/><Relationship Id="rId142" Type="http://schemas.openxmlformats.org/officeDocument/2006/relationships/image" Target="../media/image1100.png"/><Relationship Id="rId184" Type="http://schemas.openxmlformats.org/officeDocument/2006/relationships/image" Target="../media/image147.png"/><Relationship Id="rId391" Type="http://schemas.openxmlformats.org/officeDocument/2006/relationships/customXml" Target="../ink/ink195.xml"/><Relationship Id="rId405" Type="http://schemas.openxmlformats.org/officeDocument/2006/relationships/customXml" Target="../ink/ink202.xml"/><Relationship Id="rId447" Type="http://schemas.openxmlformats.org/officeDocument/2006/relationships/customXml" Target="../ink/ink223.xml"/><Relationship Id="rId612" Type="http://schemas.openxmlformats.org/officeDocument/2006/relationships/customXml" Target="../ink/ink306.xml"/><Relationship Id="rId251" Type="http://schemas.openxmlformats.org/officeDocument/2006/relationships/customXml" Target="../ink/ink125.xml"/><Relationship Id="rId489" Type="http://schemas.openxmlformats.org/officeDocument/2006/relationships/image" Target="../media/image283.png"/><Relationship Id="rId654" Type="http://schemas.openxmlformats.org/officeDocument/2006/relationships/customXml" Target="../ink/ink327.xml"/><Relationship Id="rId696" Type="http://schemas.openxmlformats.org/officeDocument/2006/relationships/customXml" Target="../ink/ink348.xml"/><Relationship Id="rId46" Type="http://schemas.openxmlformats.org/officeDocument/2006/relationships/image" Target="../media/image89.png"/><Relationship Id="rId293" Type="http://schemas.openxmlformats.org/officeDocument/2006/relationships/customXml" Target="../ink/ink146.xml"/><Relationship Id="rId307" Type="http://schemas.openxmlformats.org/officeDocument/2006/relationships/customXml" Target="../ink/ink153.xml"/><Relationship Id="rId349" Type="http://schemas.openxmlformats.org/officeDocument/2006/relationships/customXml" Target="../ink/ink174.xml"/><Relationship Id="rId514" Type="http://schemas.openxmlformats.org/officeDocument/2006/relationships/customXml" Target="../ink/ink257.xml"/><Relationship Id="rId556" Type="http://schemas.openxmlformats.org/officeDocument/2006/relationships/customXml" Target="../ink/ink278.xml"/><Relationship Id="rId721" Type="http://schemas.openxmlformats.org/officeDocument/2006/relationships/image" Target="../media/image48.svg"/><Relationship Id="rId88" Type="http://schemas.openxmlformats.org/officeDocument/2006/relationships/image" Target="../media/image107.png"/><Relationship Id="rId111" Type="http://schemas.openxmlformats.org/officeDocument/2006/relationships/customXml" Target="../ink/ink55.xml"/><Relationship Id="rId153" Type="http://schemas.openxmlformats.org/officeDocument/2006/relationships/customXml" Target="../ink/ink76.xml"/><Relationship Id="rId195" Type="http://schemas.openxmlformats.org/officeDocument/2006/relationships/customXml" Target="../ink/ink97.xml"/><Relationship Id="rId209" Type="http://schemas.openxmlformats.org/officeDocument/2006/relationships/customXml" Target="../ink/ink104.xml"/><Relationship Id="rId360" Type="http://schemas.openxmlformats.org/officeDocument/2006/relationships/image" Target="../media/image222.png"/><Relationship Id="rId416" Type="http://schemas.openxmlformats.org/officeDocument/2006/relationships/image" Target="../media/image247.png"/><Relationship Id="rId598" Type="http://schemas.openxmlformats.org/officeDocument/2006/relationships/customXml" Target="../ink/ink299.xml"/><Relationship Id="rId220" Type="http://schemas.openxmlformats.org/officeDocument/2006/relationships/image" Target="../media/image161.png"/><Relationship Id="rId458" Type="http://schemas.openxmlformats.org/officeDocument/2006/relationships/customXml" Target="../ink/ink229.xml"/><Relationship Id="rId623" Type="http://schemas.openxmlformats.org/officeDocument/2006/relationships/image" Target="../media/image350.png"/><Relationship Id="rId665" Type="http://schemas.openxmlformats.org/officeDocument/2006/relationships/image" Target="../media/image371.png"/><Relationship Id="rId15" Type="http://schemas.openxmlformats.org/officeDocument/2006/relationships/customXml" Target="../ink/ink7.xml"/><Relationship Id="rId57" Type="http://schemas.openxmlformats.org/officeDocument/2006/relationships/customXml" Target="../ink/ink28.xml"/><Relationship Id="rId262" Type="http://schemas.openxmlformats.org/officeDocument/2006/relationships/image" Target="../media/image1700.png"/><Relationship Id="rId318" Type="http://schemas.openxmlformats.org/officeDocument/2006/relationships/image" Target="../media/image207.png"/><Relationship Id="rId525" Type="http://schemas.openxmlformats.org/officeDocument/2006/relationships/image" Target="../media/image301.png"/><Relationship Id="rId567" Type="http://schemas.openxmlformats.org/officeDocument/2006/relationships/image" Target="../media/image322.png"/><Relationship Id="rId99" Type="http://schemas.openxmlformats.org/officeDocument/2006/relationships/customXml" Target="../ink/ink49.xml"/><Relationship Id="rId122" Type="http://schemas.openxmlformats.org/officeDocument/2006/relationships/image" Target="../media/image124.png"/><Relationship Id="rId164" Type="http://schemas.openxmlformats.org/officeDocument/2006/relationships/image" Target="../media/image137.png"/><Relationship Id="rId371" Type="http://schemas.openxmlformats.org/officeDocument/2006/relationships/customXml" Target="../ink/ink185.xml"/><Relationship Id="rId427" Type="http://schemas.openxmlformats.org/officeDocument/2006/relationships/customXml" Target="../ink/ink213.xml"/><Relationship Id="rId469" Type="http://schemas.openxmlformats.org/officeDocument/2006/relationships/image" Target="../media/image273.png"/><Relationship Id="rId634" Type="http://schemas.openxmlformats.org/officeDocument/2006/relationships/customXml" Target="../ink/ink317.xml"/><Relationship Id="rId676" Type="http://schemas.openxmlformats.org/officeDocument/2006/relationships/customXml" Target="../ink/ink338.xml"/><Relationship Id="rId26" Type="http://schemas.openxmlformats.org/officeDocument/2006/relationships/image" Target="../media/image79.png"/><Relationship Id="rId231" Type="http://schemas.openxmlformats.org/officeDocument/2006/relationships/customXml" Target="../ink/ink115.xml"/><Relationship Id="rId273" Type="http://schemas.openxmlformats.org/officeDocument/2006/relationships/customXml" Target="../ink/ink136.xml"/><Relationship Id="rId329" Type="http://schemas.openxmlformats.org/officeDocument/2006/relationships/customXml" Target="../ink/ink164.xml"/><Relationship Id="rId480" Type="http://schemas.openxmlformats.org/officeDocument/2006/relationships/customXml" Target="../ink/ink240.xml"/><Relationship Id="rId536" Type="http://schemas.openxmlformats.org/officeDocument/2006/relationships/customXml" Target="../ink/ink268.xml"/><Relationship Id="rId701" Type="http://schemas.openxmlformats.org/officeDocument/2006/relationships/image" Target="../media/image389.png"/><Relationship Id="rId68" Type="http://schemas.openxmlformats.org/officeDocument/2006/relationships/image" Target="../media/image730.png"/><Relationship Id="rId133" Type="http://schemas.openxmlformats.org/officeDocument/2006/relationships/customXml" Target="../ink/ink66.xml"/><Relationship Id="rId175" Type="http://schemas.openxmlformats.org/officeDocument/2006/relationships/customXml" Target="../ink/ink87.xml"/><Relationship Id="rId340" Type="http://schemas.openxmlformats.org/officeDocument/2006/relationships/image" Target="../media/image2090.png"/><Relationship Id="rId578" Type="http://schemas.openxmlformats.org/officeDocument/2006/relationships/customXml" Target="../ink/ink289.xml"/><Relationship Id="rId200" Type="http://schemas.openxmlformats.org/officeDocument/2006/relationships/image" Target="../media/image151.png"/><Relationship Id="rId382" Type="http://schemas.openxmlformats.org/officeDocument/2006/relationships/image" Target="../media/image2300.png"/><Relationship Id="rId438" Type="http://schemas.openxmlformats.org/officeDocument/2006/relationships/image" Target="../media/image258.png"/><Relationship Id="rId603" Type="http://schemas.openxmlformats.org/officeDocument/2006/relationships/image" Target="../media/image340.png"/><Relationship Id="rId645" Type="http://schemas.openxmlformats.org/officeDocument/2006/relationships/image" Target="../media/image361.png"/><Relationship Id="rId687" Type="http://schemas.openxmlformats.org/officeDocument/2006/relationships/image" Target="../media/image382.png"/><Relationship Id="rId242" Type="http://schemas.openxmlformats.org/officeDocument/2006/relationships/image" Target="../media/image172.png"/><Relationship Id="rId284" Type="http://schemas.openxmlformats.org/officeDocument/2006/relationships/image" Target="../media/image190.png"/><Relationship Id="rId491" Type="http://schemas.openxmlformats.org/officeDocument/2006/relationships/image" Target="../media/image284.png"/><Relationship Id="rId505" Type="http://schemas.openxmlformats.org/officeDocument/2006/relationships/image" Target="../media/image291.png"/><Relationship Id="rId712" Type="http://schemas.openxmlformats.org/officeDocument/2006/relationships/customXml" Target="../ink/ink356.xml"/><Relationship Id="rId37" Type="http://schemas.openxmlformats.org/officeDocument/2006/relationships/customXml" Target="../ink/ink18.xml"/><Relationship Id="rId79" Type="http://schemas.openxmlformats.org/officeDocument/2006/relationships/customXml" Target="../ink/ink39.xml"/><Relationship Id="rId102" Type="http://schemas.openxmlformats.org/officeDocument/2006/relationships/image" Target="../media/image114.png"/><Relationship Id="rId144" Type="http://schemas.openxmlformats.org/officeDocument/2006/relationships/image" Target="../media/image1110.png"/><Relationship Id="rId547" Type="http://schemas.openxmlformats.org/officeDocument/2006/relationships/image" Target="../media/image312.png"/><Relationship Id="rId589" Type="http://schemas.openxmlformats.org/officeDocument/2006/relationships/image" Target="../media/image333.png"/><Relationship Id="rId90" Type="http://schemas.openxmlformats.org/officeDocument/2006/relationships/image" Target="../media/image108.png"/><Relationship Id="rId186" Type="http://schemas.openxmlformats.org/officeDocument/2006/relationships/image" Target="../media/image1320.png"/><Relationship Id="rId351" Type="http://schemas.openxmlformats.org/officeDocument/2006/relationships/customXml" Target="../ink/ink175.xml"/><Relationship Id="rId393" Type="http://schemas.openxmlformats.org/officeDocument/2006/relationships/customXml" Target="../ink/ink196.xml"/><Relationship Id="rId407" Type="http://schemas.openxmlformats.org/officeDocument/2006/relationships/customXml" Target="../ink/ink203.xml"/><Relationship Id="rId449" Type="http://schemas.openxmlformats.org/officeDocument/2006/relationships/customXml" Target="../ink/ink224.xml"/><Relationship Id="rId614" Type="http://schemas.openxmlformats.org/officeDocument/2006/relationships/customXml" Target="../ink/ink307.xml"/><Relationship Id="rId656" Type="http://schemas.openxmlformats.org/officeDocument/2006/relationships/customXml" Target="../ink/ink328.xml"/><Relationship Id="rId211" Type="http://schemas.openxmlformats.org/officeDocument/2006/relationships/customXml" Target="../ink/ink105.xml"/><Relationship Id="rId253" Type="http://schemas.openxmlformats.org/officeDocument/2006/relationships/customXml" Target="../ink/ink126.xml"/><Relationship Id="rId295" Type="http://schemas.openxmlformats.org/officeDocument/2006/relationships/customXml" Target="../ink/ink147.xml"/><Relationship Id="rId309" Type="http://schemas.openxmlformats.org/officeDocument/2006/relationships/customXml" Target="../ink/ink154.xml"/><Relationship Id="rId460" Type="http://schemas.openxmlformats.org/officeDocument/2006/relationships/customXml" Target="../ink/ink230.xml"/><Relationship Id="rId516" Type="http://schemas.openxmlformats.org/officeDocument/2006/relationships/customXml" Target="../ink/ink258.xml"/><Relationship Id="rId698" Type="http://schemas.openxmlformats.org/officeDocument/2006/relationships/customXml" Target="../ink/ink349.xml"/><Relationship Id="rId48" Type="http://schemas.openxmlformats.org/officeDocument/2006/relationships/image" Target="../media/image90.png"/><Relationship Id="rId113" Type="http://schemas.openxmlformats.org/officeDocument/2006/relationships/customXml" Target="../ink/ink56.xml"/><Relationship Id="rId320" Type="http://schemas.openxmlformats.org/officeDocument/2006/relationships/image" Target="../media/image208.png"/><Relationship Id="rId558" Type="http://schemas.openxmlformats.org/officeDocument/2006/relationships/customXml" Target="../ink/ink279.xml"/><Relationship Id="rId155" Type="http://schemas.openxmlformats.org/officeDocument/2006/relationships/customXml" Target="../ink/ink77.xml"/><Relationship Id="rId197" Type="http://schemas.openxmlformats.org/officeDocument/2006/relationships/customXml" Target="../ink/ink98.xml"/><Relationship Id="rId362" Type="http://schemas.openxmlformats.org/officeDocument/2006/relationships/image" Target="../media/image223.png"/><Relationship Id="rId418" Type="http://schemas.openxmlformats.org/officeDocument/2006/relationships/image" Target="../media/image248.png"/><Relationship Id="rId625" Type="http://schemas.openxmlformats.org/officeDocument/2006/relationships/image" Target="../media/image351.png"/><Relationship Id="rId222" Type="http://schemas.openxmlformats.org/officeDocument/2006/relationships/image" Target="../media/image162.png"/><Relationship Id="rId264" Type="http://schemas.openxmlformats.org/officeDocument/2006/relationships/image" Target="../media/image180.png"/><Relationship Id="rId471" Type="http://schemas.openxmlformats.org/officeDocument/2006/relationships/image" Target="../media/image274.png"/><Relationship Id="rId667" Type="http://schemas.openxmlformats.org/officeDocument/2006/relationships/image" Target="../media/image372.png"/><Relationship Id="rId17" Type="http://schemas.openxmlformats.org/officeDocument/2006/relationships/customXml" Target="../ink/ink8.xml"/><Relationship Id="rId59" Type="http://schemas.openxmlformats.org/officeDocument/2006/relationships/customXml" Target="../ink/ink29.xml"/><Relationship Id="rId124" Type="http://schemas.openxmlformats.org/officeDocument/2006/relationships/image" Target="../media/image125.png"/><Relationship Id="rId527" Type="http://schemas.openxmlformats.org/officeDocument/2006/relationships/image" Target="../media/image302.png"/><Relationship Id="rId569" Type="http://schemas.openxmlformats.org/officeDocument/2006/relationships/image" Target="../media/image323.png"/><Relationship Id="rId70" Type="http://schemas.openxmlformats.org/officeDocument/2006/relationships/image" Target="../media/image740.png"/><Relationship Id="rId166" Type="http://schemas.openxmlformats.org/officeDocument/2006/relationships/image" Target="../media/image138.png"/><Relationship Id="rId331" Type="http://schemas.openxmlformats.org/officeDocument/2006/relationships/customXml" Target="../ink/ink165.xml"/><Relationship Id="rId373" Type="http://schemas.openxmlformats.org/officeDocument/2006/relationships/customXml" Target="../ink/ink186.xml"/><Relationship Id="rId429" Type="http://schemas.openxmlformats.org/officeDocument/2006/relationships/customXml" Target="../ink/ink214.xml"/><Relationship Id="rId580" Type="http://schemas.openxmlformats.org/officeDocument/2006/relationships/customXml" Target="../ink/ink290.xml"/><Relationship Id="rId636" Type="http://schemas.openxmlformats.org/officeDocument/2006/relationships/customXml" Target="../ink/ink318.xml"/><Relationship Id="rId1" Type="http://schemas.openxmlformats.org/officeDocument/2006/relationships/slideLayout" Target="../slideLayouts/slideLayout2.xml"/><Relationship Id="rId233" Type="http://schemas.openxmlformats.org/officeDocument/2006/relationships/customXml" Target="../ink/ink116.xml"/><Relationship Id="rId440" Type="http://schemas.openxmlformats.org/officeDocument/2006/relationships/image" Target="../media/image259.png"/><Relationship Id="rId678" Type="http://schemas.openxmlformats.org/officeDocument/2006/relationships/customXml" Target="../ink/ink339.xml"/><Relationship Id="rId28" Type="http://schemas.openxmlformats.org/officeDocument/2006/relationships/image" Target="../media/image80.png"/><Relationship Id="rId275" Type="http://schemas.openxmlformats.org/officeDocument/2006/relationships/customXml" Target="../ink/ink137.xml"/><Relationship Id="rId300" Type="http://schemas.openxmlformats.org/officeDocument/2006/relationships/image" Target="../media/image198.png"/><Relationship Id="rId482" Type="http://schemas.openxmlformats.org/officeDocument/2006/relationships/customXml" Target="../ink/ink241.xml"/><Relationship Id="rId538" Type="http://schemas.openxmlformats.org/officeDocument/2006/relationships/customXml" Target="../ink/ink269.xml"/><Relationship Id="rId703" Type="http://schemas.openxmlformats.org/officeDocument/2006/relationships/image" Target="../media/image390.png"/><Relationship Id="rId81" Type="http://schemas.openxmlformats.org/officeDocument/2006/relationships/customXml" Target="../ink/ink40.xml"/><Relationship Id="rId135" Type="http://schemas.openxmlformats.org/officeDocument/2006/relationships/customXml" Target="../ink/ink67.xml"/><Relationship Id="rId177" Type="http://schemas.openxmlformats.org/officeDocument/2006/relationships/customXml" Target="../ink/ink88.xml"/><Relationship Id="rId342" Type="http://schemas.openxmlformats.org/officeDocument/2006/relationships/image" Target="../media/image2100.png"/><Relationship Id="rId384" Type="http://schemas.openxmlformats.org/officeDocument/2006/relationships/image" Target="../media/image232.png"/><Relationship Id="rId591" Type="http://schemas.openxmlformats.org/officeDocument/2006/relationships/image" Target="../media/image334.png"/><Relationship Id="rId605" Type="http://schemas.openxmlformats.org/officeDocument/2006/relationships/image" Target="../media/image341.png"/><Relationship Id="rId202" Type="http://schemas.openxmlformats.org/officeDocument/2006/relationships/image" Target="../media/image152.png"/><Relationship Id="rId244" Type="http://schemas.openxmlformats.org/officeDocument/2006/relationships/image" Target="../media/image173.png"/><Relationship Id="rId647" Type="http://schemas.openxmlformats.org/officeDocument/2006/relationships/image" Target="../media/image362.png"/><Relationship Id="rId689" Type="http://schemas.openxmlformats.org/officeDocument/2006/relationships/image" Target="../media/image383.png"/><Relationship Id="rId39" Type="http://schemas.openxmlformats.org/officeDocument/2006/relationships/customXml" Target="../ink/ink19.xml"/><Relationship Id="rId286" Type="http://schemas.openxmlformats.org/officeDocument/2006/relationships/image" Target="../media/image191.png"/><Relationship Id="rId451" Type="http://schemas.openxmlformats.org/officeDocument/2006/relationships/customXml" Target="../ink/ink225.xml"/><Relationship Id="rId493" Type="http://schemas.openxmlformats.org/officeDocument/2006/relationships/image" Target="../media/image285.png"/><Relationship Id="rId507" Type="http://schemas.openxmlformats.org/officeDocument/2006/relationships/image" Target="../media/image292.png"/><Relationship Id="rId549" Type="http://schemas.openxmlformats.org/officeDocument/2006/relationships/image" Target="../media/image313.png"/><Relationship Id="rId714" Type="http://schemas.openxmlformats.org/officeDocument/2006/relationships/customXml" Target="../ink/ink357.xml"/><Relationship Id="rId50" Type="http://schemas.openxmlformats.org/officeDocument/2006/relationships/image" Target="../media/image91.png"/><Relationship Id="rId104" Type="http://schemas.openxmlformats.org/officeDocument/2006/relationships/image" Target="../media/image115.png"/><Relationship Id="rId146" Type="http://schemas.openxmlformats.org/officeDocument/2006/relationships/image" Target="../media/image131.png"/><Relationship Id="rId188" Type="http://schemas.openxmlformats.org/officeDocument/2006/relationships/image" Target="../media/image1330.png"/><Relationship Id="rId311" Type="http://schemas.openxmlformats.org/officeDocument/2006/relationships/customXml" Target="../ink/ink155.xml"/><Relationship Id="rId353" Type="http://schemas.openxmlformats.org/officeDocument/2006/relationships/customXml" Target="../ink/ink176.xml"/><Relationship Id="rId395" Type="http://schemas.openxmlformats.org/officeDocument/2006/relationships/customXml" Target="../ink/ink197.xml"/><Relationship Id="rId409" Type="http://schemas.openxmlformats.org/officeDocument/2006/relationships/customXml" Target="../ink/ink204.xml"/><Relationship Id="rId560" Type="http://schemas.openxmlformats.org/officeDocument/2006/relationships/customXml" Target="../ink/ink280.xml"/><Relationship Id="rId92" Type="http://schemas.openxmlformats.org/officeDocument/2006/relationships/image" Target="../media/image109.png"/><Relationship Id="rId213" Type="http://schemas.openxmlformats.org/officeDocument/2006/relationships/customXml" Target="../ink/ink106.xml"/><Relationship Id="rId420" Type="http://schemas.openxmlformats.org/officeDocument/2006/relationships/image" Target="../media/image249.png"/><Relationship Id="rId616" Type="http://schemas.openxmlformats.org/officeDocument/2006/relationships/customXml" Target="../ink/ink308.xml"/><Relationship Id="rId658" Type="http://schemas.openxmlformats.org/officeDocument/2006/relationships/customXml" Target="../ink/ink329.xml"/><Relationship Id="rId255" Type="http://schemas.openxmlformats.org/officeDocument/2006/relationships/customXml" Target="../ink/ink127.xml"/><Relationship Id="rId297" Type="http://schemas.openxmlformats.org/officeDocument/2006/relationships/customXml" Target="../ink/ink148.xml"/><Relationship Id="rId462" Type="http://schemas.openxmlformats.org/officeDocument/2006/relationships/customXml" Target="../ink/ink231.xml"/><Relationship Id="rId518" Type="http://schemas.openxmlformats.org/officeDocument/2006/relationships/customXml" Target="../ink/ink259.xml"/><Relationship Id="rId115" Type="http://schemas.openxmlformats.org/officeDocument/2006/relationships/customXml" Target="../ink/ink57.xml"/><Relationship Id="rId157" Type="http://schemas.openxmlformats.org/officeDocument/2006/relationships/customXml" Target="../ink/ink78.xml"/><Relationship Id="rId322" Type="http://schemas.openxmlformats.org/officeDocument/2006/relationships/image" Target="../media/image209.png"/><Relationship Id="rId364" Type="http://schemas.openxmlformats.org/officeDocument/2006/relationships/image" Target="../media/image224.png"/><Relationship Id="rId61" Type="http://schemas.openxmlformats.org/officeDocument/2006/relationships/customXml" Target="../ink/ink30.xml"/><Relationship Id="rId199" Type="http://schemas.openxmlformats.org/officeDocument/2006/relationships/customXml" Target="../ink/ink99.xml"/><Relationship Id="rId571" Type="http://schemas.openxmlformats.org/officeDocument/2006/relationships/image" Target="../media/image324.png"/><Relationship Id="rId627" Type="http://schemas.openxmlformats.org/officeDocument/2006/relationships/image" Target="../media/image352.png"/><Relationship Id="rId669" Type="http://schemas.openxmlformats.org/officeDocument/2006/relationships/image" Target="../media/image373.png"/><Relationship Id="rId19" Type="http://schemas.openxmlformats.org/officeDocument/2006/relationships/customXml" Target="../ink/ink9.xml"/><Relationship Id="rId224" Type="http://schemas.openxmlformats.org/officeDocument/2006/relationships/image" Target="../media/image163.png"/><Relationship Id="rId266" Type="http://schemas.openxmlformats.org/officeDocument/2006/relationships/image" Target="../media/image181.png"/><Relationship Id="rId431" Type="http://schemas.openxmlformats.org/officeDocument/2006/relationships/customXml" Target="../ink/ink215.xml"/><Relationship Id="rId473" Type="http://schemas.openxmlformats.org/officeDocument/2006/relationships/image" Target="../media/image275.png"/><Relationship Id="rId529" Type="http://schemas.openxmlformats.org/officeDocument/2006/relationships/image" Target="../media/image303.png"/><Relationship Id="rId680" Type="http://schemas.openxmlformats.org/officeDocument/2006/relationships/customXml" Target="../ink/ink340.xml"/><Relationship Id="rId30" Type="http://schemas.openxmlformats.org/officeDocument/2006/relationships/image" Target="../media/image81.png"/><Relationship Id="rId126" Type="http://schemas.openxmlformats.org/officeDocument/2006/relationships/image" Target="../media/image126.png"/><Relationship Id="rId168" Type="http://schemas.openxmlformats.org/officeDocument/2006/relationships/image" Target="../media/image139.png"/><Relationship Id="rId333" Type="http://schemas.openxmlformats.org/officeDocument/2006/relationships/customXml" Target="../ink/ink166.xml"/><Relationship Id="rId540" Type="http://schemas.openxmlformats.org/officeDocument/2006/relationships/customXml" Target="../ink/ink270.xml"/><Relationship Id="rId72" Type="http://schemas.openxmlformats.org/officeDocument/2006/relationships/image" Target="../media/image99.png"/><Relationship Id="rId375" Type="http://schemas.openxmlformats.org/officeDocument/2006/relationships/customXml" Target="../ink/ink187.xml"/><Relationship Id="rId582" Type="http://schemas.openxmlformats.org/officeDocument/2006/relationships/customXml" Target="../ink/ink291.xml"/><Relationship Id="rId638" Type="http://schemas.openxmlformats.org/officeDocument/2006/relationships/customXml" Target="../ink/ink319.xml"/><Relationship Id="rId3" Type="http://schemas.openxmlformats.org/officeDocument/2006/relationships/customXml" Target="../ink/ink1.xml"/><Relationship Id="rId235" Type="http://schemas.openxmlformats.org/officeDocument/2006/relationships/customXml" Target="../ink/ink117.xml"/><Relationship Id="rId277" Type="http://schemas.openxmlformats.org/officeDocument/2006/relationships/customXml" Target="../ink/ink138.xml"/><Relationship Id="rId400" Type="http://schemas.openxmlformats.org/officeDocument/2006/relationships/image" Target="../media/image2390.png"/><Relationship Id="rId442" Type="http://schemas.openxmlformats.org/officeDocument/2006/relationships/image" Target="../media/image260.png"/><Relationship Id="rId484" Type="http://schemas.openxmlformats.org/officeDocument/2006/relationships/customXml" Target="../ink/ink242.xml"/><Relationship Id="rId705" Type="http://schemas.openxmlformats.org/officeDocument/2006/relationships/image" Target="../media/image391.png"/><Relationship Id="rId137" Type="http://schemas.openxmlformats.org/officeDocument/2006/relationships/customXml" Target="../ink/ink68.xml"/><Relationship Id="rId302" Type="http://schemas.openxmlformats.org/officeDocument/2006/relationships/image" Target="../media/image199.png"/><Relationship Id="rId344" Type="http://schemas.openxmlformats.org/officeDocument/2006/relationships/image" Target="../media/image2110.png"/><Relationship Id="rId691" Type="http://schemas.openxmlformats.org/officeDocument/2006/relationships/image" Target="../media/image384.png"/><Relationship Id="rId41" Type="http://schemas.openxmlformats.org/officeDocument/2006/relationships/customXml" Target="../ink/ink20.xml"/><Relationship Id="rId83" Type="http://schemas.openxmlformats.org/officeDocument/2006/relationships/customXml" Target="../ink/ink41.xml"/><Relationship Id="rId179" Type="http://schemas.openxmlformats.org/officeDocument/2006/relationships/customXml" Target="../ink/ink89.xml"/><Relationship Id="rId386" Type="http://schemas.openxmlformats.org/officeDocument/2006/relationships/image" Target="../media/image233.png"/><Relationship Id="rId551" Type="http://schemas.openxmlformats.org/officeDocument/2006/relationships/image" Target="../media/image314.png"/><Relationship Id="rId593" Type="http://schemas.openxmlformats.org/officeDocument/2006/relationships/image" Target="../media/image335.png"/><Relationship Id="rId607" Type="http://schemas.openxmlformats.org/officeDocument/2006/relationships/image" Target="../media/image342.png"/><Relationship Id="rId649" Type="http://schemas.openxmlformats.org/officeDocument/2006/relationships/image" Target="../media/image363.png"/><Relationship Id="rId190" Type="http://schemas.openxmlformats.org/officeDocument/2006/relationships/image" Target="../media/image1340.png"/><Relationship Id="rId204" Type="http://schemas.openxmlformats.org/officeDocument/2006/relationships/image" Target="../media/image153.png"/><Relationship Id="rId246" Type="http://schemas.openxmlformats.org/officeDocument/2006/relationships/image" Target="../media/image174.png"/><Relationship Id="rId288" Type="http://schemas.openxmlformats.org/officeDocument/2006/relationships/image" Target="../media/image192.png"/><Relationship Id="rId411" Type="http://schemas.openxmlformats.org/officeDocument/2006/relationships/customXml" Target="../ink/ink205.xml"/><Relationship Id="rId453" Type="http://schemas.openxmlformats.org/officeDocument/2006/relationships/customXml" Target="../ink/ink226.xml"/><Relationship Id="rId509" Type="http://schemas.openxmlformats.org/officeDocument/2006/relationships/image" Target="../media/image293.png"/><Relationship Id="rId660" Type="http://schemas.openxmlformats.org/officeDocument/2006/relationships/customXml" Target="../ink/ink330.xml"/><Relationship Id="rId106" Type="http://schemas.openxmlformats.org/officeDocument/2006/relationships/image" Target="../media/image116.png"/><Relationship Id="rId313" Type="http://schemas.openxmlformats.org/officeDocument/2006/relationships/customXml" Target="../ink/ink156.xml"/><Relationship Id="rId495" Type="http://schemas.openxmlformats.org/officeDocument/2006/relationships/image" Target="../media/image286.png"/><Relationship Id="rId716" Type="http://schemas.openxmlformats.org/officeDocument/2006/relationships/customXml" Target="../ink/ink358.xml"/><Relationship Id="rId10" Type="http://schemas.openxmlformats.org/officeDocument/2006/relationships/image" Target="../media/image71.png"/><Relationship Id="rId52" Type="http://schemas.openxmlformats.org/officeDocument/2006/relationships/image" Target="../media/image92.png"/><Relationship Id="rId94" Type="http://schemas.openxmlformats.org/officeDocument/2006/relationships/image" Target="../media/image110.png"/><Relationship Id="rId148" Type="http://schemas.openxmlformats.org/officeDocument/2006/relationships/image" Target="../media/image132.png"/><Relationship Id="rId355" Type="http://schemas.openxmlformats.org/officeDocument/2006/relationships/customXml" Target="../ink/ink177.xml"/><Relationship Id="rId397" Type="http://schemas.openxmlformats.org/officeDocument/2006/relationships/customXml" Target="../ink/ink198.xml"/><Relationship Id="rId520" Type="http://schemas.openxmlformats.org/officeDocument/2006/relationships/customXml" Target="../ink/ink260.xml"/><Relationship Id="rId562" Type="http://schemas.openxmlformats.org/officeDocument/2006/relationships/customXml" Target="../ink/ink281.xml"/><Relationship Id="rId618" Type="http://schemas.openxmlformats.org/officeDocument/2006/relationships/customXml" Target="../ink/ink309.xml"/><Relationship Id="rId215" Type="http://schemas.openxmlformats.org/officeDocument/2006/relationships/customXml" Target="../ink/ink107.xml"/><Relationship Id="rId257" Type="http://schemas.openxmlformats.org/officeDocument/2006/relationships/customXml" Target="../ink/ink128.xml"/><Relationship Id="rId422" Type="http://schemas.openxmlformats.org/officeDocument/2006/relationships/image" Target="../media/image250.png"/><Relationship Id="rId464" Type="http://schemas.openxmlformats.org/officeDocument/2006/relationships/customXml" Target="../ink/ink232.xml"/><Relationship Id="rId299" Type="http://schemas.openxmlformats.org/officeDocument/2006/relationships/customXml" Target="../ink/ink149.xml"/><Relationship Id="rId63" Type="http://schemas.openxmlformats.org/officeDocument/2006/relationships/customXml" Target="../ink/ink31.xml"/><Relationship Id="rId159" Type="http://schemas.openxmlformats.org/officeDocument/2006/relationships/customXml" Target="../ink/ink79.xml"/><Relationship Id="rId366" Type="http://schemas.openxmlformats.org/officeDocument/2006/relationships/image" Target="../media/image225.png"/><Relationship Id="rId573" Type="http://schemas.openxmlformats.org/officeDocument/2006/relationships/image" Target="../media/image325.png"/><Relationship Id="rId226" Type="http://schemas.openxmlformats.org/officeDocument/2006/relationships/image" Target="../media/image164.png"/><Relationship Id="rId433" Type="http://schemas.openxmlformats.org/officeDocument/2006/relationships/customXml" Target="../ink/ink216.xml"/><Relationship Id="rId640" Type="http://schemas.openxmlformats.org/officeDocument/2006/relationships/customXml" Target="../ink/ink320.xml"/><Relationship Id="rId74" Type="http://schemas.openxmlformats.org/officeDocument/2006/relationships/image" Target="../media/image100.png"/><Relationship Id="rId377" Type="http://schemas.openxmlformats.org/officeDocument/2006/relationships/customXml" Target="../ink/ink188.xml"/><Relationship Id="rId500" Type="http://schemas.openxmlformats.org/officeDocument/2006/relationships/customXml" Target="../ink/ink250.xml"/><Relationship Id="rId584" Type="http://schemas.openxmlformats.org/officeDocument/2006/relationships/customXml" Target="../ink/ink292.xml"/><Relationship Id="rId5" Type="http://schemas.openxmlformats.org/officeDocument/2006/relationships/customXml" Target="../ink/ink2.xml"/><Relationship Id="rId237" Type="http://schemas.openxmlformats.org/officeDocument/2006/relationships/customXml" Target="../ink/ink118.xml"/><Relationship Id="rId444" Type="http://schemas.openxmlformats.org/officeDocument/2006/relationships/image" Target="../media/image261.png"/><Relationship Id="rId651" Type="http://schemas.openxmlformats.org/officeDocument/2006/relationships/image" Target="../media/image364.png"/><Relationship Id="rId290" Type="http://schemas.openxmlformats.org/officeDocument/2006/relationships/image" Target="../media/image193.png"/><Relationship Id="rId304" Type="http://schemas.openxmlformats.org/officeDocument/2006/relationships/image" Target="../media/image200.png"/><Relationship Id="rId388" Type="http://schemas.openxmlformats.org/officeDocument/2006/relationships/image" Target="../media/image234.png"/><Relationship Id="rId511" Type="http://schemas.openxmlformats.org/officeDocument/2006/relationships/image" Target="../media/image294.png"/><Relationship Id="rId609" Type="http://schemas.openxmlformats.org/officeDocument/2006/relationships/image" Target="../media/image343.png"/><Relationship Id="rId85" Type="http://schemas.openxmlformats.org/officeDocument/2006/relationships/customXml" Target="../ink/ink42.xml"/><Relationship Id="rId150" Type="http://schemas.openxmlformats.org/officeDocument/2006/relationships/image" Target="../media/image133.png"/><Relationship Id="rId595" Type="http://schemas.openxmlformats.org/officeDocument/2006/relationships/image" Target="../media/image336.png"/><Relationship Id="rId248" Type="http://schemas.openxmlformats.org/officeDocument/2006/relationships/image" Target="../media/image175.png"/><Relationship Id="rId455" Type="http://schemas.openxmlformats.org/officeDocument/2006/relationships/customXml" Target="../ink/ink227.xml"/><Relationship Id="rId662" Type="http://schemas.openxmlformats.org/officeDocument/2006/relationships/customXml" Target="../ink/ink331.xml"/><Relationship Id="rId12" Type="http://schemas.openxmlformats.org/officeDocument/2006/relationships/image" Target="../media/image72.png"/><Relationship Id="rId108" Type="http://schemas.openxmlformats.org/officeDocument/2006/relationships/image" Target="../media/image117.png"/><Relationship Id="rId315" Type="http://schemas.openxmlformats.org/officeDocument/2006/relationships/customXml" Target="../ink/ink157.xml"/><Relationship Id="rId522" Type="http://schemas.openxmlformats.org/officeDocument/2006/relationships/customXml" Target="../ink/ink261.xml"/><Relationship Id="rId96" Type="http://schemas.openxmlformats.org/officeDocument/2006/relationships/image" Target="../media/image111.png"/><Relationship Id="rId161" Type="http://schemas.openxmlformats.org/officeDocument/2006/relationships/customXml" Target="../ink/ink80.xml"/><Relationship Id="rId399" Type="http://schemas.openxmlformats.org/officeDocument/2006/relationships/customXml" Target="../ink/ink199.xml"/><Relationship Id="rId259" Type="http://schemas.openxmlformats.org/officeDocument/2006/relationships/customXml" Target="../ink/ink129.xml"/><Relationship Id="rId466" Type="http://schemas.openxmlformats.org/officeDocument/2006/relationships/customXml" Target="../ink/ink233.xml"/><Relationship Id="rId673" Type="http://schemas.openxmlformats.org/officeDocument/2006/relationships/image" Target="../media/image375.png"/><Relationship Id="rId23" Type="http://schemas.openxmlformats.org/officeDocument/2006/relationships/customXml" Target="../ink/ink11.xml"/><Relationship Id="rId119" Type="http://schemas.openxmlformats.org/officeDocument/2006/relationships/customXml" Target="../ink/ink59.xml"/><Relationship Id="rId326" Type="http://schemas.openxmlformats.org/officeDocument/2006/relationships/image" Target="../media/image2020.png"/><Relationship Id="rId533" Type="http://schemas.openxmlformats.org/officeDocument/2006/relationships/image" Target="../media/image305.png"/><Relationship Id="rId172" Type="http://schemas.openxmlformats.org/officeDocument/2006/relationships/image" Target="../media/image141.png"/><Relationship Id="rId477" Type="http://schemas.openxmlformats.org/officeDocument/2006/relationships/image" Target="../media/image277.png"/><Relationship Id="rId600" Type="http://schemas.openxmlformats.org/officeDocument/2006/relationships/customXml" Target="../ink/ink300.xml"/><Relationship Id="rId684" Type="http://schemas.openxmlformats.org/officeDocument/2006/relationships/customXml" Target="../ink/ink342.xml"/><Relationship Id="rId337" Type="http://schemas.openxmlformats.org/officeDocument/2006/relationships/customXml" Target="../ink/ink168.xml"/><Relationship Id="rId34" Type="http://schemas.openxmlformats.org/officeDocument/2006/relationships/image" Target="../media/image83.png"/><Relationship Id="rId544" Type="http://schemas.openxmlformats.org/officeDocument/2006/relationships/customXml" Target="../ink/ink272.xml"/><Relationship Id="rId183" Type="http://schemas.openxmlformats.org/officeDocument/2006/relationships/customXml" Target="../ink/ink91.xml"/><Relationship Id="rId390" Type="http://schemas.openxmlformats.org/officeDocument/2006/relationships/image" Target="../media/image235.png"/><Relationship Id="rId404" Type="http://schemas.openxmlformats.org/officeDocument/2006/relationships/image" Target="../media/image241.png"/><Relationship Id="rId611" Type="http://schemas.openxmlformats.org/officeDocument/2006/relationships/image" Target="../media/image344.png"/><Relationship Id="rId250" Type="http://schemas.openxmlformats.org/officeDocument/2006/relationships/image" Target="../media/image176.png"/><Relationship Id="rId488" Type="http://schemas.openxmlformats.org/officeDocument/2006/relationships/customXml" Target="../ink/ink244.xml"/><Relationship Id="rId695" Type="http://schemas.openxmlformats.org/officeDocument/2006/relationships/image" Target="../media/image386.png"/><Relationship Id="rId709" Type="http://schemas.openxmlformats.org/officeDocument/2006/relationships/image" Target="../media/image393.png"/><Relationship Id="rId45" Type="http://schemas.openxmlformats.org/officeDocument/2006/relationships/customXml" Target="../ink/ink22.xml"/><Relationship Id="rId110" Type="http://schemas.openxmlformats.org/officeDocument/2006/relationships/image" Target="../media/image118.png"/><Relationship Id="rId348" Type="http://schemas.openxmlformats.org/officeDocument/2006/relationships/image" Target="../media/image216.png"/><Relationship Id="rId555" Type="http://schemas.openxmlformats.org/officeDocument/2006/relationships/image" Target="../media/image316.png"/><Relationship Id="rId194" Type="http://schemas.openxmlformats.org/officeDocument/2006/relationships/image" Target="../media/image148.png"/><Relationship Id="rId208" Type="http://schemas.openxmlformats.org/officeDocument/2006/relationships/image" Target="../media/image155.png"/><Relationship Id="rId415" Type="http://schemas.openxmlformats.org/officeDocument/2006/relationships/customXml" Target="../ink/ink207.xml"/><Relationship Id="rId622" Type="http://schemas.openxmlformats.org/officeDocument/2006/relationships/customXml" Target="../ink/ink311.xml"/><Relationship Id="rId261" Type="http://schemas.openxmlformats.org/officeDocument/2006/relationships/customXml" Target="../ink/ink130.xml"/><Relationship Id="rId499" Type="http://schemas.openxmlformats.org/officeDocument/2006/relationships/image" Target="../media/image288.png"/><Relationship Id="rId56" Type="http://schemas.openxmlformats.org/officeDocument/2006/relationships/image" Target="../media/image94.png"/><Relationship Id="rId359" Type="http://schemas.openxmlformats.org/officeDocument/2006/relationships/customXml" Target="../ink/ink179.xml"/><Relationship Id="rId566" Type="http://schemas.openxmlformats.org/officeDocument/2006/relationships/customXml" Target="../ink/ink283.xml"/><Relationship Id="rId121" Type="http://schemas.openxmlformats.org/officeDocument/2006/relationships/customXml" Target="../ink/ink60.xml"/><Relationship Id="rId219" Type="http://schemas.openxmlformats.org/officeDocument/2006/relationships/customXml" Target="../ink/ink109.xml"/><Relationship Id="rId426" Type="http://schemas.openxmlformats.org/officeDocument/2006/relationships/image" Target="../media/image252.png"/><Relationship Id="rId633" Type="http://schemas.openxmlformats.org/officeDocument/2006/relationships/image" Target="../media/image355.png"/><Relationship Id="rId67" Type="http://schemas.openxmlformats.org/officeDocument/2006/relationships/customXml" Target="../ink/ink33.xml"/><Relationship Id="rId272" Type="http://schemas.openxmlformats.org/officeDocument/2006/relationships/image" Target="../media/image184.png"/><Relationship Id="rId577" Type="http://schemas.openxmlformats.org/officeDocument/2006/relationships/image" Target="../media/image327.png"/><Relationship Id="rId700" Type="http://schemas.openxmlformats.org/officeDocument/2006/relationships/customXml" Target="../ink/ink350.xml"/><Relationship Id="rId132" Type="http://schemas.openxmlformats.org/officeDocument/2006/relationships/image" Target="../media/image129.png"/><Relationship Id="rId437" Type="http://schemas.openxmlformats.org/officeDocument/2006/relationships/customXml" Target="../ink/ink218.xml"/><Relationship Id="rId644" Type="http://schemas.openxmlformats.org/officeDocument/2006/relationships/customXml" Target="../ink/ink322.xml"/><Relationship Id="rId283" Type="http://schemas.openxmlformats.org/officeDocument/2006/relationships/customXml" Target="../ink/ink141.xml"/><Relationship Id="rId490" Type="http://schemas.openxmlformats.org/officeDocument/2006/relationships/customXml" Target="../ink/ink245.xml"/><Relationship Id="rId504" Type="http://schemas.openxmlformats.org/officeDocument/2006/relationships/customXml" Target="../ink/ink252.xml"/><Relationship Id="rId711" Type="http://schemas.openxmlformats.org/officeDocument/2006/relationships/image" Target="../media/image394.png"/><Relationship Id="rId78" Type="http://schemas.openxmlformats.org/officeDocument/2006/relationships/image" Target="../media/image102.png"/><Relationship Id="rId143" Type="http://schemas.openxmlformats.org/officeDocument/2006/relationships/customXml" Target="../ink/ink71.xml"/><Relationship Id="rId350" Type="http://schemas.openxmlformats.org/officeDocument/2006/relationships/image" Target="../media/image217.png"/><Relationship Id="rId588" Type="http://schemas.openxmlformats.org/officeDocument/2006/relationships/customXml" Target="../ink/ink294.xml"/><Relationship Id="rId9" Type="http://schemas.openxmlformats.org/officeDocument/2006/relationships/customXml" Target="../ink/ink4.xml"/><Relationship Id="rId210" Type="http://schemas.openxmlformats.org/officeDocument/2006/relationships/image" Target="../media/image156.png"/><Relationship Id="rId448" Type="http://schemas.openxmlformats.org/officeDocument/2006/relationships/image" Target="../media/image263.png"/><Relationship Id="rId655" Type="http://schemas.openxmlformats.org/officeDocument/2006/relationships/image" Target="../media/image366.png"/><Relationship Id="rId294" Type="http://schemas.openxmlformats.org/officeDocument/2006/relationships/image" Target="../media/image195.png"/><Relationship Id="rId308" Type="http://schemas.openxmlformats.org/officeDocument/2006/relationships/image" Target="../media/image202.png"/><Relationship Id="rId515" Type="http://schemas.openxmlformats.org/officeDocument/2006/relationships/image" Target="../media/image296.png"/><Relationship Id="rId89" Type="http://schemas.openxmlformats.org/officeDocument/2006/relationships/customXml" Target="../ink/ink44.xml"/><Relationship Id="rId154" Type="http://schemas.openxmlformats.org/officeDocument/2006/relationships/image" Target="../media/image1160.png"/><Relationship Id="rId361" Type="http://schemas.openxmlformats.org/officeDocument/2006/relationships/customXml" Target="../ink/ink180.xml"/><Relationship Id="rId599" Type="http://schemas.openxmlformats.org/officeDocument/2006/relationships/image" Target="../media/image338.png"/><Relationship Id="rId459" Type="http://schemas.openxmlformats.org/officeDocument/2006/relationships/image" Target="../media/image268.png"/><Relationship Id="rId666" Type="http://schemas.openxmlformats.org/officeDocument/2006/relationships/customXml" Target="../ink/ink333.xml"/><Relationship Id="rId16" Type="http://schemas.openxmlformats.org/officeDocument/2006/relationships/image" Target="../media/image74.png"/><Relationship Id="rId221" Type="http://schemas.openxmlformats.org/officeDocument/2006/relationships/customXml" Target="../ink/ink110.xml"/><Relationship Id="rId319" Type="http://schemas.openxmlformats.org/officeDocument/2006/relationships/customXml" Target="../ink/ink159.xml"/><Relationship Id="rId526" Type="http://schemas.openxmlformats.org/officeDocument/2006/relationships/customXml" Target="../ink/ink263.xml"/><Relationship Id="rId165" Type="http://schemas.openxmlformats.org/officeDocument/2006/relationships/customXml" Target="../ink/ink82.xml"/><Relationship Id="rId372" Type="http://schemas.openxmlformats.org/officeDocument/2006/relationships/image" Target="../media/image228.png"/><Relationship Id="rId677" Type="http://schemas.openxmlformats.org/officeDocument/2006/relationships/image" Target="../media/image377.png"/><Relationship Id="rId232" Type="http://schemas.openxmlformats.org/officeDocument/2006/relationships/image" Target="../media/image167.png"/><Relationship Id="rId27" Type="http://schemas.openxmlformats.org/officeDocument/2006/relationships/customXml" Target="../ink/ink13.xml"/><Relationship Id="rId537" Type="http://schemas.openxmlformats.org/officeDocument/2006/relationships/image" Target="../media/image307.png"/><Relationship Id="rId80" Type="http://schemas.openxmlformats.org/officeDocument/2006/relationships/image" Target="../media/image103.png"/><Relationship Id="rId176" Type="http://schemas.openxmlformats.org/officeDocument/2006/relationships/image" Target="../media/image143.png"/><Relationship Id="rId383" Type="http://schemas.openxmlformats.org/officeDocument/2006/relationships/customXml" Target="../ink/ink191.xml"/><Relationship Id="rId590" Type="http://schemas.openxmlformats.org/officeDocument/2006/relationships/customXml" Target="../ink/ink295.xml"/><Relationship Id="rId604" Type="http://schemas.openxmlformats.org/officeDocument/2006/relationships/customXml" Target="../ink/ink302.xml"/><Relationship Id="rId243" Type="http://schemas.openxmlformats.org/officeDocument/2006/relationships/customXml" Target="../ink/ink121.xml"/><Relationship Id="rId450" Type="http://schemas.openxmlformats.org/officeDocument/2006/relationships/image" Target="../media/image264.png"/><Relationship Id="rId688" Type="http://schemas.openxmlformats.org/officeDocument/2006/relationships/customXml" Target="../ink/ink344.xml"/><Relationship Id="rId38" Type="http://schemas.openxmlformats.org/officeDocument/2006/relationships/image" Target="../media/image85.png"/><Relationship Id="rId103" Type="http://schemas.openxmlformats.org/officeDocument/2006/relationships/customXml" Target="../ink/ink51.xml"/><Relationship Id="rId310" Type="http://schemas.openxmlformats.org/officeDocument/2006/relationships/image" Target="../media/image203.png"/><Relationship Id="rId548" Type="http://schemas.openxmlformats.org/officeDocument/2006/relationships/customXml" Target="../ink/ink274.xml"/><Relationship Id="rId91" Type="http://schemas.openxmlformats.org/officeDocument/2006/relationships/customXml" Target="../ink/ink45.xml"/><Relationship Id="rId187" Type="http://schemas.openxmlformats.org/officeDocument/2006/relationships/customXml" Target="../ink/ink93.xml"/><Relationship Id="rId394" Type="http://schemas.openxmlformats.org/officeDocument/2006/relationships/image" Target="../media/image237.png"/><Relationship Id="rId408" Type="http://schemas.openxmlformats.org/officeDocument/2006/relationships/image" Target="../media/image243.png"/><Relationship Id="rId615" Type="http://schemas.openxmlformats.org/officeDocument/2006/relationships/image" Target="../media/image346.png"/><Relationship Id="rId254" Type="http://schemas.openxmlformats.org/officeDocument/2006/relationships/image" Target="../media/image178.png"/><Relationship Id="rId699" Type="http://schemas.openxmlformats.org/officeDocument/2006/relationships/image" Target="../media/image388.png"/><Relationship Id="rId49" Type="http://schemas.openxmlformats.org/officeDocument/2006/relationships/customXml" Target="../ink/ink24.xml"/><Relationship Id="rId114" Type="http://schemas.openxmlformats.org/officeDocument/2006/relationships/image" Target="../media/image120.png"/><Relationship Id="rId461" Type="http://schemas.openxmlformats.org/officeDocument/2006/relationships/image" Target="../media/image269.png"/><Relationship Id="rId559" Type="http://schemas.openxmlformats.org/officeDocument/2006/relationships/image" Target="../media/image318.png"/><Relationship Id="rId198" Type="http://schemas.openxmlformats.org/officeDocument/2006/relationships/image" Target="../media/image150.png"/><Relationship Id="rId321" Type="http://schemas.openxmlformats.org/officeDocument/2006/relationships/customXml" Target="../ink/ink160.xml"/><Relationship Id="rId419" Type="http://schemas.openxmlformats.org/officeDocument/2006/relationships/customXml" Target="../ink/ink209.xml"/><Relationship Id="rId626" Type="http://schemas.openxmlformats.org/officeDocument/2006/relationships/customXml" Target="../ink/ink313.xml"/><Relationship Id="rId265" Type="http://schemas.openxmlformats.org/officeDocument/2006/relationships/customXml" Target="../ink/ink132.xml"/><Relationship Id="rId472" Type="http://schemas.openxmlformats.org/officeDocument/2006/relationships/customXml" Target="../ink/ink236.xml"/><Relationship Id="rId125" Type="http://schemas.openxmlformats.org/officeDocument/2006/relationships/customXml" Target="../ink/ink62.xml"/><Relationship Id="rId332" Type="http://schemas.openxmlformats.org/officeDocument/2006/relationships/image" Target="../media/image211.png"/><Relationship Id="rId637" Type="http://schemas.openxmlformats.org/officeDocument/2006/relationships/image" Target="../media/image357.png"/><Relationship Id="rId276" Type="http://schemas.openxmlformats.org/officeDocument/2006/relationships/image" Target="../media/image186.png"/><Relationship Id="rId483" Type="http://schemas.openxmlformats.org/officeDocument/2006/relationships/image" Target="../media/image280.png"/><Relationship Id="rId690" Type="http://schemas.openxmlformats.org/officeDocument/2006/relationships/customXml" Target="../ink/ink345.xml"/><Relationship Id="rId704" Type="http://schemas.openxmlformats.org/officeDocument/2006/relationships/customXml" Target="../ink/ink352.xml"/><Relationship Id="rId40" Type="http://schemas.openxmlformats.org/officeDocument/2006/relationships/image" Target="../media/image86.png"/><Relationship Id="rId136" Type="http://schemas.openxmlformats.org/officeDocument/2006/relationships/image" Target="../media/image1070.png"/><Relationship Id="rId343" Type="http://schemas.openxmlformats.org/officeDocument/2006/relationships/customXml" Target="../ink/ink171.xml"/><Relationship Id="rId550" Type="http://schemas.openxmlformats.org/officeDocument/2006/relationships/customXml" Target="../ink/ink27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9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48.svg"/><Relationship Id="rId4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417.xml"/><Relationship Id="rId671" Type="http://schemas.openxmlformats.org/officeDocument/2006/relationships/image" Target="../media/image597.png"/><Relationship Id="rId21" Type="http://schemas.openxmlformats.org/officeDocument/2006/relationships/customXml" Target="../ink/ink369.xml"/><Relationship Id="rId324" Type="http://schemas.openxmlformats.org/officeDocument/2006/relationships/customXml" Target="../ink/ink521.xml"/><Relationship Id="rId531" Type="http://schemas.openxmlformats.org/officeDocument/2006/relationships/image" Target="../media/image527.png"/><Relationship Id="rId629" Type="http://schemas.openxmlformats.org/officeDocument/2006/relationships/image" Target="../media/image574.png"/><Relationship Id="rId170" Type="http://schemas.openxmlformats.org/officeDocument/2006/relationships/image" Target="../media/image188.png"/><Relationship Id="rId268" Type="http://schemas.openxmlformats.org/officeDocument/2006/relationships/image" Target="../media/image260.png"/><Relationship Id="rId475" Type="http://schemas.openxmlformats.org/officeDocument/2006/relationships/image" Target="../media/image499.png"/><Relationship Id="rId682" Type="http://schemas.openxmlformats.org/officeDocument/2006/relationships/customXml" Target="../ink/ink700.xml"/><Relationship Id="rId32" Type="http://schemas.openxmlformats.org/officeDocument/2006/relationships/image" Target="../media/image94.png"/><Relationship Id="rId128" Type="http://schemas.openxmlformats.org/officeDocument/2006/relationships/image" Target="../media/image158.png"/><Relationship Id="rId335" Type="http://schemas.openxmlformats.org/officeDocument/2006/relationships/image" Target="../media/image426.png"/><Relationship Id="rId542" Type="http://schemas.openxmlformats.org/officeDocument/2006/relationships/customXml" Target="../ink/ink630.xml"/><Relationship Id="rId181" Type="http://schemas.openxmlformats.org/officeDocument/2006/relationships/customXml" Target="../ink/ink449.xml"/><Relationship Id="rId402" Type="http://schemas.openxmlformats.org/officeDocument/2006/relationships/customXml" Target="../ink/ink560.xml"/><Relationship Id="rId279" Type="http://schemas.openxmlformats.org/officeDocument/2006/relationships/customXml" Target="../ink/ink498.xml"/><Relationship Id="rId486" Type="http://schemas.openxmlformats.org/officeDocument/2006/relationships/customXml" Target="../ink/ink602.xml"/><Relationship Id="rId693" Type="http://schemas.openxmlformats.org/officeDocument/2006/relationships/image" Target="../media/image605.png"/><Relationship Id="rId707" Type="http://schemas.openxmlformats.org/officeDocument/2006/relationships/image" Target="../media/image612.png"/><Relationship Id="rId43" Type="http://schemas.openxmlformats.org/officeDocument/2006/relationships/customXml" Target="../ink/ink380.xml"/><Relationship Id="rId139" Type="http://schemas.openxmlformats.org/officeDocument/2006/relationships/customXml" Target="../ink/ink428.xml"/><Relationship Id="rId346" Type="http://schemas.openxmlformats.org/officeDocument/2006/relationships/customXml" Target="../ink/ink532.xml"/><Relationship Id="rId553" Type="http://schemas.openxmlformats.org/officeDocument/2006/relationships/image" Target="../media/image530.png"/><Relationship Id="rId760" Type="http://schemas.openxmlformats.org/officeDocument/2006/relationships/image" Target="../media/image47.png"/><Relationship Id="rId192" Type="http://schemas.openxmlformats.org/officeDocument/2006/relationships/image" Target="../media/image201.png"/><Relationship Id="rId206" Type="http://schemas.openxmlformats.org/officeDocument/2006/relationships/image" Target="../media/image401.png"/><Relationship Id="rId413" Type="http://schemas.openxmlformats.org/officeDocument/2006/relationships/image" Target="../media/image468.png"/><Relationship Id="rId497" Type="http://schemas.openxmlformats.org/officeDocument/2006/relationships/image" Target="../media/image510.png"/><Relationship Id="rId620" Type="http://schemas.openxmlformats.org/officeDocument/2006/relationships/customXml" Target="../ink/ink669.xml"/><Relationship Id="rId718" Type="http://schemas.openxmlformats.org/officeDocument/2006/relationships/customXml" Target="../ink/ink718.xml"/><Relationship Id="rId357" Type="http://schemas.openxmlformats.org/officeDocument/2006/relationships/image" Target="../media/image440.png"/><Relationship Id="rId54" Type="http://schemas.openxmlformats.org/officeDocument/2006/relationships/image" Target="../media/image108.png"/><Relationship Id="rId217" Type="http://schemas.openxmlformats.org/officeDocument/2006/relationships/customXml" Target="../ink/ink467.xml"/><Relationship Id="rId564" Type="http://schemas.openxmlformats.org/officeDocument/2006/relationships/customXml" Target="../ink/ink641.xml"/><Relationship Id="rId424" Type="http://schemas.openxmlformats.org/officeDocument/2006/relationships/customXml" Target="../ink/ink571.xml"/><Relationship Id="rId631" Type="http://schemas.openxmlformats.org/officeDocument/2006/relationships/image" Target="../media/image575.png"/><Relationship Id="rId729" Type="http://schemas.openxmlformats.org/officeDocument/2006/relationships/image" Target="../media/image626.png"/><Relationship Id="rId270" Type="http://schemas.openxmlformats.org/officeDocument/2006/relationships/image" Target="../media/image261.png"/><Relationship Id="rId65" Type="http://schemas.openxmlformats.org/officeDocument/2006/relationships/customXml" Target="../ink/ink391.xml"/><Relationship Id="rId130" Type="http://schemas.openxmlformats.org/officeDocument/2006/relationships/image" Target="../media/image159.png"/><Relationship Id="rId368" Type="http://schemas.openxmlformats.org/officeDocument/2006/relationships/customXml" Target="../ink/ink543.xml"/><Relationship Id="rId575" Type="http://schemas.openxmlformats.org/officeDocument/2006/relationships/image" Target="../media/image538.png"/><Relationship Id="rId228" Type="http://schemas.openxmlformats.org/officeDocument/2006/relationships/image" Target="../media/image220.png"/><Relationship Id="rId435" Type="http://schemas.openxmlformats.org/officeDocument/2006/relationships/image" Target="../media/image479.png"/><Relationship Id="rId642" Type="http://schemas.openxmlformats.org/officeDocument/2006/relationships/customXml" Target="../ink/ink680.xml"/><Relationship Id="rId281" Type="http://schemas.openxmlformats.org/officeDocument/2006/relationships/customXml" Target="../ink/ink499.xml"/><Relationship Id="rId502" Type="http://schemas.openxmlformats.org/officeDocument/2006/relationships/customXml" Target="../ink/ink610.xml"/><Relationship Id="rId76" Type="http://schemas.openxmlformats.org/officeDocument/2006/relationships/image" Target="../media/image122.png"/><Relationship Id="rId141" Type="http://schemas.openxmlformats.org/officeDocument/2006/relationships/customXml" Target="../ink/ink429.xml"/><Relationship Id="rId379" Type="http://schemas.openxmlformats.org/officeDocument/2006/relationships/image" Target="../media/image447.png"/><Relationship Id="rId586" Type="http://schemas.openxmlformats.org/officeDocument/2006/relationships/customXml" Target="../ink/ink652.xml"/><Relationship Id="rId7" Type="http://schemas.openxmlformats.org/officeDocument/2006/relationships/customXml" Target="../ink/ink362.xml"/><Relationship Id="rId239" Type="http://schemas.openxmlformats.org/officeDocument/2006/relationships/customXml" Target="../ink/ink478.xml"/><Relationship Id="rId446" Type="http://schemas.openxmlformats.org/officeDocument/2006/relationships/customXml" Target="../ink/ink582.xml"/><Relationship Id="rId653" Type="http://schemas.openxmlformats.org/officeDocument/2006/relationships/image" Target="../media/image588.png"/><Relationship Id="rId292" Type="http://schemas.openxmlformats.org/officeDocument/2006/relationships/customXml" Target="../ink/ink505.xml"/><Relationship Id="rId306" Type="http://schemas.openxmlformats.org/officeDocument/2006/relationships/customXml" Target="../ink/ink512.xml"/><Relationship Id="rId87" Type="http://schemas.openxmlformats.org/officeDocument/2006/relationships/customXml" Target="../ink/ink402.xml"/><Relationship Id="rId513" Type="http://schemas.openxmlformats.org/officeDocument/2006/relationships/image" Target="../media/image518.png"/><Relationship Id="rId597" Type="http://schemas.openxmlformats.org/officeDocument/2006/relationships/image" Target="../media/image560.png"/><Relationship Id="rId720" Type="http://schemas.openxmlformats.org/officeDocument/2006/relationships/customXml" Target="../ink/ink719.xml"/><Relationship Id="rId152" Type="http://schemas.openxmlformats.org/officeDocument/2006/relationships/image" Target="../media/image3550.png"/><Relationship Id="rId457" Type="http://schemas.openxmlformats.org/officeDocument/2006/relationships/image" Target="../media/image490.png"/><Relationship Id="rId664" Type="http://schemas.openxmlformats.org/officeDocument/2006/relationships/customXml" Target="../ink/ink691.xml"/><Relationship Id="rId14" Type="http://schemas.openxmlformats.org/officeDocument/2006/relationships/image" Target="../media/image78.png"/><Relationship Id="rId317" Type="http://schemas.openxmlformats.org/officeDocument/2006/relationships/image" Target="../media/image420.png"/><Relationship Id="rId524" Type="http://schemas.openxmlformats.org/officeDocument/2006/relationships/customXml" Target="../ink/ink621.xml"/><Relationship Id="rId731" Type="http://schemas.openxmlformats.org/officeDocument/2006/relationships/image" Target="../media/image627.png"/><Relationship Id="rId98" Type="http://schemas.openxmlformats.org/officeDocument/2006/relationships/image" Target="../media/image137.png"/><Relationship Id="rId163" Type="http://schemas.openxmlformats.org/officeDocument/2006/relationships/customXml" Target="../ink/ink440.xml"/><Relationship Id="rId370" Type="http://schemas.openxmlformats.org/officeDocument/2006/relationships/customXml" Target="../ink/ink544.xml"/><Relationship Id="rId230" Type="http://schemas.openxmlformats.org/officeDocument/2006/relationships/image" Target="../media/image221.png"/><Relationship Id="rId468" Type="http://schemas.openxmlformats.org/officeDocument/2006/relationships/customXml" Target="../ink/ink593.xml"/><Relationship Id="rId675" Type="http://schemas.openxmlformats.org/officeDocument/2006/relationships/image" Target="../media/image599.png"/><Relationship Id="rId25" Type="http://schemas.openxmlformats.org/officeDocument/2006/relationships/customXml" Target="../ink/ink371.xml"/><Relationship Id="rId328" Type="http://schemas.openxmlformats.org/officeDocument/2006/relationships/customXml" Target="../ink/ink523.xml"/><Relationship Id="rId535" Type="http://schemas.openxmlformats.org/officeDocument/2006/relationships/image" Target="../media/image540.png"/><Relationship Id="rId742" Type="http://schemas.openxmlformats.org/officeDocument/2006/relationships/customXml" Target="../ink/ink730.xml"/><Relationship Id="rId174" Type="http://schemas.openxmlformats.org/officeDocument/2006/relationships/image" Target="../media/image190.png"/><Relationship Id="rId381" Type="http://schemas.openxmlformats.org/officeDocument/2006/relationships/image" Target="../media/image448.png"/><Relationship Id="rId602" Type="http://schemas.openxmlformats.org/officeDocument/2006/relationships/customXml" Target="../ink/ink660.xml"/><Relationship Id="rId241" Type="http://schemas.openxmlformats.org/officeDocument/2006/relationships/customXml" Target="../ink/ink479.xml"/><Relationship Id="rId479" Type="http://schemas.openxmlformats.org/officeDocument/2006/relationships/image" Target="../media/image501.png"/><Relationship Id="rId686" Type="http://schemas.openxmlformats.org/officeDocument/2006/relationships/customXml" Target="../ink/ink702.xml"/><Relationship Id="rId36" Type="http://schemas.openxmlformats.org/officeDocument/2006/relationships/image" Target="../media/image96.png"/><Relationship Id="rId339" Type="http://schemas.openxmlformats.org/officeDocument/2006/relationships/image" Target="../media/image429.png"/><Relationship Id="rId546" Type="http://schemas.openxmlformats.org/officeDocument/2006/relationships/customXml" Target="../ink/ink632.xml"/><Relationship Id="rId753" Type="http://schemas.openxmlformats.org/officeDocument/2006/relationships/image" Target="../media/image638.png"/><Relationship Id="rId101" Type="http://schemas.openxmlformats.org/officeDocument/2006/relationships/customXml" Target="../ink/ink409.xml"/><Relationship Id="rId185" Type="http://schemas.openxmlformats.org/officeDocument/2006/relationships/customXml" Target="../ink/ink451.xml"/><Relationship Id="rId406" Type="http://schemas.openxmlformats.org/officeDocument/2006/relationships/customXml" Target="../ink/ink562.xml"/><Relationship Id="rId392" Type="http://schemas.openxmlformats.org/officeDocument/2006/relationships/customXml" Target="../ink/ink555.xml"/><Relationship Id="rId613" Type="http://schemas.openxmlformats.org/officeDocument/2006/relationships/image" Target="../media/image568.png"/><Relationship Id="rId697" Type="http://schemas.openxmlformats.org/officeDocument/2006/relationships/image" Target="../media/image607.png"/><Relationship Id="rId252" Type="http://schemas.openxmlformats.org/officeDocument/2006/relationships/image" Target="../media/image402.png"/><Relationship Id="rId47" Type="http://schemas.openxmlformats.org/officeDocument/2006/relationships/customXml" Target="../ink/ink382.xml"/><Relationship Id="rId112" Type="http://schemas.openxmlformats.org/officeDocument/2006/relationships/image" Target="../media/image146.png"/><Relationship Id="rId557" Type="http://schemas.openxmlformats.org/officeDocument/2006/relationships/image" Target="../media/image551.png"/><Relationship Id="rId196" Type="http://schemas.openxmlformats.org/officeDocument/2006/relationships/image" Target="../media/image203.png"/><Relationship Id="rId417" Type="http://schemas.openxmlformats.org/officeDocument/2006/relationships/image" Target="../media/image470.png"/><Relationship Id="rId624" Type="http://schemas.openxmlformats.org/officeDocument/2006/relationships/customXml" Target="../ink/ink671.xml"/><Relationship Id="rId263" Type="http://schemas.openxmlformats.org/officeDocument/2006/relationships/customXml" Target="../ink/ink490.xml"/><Relationship Id="rId470" Type="http://schemas.openxmlformats.org/officeDocument/2006/relationships/customXml" Target="../ink/ink594.xml"/><Relationship Id="rId58" Type="http://schemas.openxmlformats.org/officeDocument/2006/relationships/image" Target="../media/image111.png"/><Relationship Id="rId123" Type="http://schemas.openxmlformats.org/officeDocument/2006/relationships/customXml" Target="../ink/ink420.xml"/><Relationship Id="rId330" Type="http://schemas.openxmlformats.org/officeDocument/2006/relationships/customXml" Target="../ink/ink524.xml"/><Relationship Id="rId568" Type="http://schemas.openxmlformats.org/officeDocument/2006/relationships/customXml" Target="../ink/ink643.xml"/><Relationship Id="rId428" Type="http://schemas.openxmlformats.org/officeDocument/2006/relationships/customXml" Target="../ink/ink573.xml"/><Relationship Id="rId635" Type="http://schemas.openxmlformats.org/officeDocument/2006/relationships/image" Target="../media/image577.png"/><Relationship Id="rId274" Type="http://schemas.openxmlformats.org/officeDocument/2006/relationships/image" Target="../media/image412.png"/><Relationship Id="rId481" Type="http://schemas.openxmlformats.org/officeDocument/2006/relationships/image" Target="../media/image502.png"/><Relationship Id="rId702" Type="http://schemas.openxmlformats.org/officeDocument/2006/relationships/customXml" Target="../ink/ink710.xml"/><Relationship Id="rId69" Type="http://schemas.openxmlformats.org/officeDocument/2006/relationships/customXml" Target="../ink/ink393.xml"/><Relationship Id="rId134" Type="http://schemas.openxmlformats.org/officeDocument/2006/relationships/image" Target="../media/image161.png"/><Relationship Id="rId579" Type="http://schemas.openxmlformats.org/officeDocument/2006/relationships/image" Target="../media/image542.png"/><Relationship Id="rId341" Type="http://schemas.openxmlformats.org/officeDocument/2006/relationships/image" Target="../media/image430.png"/><Relationship Id="rId439" Type="http://schemas.openxmlformats.org/officeDocument/2006/relationships/image" Target="../media/image481.png"/><Relationship Id="rId646" Type="http://schemas.openxmlformats.org/officeDocument/2006/relationships/customXml" Target="../ink/ink682.xml"/><Relationship Id="rId201" Type="http://schemas.openxmlformats.org/officeDocument/2006/relationships/customXml" Target="../ink/ink459.xml"/><Relationship Id="rId285" Type="http://schemas.openxmlformats.org/officeDocument/2006/relationships/image" Target="../media/image416.png"/><Relationship Id="rId506" Type="http://schemas.openxmlformats.org/officeDocument/2006/relationships/customXml" Target="../ink/ink612.xml"/><Relationship Id="rId492" Type="http://schemas.openxmlformats.org/officeDocument/2006/relationships/customXml" Target="../ink/ink605.xml"/><Relationship Id="rId713" Type="http://schemas.openxmlformats.org/officeDocument/2006/relationships/image" Target="../media/image618.png"/><Relationship Id="rId145" Type="http://schemas.openxmlformats.org/officeDocument/2006/relationships/customXml" Target="../ink/ink431.xml"/><Relationship Id="rId352" Type="http://schemas.openxmlformats.org/officeDocument/2006/relationships/customXml" Target="../ink/ink535.xml"/><Relationship Id="rId212" Type="http://schemas.openxmlformats.org/officeDocument/2006/relationships/image" Target="../media/image3850.png"/><Relationship Id="rId657" Type="http://schemas.openxmlformats.org/officeDocument/2006/relationships/image" Target="../media/image590.png"/><Relationship Id="rId296" Type="http://schemas.openxmlformats.org/officeDocument/2006/relationships/customXml" Target="../ink/ink507.xml"/><Relationship Id="rId517" Type="http://schemas.openxmlformats.org/officeDocument/2006/relationships/image" Target="../media/image520.png"/><Relationship Id="rId724" Type="http://schemas.openxmlformats.org/officeDocument/2006/relationships/customXml" Target="../ink/ink721.xml"/><Relationship Id="rId60" Type="http://schemas.openxmlformats.org/officeDocument/2006/relationships/image" Target="../media/image113.png"/><Relationship Id="rId156" Type="http://schemas.openxmlformats.org/officeDocument/2006/relationships/image" Target="../media/image3570.png"/><Relationship Id="rId363" Type="http://schemas.openxmlformats.org/officeDocument/2006/relationships/image" Target="../media/image443.png"/><Relationship Id="rId570" Type="http://schemas.openxmlformats.org/officeDocument/2006/relationships/customXml" Target="../ink/ink644.xml"/><Relationship Id="rId223" Type="http://schemas.openxmlformats.org/officeDocument/2006/relationships/customXml" Target="../ink/ink470.xml"/><Relationship Id="rId430" Type="http://schemas.openxmlformats.org/officeDocument/2006/relationships/customXml" Target="../ink/ink574.xml"/><Relationship Id="rId668" Type="http://schemas.openxmlformats.org/officeDocument/2006/relationships/customXml" Target="../ink/ink693.xml"/><Relationship Id="rId18" Type="http://schemas.openxmlformats.org/officeDocument/2006/relationships/image" Target="../media/image83.png"/><Relationship Id="rId528" Type="http://schemas.openxmlformats.org/officeDocument/2006/relationships/customXml" Target="../ink/ink623.xml"/><Relationship Id="rId735" Type="http://schemas.openxmlformats.org/officeDocument/2006/relationships/image" Target="../media/image629.png"/><Relationship Id="rId167" Type="http://schemas.openxmlformats.org/officeDocument/2006/relationships/customXml" Target="../ink/ink442.xml"/><Relationship Id="rId374" Type="http://schemas.openxmlformats.org/officeDocument/2006/relationships/customXml" Target="../ink/ink546.xml"/><Relationship Id="rId581" Type="http://schemas.openxmlformats.org/officeDocument/2006/relationships/image" Target="../media/image549.png"/><Relationship Id="rId71" Type="http://schemas.openxmlformats.org/officeDocument/2006/relationships/customXml" Target="../ink/ink394.xml"/><Relationship Id="rId234" Type="http://schemas.openxmlformats.org/officeDocument/2006/relationships/image" Target="../media/image225.png"/><Relationship Id="rId679" Type="http://schemas.openxmlformats.org/officeDocument/2006/relationships/image" Target="../media/image601.png"/><Relationship Id="rId2" Type="http://schemas.openxmlformats.org/officeDocument/2006/relationships/image" Target="../media/image67.png"/><Relationship Id="rId29" Type="http://schemas.openxmlformats.org/officeDocument/2006/relationships/customXml" Target="../ink/ink373.xml"/><Relationship Id="rId441" Type="http://schemas.openxmlformats.org/officeDocument/2006/relationships/image" Target="../media/image482.png"/><Relationship Id="rId539" Type="http://schemas.openxmlformats.org/officeDocument/2006/relationships/image" Target="../media/image529.png"/><Relationship Id="rId746" Type="http://schemas.openxmlformats.org/officeDocument/2006/relationships/customXml" Target="../ink/ink732.xml"/><Relationship Id="rId178" Type="http://schemas.openxmlformats.org/officeDocument/2006/relationships/image" Target="../media/image193.png"/><Relationship Id="rId301" Type="http://schemas.openxmlformats.org/officeDocument/2006/relationships/image" Target="../media/image283.png"/><Relationship Id="rId82" Type="http://schemas.openxmlformats.org/officeDocument/2006/relationships/image" Target="../media/image3230.png"/><Relationship Id="rId385" Type="http://schemas.openxmlformats.org/officeDocument/2006/relationships/image" Target="../media/image450.png"/><Relationship Id="rId592" Type="http://schemas.openxmlformats.org/officeDocument/2006/relationships/customXml" Target="../ink/ink655.xml"/><Relationship Id="rId606" Type="http://schemas.openxmlformats.org/officeDocument/2006/relationships/customXml" Target="../ink/ink662.xml"/><Relationship Id="rId245" Type="http://schemas.openxmlformats.org/officeDocument/2006/relationships/customXml" Target="../ink/ink481.xml"/><Relationship Id="rId452" Type="http://schemas.openxmlformats.org/officeDocument/2006/relationships/customXml" Target="../ink/ink585.xml"/><Relationship Id="rId105" Type="http://schemas.openxmlformats.org/officeDocument/2006/relationships/customXml" Target="../ink/ink411.xml"/><Relationship Id="rId312" Type="http://schemas.openxmlformats.org/officeDocument/2006/relationships/customXml" Target="../ink/ink515.xml"/><Relationship Id="rId757" Type="http://schemas.openxmlformats.org/officeDocument/2006/relationships/image" Target="../media/image640.png"/><Relationship Id="rId93" Type="http://schemas.openxmlformats.org/officeDocument/2006/relationships/customXml" Target="../ink/ink405.xml"/><Relationship Id="rId189" Type="http://schemas.openxmlformats.org/officeDocument/2006/relationships/customXml" Target="../ink/ink453.xml"/><Relationship Id="rId396" Type="http://schemas.openxmlformats.org/officeDocument/2006/relationships/customXml" Target="../ink/ink557.xml"/><Relationship Id="rId617" Type="http://schemas.openxmlformats.org/officeDocument/2006/relationships/image" Target="../media/image570.png"/><Relationship Id="rId256" Type="http://schemas.openxmlformats.org/officeDocument/2006/relationships/image" Target="../media/image404.png"/><Relationship Id="rId463" Type="http://schemas.openxmlformats.org/officeDocument/2006/relationships/image" Target="../media/image493.png"/><Relationship Id="rId670" Type="http://schemas.openxmlformats.org/officeDocument/2006/relationships/customXml" Target="../ink/ink694.xml"/><Relationship Id="rId116" Type="http://schemas.openxmlformats.org/officeDocument/2006/relationships/image" Target="../media/image148.png"/><Relationship Id="rId323" Type="http://schemas.openxmlformats.org/officeDocument/2006/relationships/image" Target="../media/image423.png"/><Relationship Id="rId530" Type="http://schemas.openxmlformats.org/officeDocument/2006/relationships/customXml" Target="../ink/ink624.xml"/><Relationship Id="rId20" Type="http://schemas.openxmlformats.org/officeDocument/2006/relationships/image" Target="../media/image85.png"/><Relationship Id="rId628" Type="http://schemas.openxmlformats.org/officeDocument/2006/relationships/customXml" Target="../ink/ink673.xml"/><Relationship Id="rId267" Type="http://schemas.openxmlformats.org/officeDocument/2006/relationships/customXml" Target="../ink/ink492.xml"/><Relationship Id="rId474" Type="http://schemas.openxmlformats.org/officeDocument/2006/relationships/customXml" Target="../ink/ink596.xml"/><Relationship Id="rId127" Type="http://schemas.openxmlformats.org/officeDocument/2006/relationships/customXml" Target="../ink/ink422.xml"/><Relationship Id="rId681" Type="http://schemas.openxmlformats.org/officeDocument/2006/relationships/image" Target="../media/image613.png"/><Relationship Id="rId31" Type="http://schemas.openxmlformats.org/officeDocument/2006/relationships/customXml" Target="../ink/ink374.xml"/><Relationship Id="rId334" Type="http://schemas.openxmlformats.org/officeDocument/2006/relationships/customXml" Target="../ink/ink526.xml"/><Relationship Id="rId541" Type="http://schemas.openxmlformats.org/officeDocument/2006/relationships/image" Target="../media/image543.png"/><Relationship Id="rId639" Type="http://schemas.openxmlformats.org/officeDocument/2006/relationships/image" Target="../media/image579.png"/><Relationship Id="rId4" Type="http://schemas.openxmlformats.org/officeDocument/2006/relationships/image" Target="../media/image69.png"/><Relationship Id="rId180" Type="http://schemas.openxmlformats.org/officeDocument/2006/relationships/image" Target="../media/image194.png"/><Relationship Id="rId236" Type="http://schemas.openxmlformats.org/officeDocument/2006/relationships/image" Target="../media/image226.png"/><Relationship Id="rId278" Type="http://schemas.openxmlformats.org/officeDocument/2006/relationships/image" Target="../media/image265.png"/><Relationship Id="rId401" Type="http://schemas.openxmlformats.org/officeDocument/2006/relationships/image" Target="../media/image462.png"/><Relationship Id="rId443" Type="http://schemas.openxmlformats.org/officeDocument/2006/relationships/image" Target="../media/image483.png"/><Relationship Id="rId650" Type="http://schemas.openxmlformats.org/officeDocument/2006/relationships/customXml" Target="../ink/ink684.xml"/><Relationship Id="rId303" Type="http://schemas.openxmlformats.org/officeDocument/2006/relationships/image" Target="../media/image403.png"/><Relationship Id="rId485" Type="http://schemas.openxmlformats.org/officeDocument/2006/relationships/image" Target="../media/image504.png"/><Relationship Id="rId692" Type="http://schemas.openxmlformats.org/officeDocument/2006/relationships/customXml" Target="../ink/ink705.xml"/><Relationship Id="rId706" Type="http://schemas.openxmlformats.org/officeDocument/2006/relationships/customXml" Target="../ink/ink712.xml"/><Relationship Id="rId748" Type="http://schemas.openxmlformats.org/officeDocument/2006/relationships/customXml" Target="../ink/ink733.xml"/><Relationship Id="rId42" Type="http://schemas.openxmlformats.org/officeDocument/2006/relationships/image" Target="../media/image3040.png"/><Relationship Id="rId84" Type="http://schemas.openxmlformats.org/officeDocument/2006/relationships/image" Target="../media/image3240.png"/><Relationship Id="rId138" Type="http://schemas.openxmlformats.org/officeDocument/2006/relationships/image" Target="../media/image165.png"/><Relationship Id="rId345" Type="http://schemas.openxmlformats.org/officeDocument/2006/relationships/image" Target="../media/image432.png"/><Relationship Id="rId387" Type="http://schemas.openxmlformats.org/officeDocument/2006/relationships/image" Target="../media/image451.png"/><Relationship Id="rId510" Type="http://schemas.openxmlformats.org/officeDocument/2006/relationships/customXml" Target="../ink/ink614.xml"/><Relationship Id="rId552" Type="http://schemas.openxmlformats.org/officeDocument/2006/relationships/customXml" Target="../ink/ink635.xml"/><Relationship Id="rId594" Type="http://schemas.openxmlformats.org/officeDocument/2006/relationships/customXml" Target="../ink/ink656.xml"/><Relationship Id="rId608" Type="http://schemas.openxmlformats.org/officeDocument/2006/relationships/customXml" Target="../ink/ink663.xml"/><Relationship Id="rId191" Type="http://schemas.openxmlformats.org/officeDocument/2006/relationships/customXml" Target="../ink/ink454.xml"/><Relationship Id="rId205" Type="http://schemas.openxmlformats.org/officeDocument/2006/relationships/customXml" Target="../ink/ink461.xml"/><Relationship Id="rId247" Type="http://schemas.openxmlformats.org/officeDocument/2006/relationships/customXml" Target="../ink/ink482.xml"/><Relationship Id="rId412" Type="http://schemas.openxmlformats.org/officeDocument/2006/relationships/customXml" Target="../ink/ink565.xml"/><Relationship Id="rId107" Type="http://schemas.openxmlformats.org/officeDocument/2006/relationships/customXml" Target="../ink/ink412.xml"/><Relationship Id="rId289" Type="http://schemas.openxmlformats.org/officeDocument/2006/relationships/image" Target="../media/image271.png"/><Relationship Id="rId454" Type="http://schemas.openxmlformats.org/officeDocument/2006/relationships/customXml" Target="../ink/ink586.xml"/><Relationship Id="rId496" Type="http://schemas.openxmlformats.org/officeDocument/2006/relationships/customXml" Target="../ink/ink607.xml"/><Relationship Id="rId661" Type="http://schemas.openxmlformats.org/officeDocument/2006/relationships/image" Target="../media/image592.png"/><Relationship Id="rId717" Type="http://schemas.openxmlformats.org/officeDocument/2006/relationships/image" Target="../media/image620.png"/><Relationship Id="rId759" Type="http://schemas.openxmlformats.org/officeDocument/2006/relationships/image" Target="../media/image641.png"/><Relationship Id="rId11" Type="http://schemas.openxmlformats.org/officeDocument/2006/relationships/customXml" Target="../ink/ink364.xml"/><Relationship Id="rId53" Type="http://schemas.openxmlformats.org/officeDocument/2006/relationships/customXml" Target="../ink/ink385.xml"/><Relationship Id="rId149" Type="http://schemas.openxmlformats.org/officeDocument/2006/relationships/customXml" Target="../ink/ink433.xml"/><Relationship Id="rId314" Type="http://schemas.openxmlformats.org/officeDocument/2006/relationships/customXml" Target="../ink/ink516.xml"/><Relationship Id="rId356" Type="http://schemas.openxmlformats.org/officeDocument/2006/relationships/customXml" Target="../ink/ink537.xml"/><Relationship Id="rId398" Type="http://schemas.openxmlformats.org/officeDocument/2006/relationships/customXml" Target="../ink/ink558.xml"/><Relationship Id="rId521" Type="http://schemas.openxmlformats.org/officeDocument/2006/relationships/image" Target="../media/image522.png"/><Relationship Id="rId563" Type="http://schemas.openxmlformats.org/officeDocument/2006/relationships/image" Target="../media/image532.png"/><Relationship Id="rId619" Type="http://schemas.openxmlformats.org/officeDocument/2006/relationships/image" Target="../media/image571.png"/><Relationship Id="rId95" Type="http://schemas.openxmlformats.org/officeDocument/2006/relationships/customXml" Target="../ink/ink406.xml"/><Relationship Id="rId160" Type="http://schemas.openxmlformats.org/officeDocument/2006/relationships/image" Target="../media/image181.png"/><Relationship Id="rId216" Type="http://schemas.openxmlformats.org/officeDocument/2006/relationships/image" Target="../media/image3870.png"/><Relationship Id="rId423" Type="http://schemas.openxmlformats.org/officeDocument/2006/relationships/image" Target="../media/image473.png"/><Relationship Id="rId258" Type="http://schemas.openxmlformats.org/officeDocument/2006/relationships/image" Target="../media/image405.png"/><Relationship Id="rId465" Type="http://schemas.openxmlformats.org/officeDocument/2006/relationships/image" Target="../media/image494.png"/><Relationship Id="rId630" Type="http://schemas.openxmlformats.org/officeDocument/2006/relationships/customXml" Target="../ink/ink674.xml"/><Relationship Id="rId672" Type="http://schemas.openxmlformats.org/officeDocument/2006/relationships/customXml" Target="../ink/ink695.xml"/><Relationship Id="rId728" Type="http://schemas.openxmlformats.org/officeDocument/2006/relationships/customXml" Target="../ink/ink723.xml"/><Relationship Id="rId22" Type="http://schemas.openxmlformats.org/officeDocument/2006/relationships/image" Target="../media/image86.png"/><Relationship Id="rId64" Type="http://schemas.openxmlformats.org/officeDocument/2006/relationships/image" Target="../media/image116.png"/><Relationship Id="rId118" Type="http://schemas.openxmlformats.org/officeDocument/2006/relationships/image" Target="../media/image149.png"/><Relationship Id="rId325" Type="http://schemas.openxmlformats.org/officeDocument/2006/relationships/image" Target="../media/image424.png"/><Relationship Id="rId367" Type="http://schemas.openxmlformats.org/officeDocument/2006/relationships/image" Target="../media/image445.png"/><Relationship Id="rId532" Type="http://schemas.openxmlformats.org/officeDocument/2006/relationships/customXml" Target="../ink/ink625.xml"/><Relationship Id="rId574" Type="http://schemas.openxmlformats.org/officeDocument/2006/relationships/customXml" Target="../ink/ink646.xml"/><Relationship Id="rId171" Type="http://schemas.openxmlformats.org/officeDocument/2006/relationships/customXml" Target="../ink/ink444.xml"/><Relationship Id="rId227" Type="http://schemas.openxmlformats.org/officeDocument/2006/relationships/customXml" Target="../ink/ink472.xml"/><Relationship Id="rId269" Type="http://schemas.openxmlformats.org/officeDocument/2006/relationships/customXml" Target="../ink/ink493.xml"/><Relationship Id="rId434" Type="http://schemas.openxmlformats.org/officeDocument/2006/relationships/customXml" Target="../ink/ink576.xml"/><Relationship Id="rId476" Type="http://schemas.openxmlformats.org/officeDocument/2006/relationships/customXml" Target="../ink/ink597.xml"/><Relationship Id="rId641" Type="http://schemas.openxmlformats.org/officeDocument/2006/relationships/image" Target="../media/image580.png"/><Relationship Id="rId683" Type="http://schemas.openxmlformats.org/officeDocument/2006/relationships/image" Target="../media/image614.png"/><Relationship Id="rId739" Type="http://schemas.openxmlformats.org/officeDocument/2006/relationships/image" Target="../media/image631.png"/><Relationship Id="rId33" Type="http://schemas.openxmlformats.org/officeDocument/2006/relationships/customXml" Target="../ink/ink375.xml"/><Relationship Id="rId129" Type="http://schemas.openxmlformats.org/officeDocument/2006/relationships/customXml" Target="../ink/ink423.xml"/><Relationship Id="rId280" Type="http://schemas.openxmlformats.org/officeDocument/2006/relationships/image" Target="../media/image414.png"/><Relationship Id="rId336" Type="http://schemas.openxmlformats.org/officeDocument/2006/relationships/customXml" Target="../ink/ink527.xml"/><Relationship Id="rId501" Type="http://schemas.openxmlformats.org/officeDocument/2006/relationships/image" Target="../media/image512.png"/><Relationship Id="rId543" Type="http://schemas.openxmlformats.org/officeDocument/2006/relationships/image" Target="../media/image544.png"/><Relationship Id="rId75" Type="http://schemas.openxmlformats.org/officeDocument/2006/relationships/customXml" Target="../ink/ink396.xml"/><Relationship Id="rId140" Type="http://schemas.openxmlformats.org/officeDocument/2006/relationships/image" Target="../media/image167.png"/><Relationship Id="rId182" Type="http://schemas.openxmlformats.org/officeDocument/2006/relationships/image" Target="../media/image195.png"/><Relationship Id="rId378" Type="http://schemas.openxmlformats.org/officeDocument/2006/relationships/customXml" Target="../ink/ink548.xml"/><Relationship Id="rId403" Type="http://schemas.openxmlformats.org/officeDocument/2006/relationships/image" Target="../media/image463.png"/><Relationship Id="rId585" Type="http://schemas.openxmlformats.org/officeDocument/2006/relationships/image" Target="../media/image554.png"/><Relationship Id="rId750" Type="http://schemas.openxmlformats.org/officeDocument/2006/relationships/customXml" Target="../ink/ink734.xml"/><Relationship Id="rId6" Type="http://schemas.openxmlformats.org/officeDocument/2006/relationships/image" Target="../media/image70.png"/><Relationship Id="rId238" Type="http://schemas.openxmlformats.org/officeDocument/2006/relationships/image" Target="../media/image227.png"/><Relationship Id="rId445" Type="http://schemas.openxmlformats.org/officeDocument/2006/relationships/image" Target="../media/image484.png"/><Relationship Id="rId487" Type="http://schemas.openxmlformats.org/officeDocument/2006/relationships/image" Target="../media/image505.png"/><Relationship Id="rId610" Type="http://schemas.openxmlformats.org/officeDocument/2006/relationships/customXml" Target="../ink/ink664.xml"/><Relationship Id="rId652" Type="http://schemas.openxmlformats.org/officeDocument/2006/relationships/customXml" Target="../ink/ink685.xml"/><Relationship Id="rId694" Type="http://schemas.openxmlformats.org/officeDocument/2006/relationships/customXml" Target="../ink/ink706.xml"/><Relationship Id="rId708" Type="http://schemas.openxmlformats.org/officeDocument/2006/relationships/customXml" Target="../ink/ink713.xml"/><Relationship Id="rId291" Type="http://schemas.openxmlformats.org/officeDocument/2006/relationships/image" Target="../media/image272.png"/><Relationship Id="rId305" Type="http://schemas.openxmlformats.org/officeDocument/2006/relationships/image" Target="../media/image407.png"/><Relationship Id="rId347" Type="http://schemas.openxmlformats.org/officeDocument/2006/relationships/image" Target="../media/image433.png"/><Relationship Id="rId512" Type="http://schemas.openxmlformats.org/officeDocument/2006/relationships/customXml" Target="../ink/ink615.xml"/><Relationship Id="rId44" Type="http://schemas.openxmlformats.org/officeDocument/2006/relationships/image" Target="../media/image3050.png"/><Relationship Id="rId86" Type="http://schemas.openxmlformats.org/officeDocument/2006/relationships/image" Target="../media/image3250.png"/><Relationship Id="rId151" Type="http://schemas.openxmlformats.org/officeDocument/2006/relationships/customXml" Target="../ink/ink434.xml"/><Relationship Id="rId389" Type="http://schemas.openxmlformats.org/officeDocument/2006/relationships/image" Target="../media/image452.png"/><Relationship Id="rId554" Type="http://schemas.openxmlformats.org/officeDocument/2006/relationships/customXml" Target="../ink/ink636.xml"/><Relationship Id="rId596" Type="http://schemas.openxmlformats.org/officeDocument/2006/relationships/customXml" Target="../ink/ink657.xml"/><Relationship Id="rId761" Type="http://schemas.openxmlformats.org/officeDocument/2006/relationships/image" Target="../media/image48.svg"/><Relationship Id="rId193" Type="http://schemas.openxmlformats.org/officeDocument/2006/relationships/customXml" Target="../ink/ink455.xml"/><Relationship Id="rId207" Type="http://schemas.openxmlformats.org/officeDocument/2006/relationships/customXml" Target="../ink/ink462.xml"/><Relationship Id="rId249" Type="http://schemas.openxmlformats.org/officeDocument/2006/relationships/customXml" Target="../ink/ink483.xml"/><Relationship Id="rId414" Type="http://schemas.openxmlformats.org/officeDocument/2006/relationships/customXml" Target="../ink/ink566.xml"/><Relationship Id="rId456" Type="http://schemas.openxmlformats.org/officeDocument/2006/relationships/customXml" Target="../ink/ink587.xml"/><Relationship Id="rId498" Type="http://schemas.openxmlformats.org/officeDocument/2006/relationships/customXml" Target="../ink/ink608.xml"/><Relationship Id="rId621" Type="http://schemas.openxmlformats.org/officeDocument/2006/relationships/image" Target="../media/image572.png"/><Relationship Id="rId663" Type="http://schemas.openxmlformats.org/officeDocument/2006/relationships/image" Target="../media/image593.png"/><Relationship Id="rId13" Type="http://schemas.openxmlformats.org/officeDocument/2006/relationships/customXml" Target="../ink/ink365.xml"/><Relationship Id="rId109" Type="http://schemas.openxmlformats.org/officeDocument/2006/relationships/customXml" Target="../ink/ink413.xml"/><Relationship Id="rId260" Type="http://schemas.openxmlformats.org/officeDocument/2006/relationships/image" Target="../media/image406.png"/><Relationship Id="rId316" Type="http://schemas.openxmlformats.org/officeDocument/2006/relationships/customXml" Target="../ink/ink517.xml"/><Relationship Id="rId523" Type="http://schemas.openxmlformats.org/officeDocument/2006/relationships/image" Target="../media/image523.png"/><Relationship Id="rId719" Type="http://schemas.openxmlformats.org/officeDocument/2006/relationships/image" Target="../media/image621.png"/><Relationship Id="rId55" Type="http://schemas.openxmlformats.org/officeDocument/2006/relationships/customXml" Target="../ink/ink386.xml"/><Relationship Id="rId97" Type="http://schemas.openxmlformats.org/officeDocument/2006/relationships/customXml" Target="../ink/ink407.xml"/><Relationship Id="rId120" Type="http://schemas.openxmlformats.org/officeDocument/2006/relationships/image" Target="../media/image152.png"/><Relationship Id="rId358" Type="http://schemas.openxmlformats.org/officeDocument/2006/relationships/customXml" Target="../ink/ink538.xml"/><Relationship Id="rId565" Type="http://schemas.openxmlformats.org/officeDocument/2006/relationships/image" Target="../media/image533.png"/><Relationship Id="rId730" Type="http://schemas.openxmlformats.org/officeDocument/2006/relationships/customXml" Target="../ink/ink724.xml"/><Relationship Id="rId162" Type="http://schemas.openxmlformats.org/officeDocument/2006/relationships/image" Target="../media/image182.png"/><Relationship Id="rId218" Type="http://schemas.openxmlformats.org/officeDocument/2006/relationships/image" Target="../media/image215.png"/><Relationship Id="rId425" Type="http://schemas.openxmlformats.org/officeDocument/2006/relationships/image" Target="../media/image474.png"/><Relationship Id="rId467" Type="http://schemas.openxmlformats.org/officeDocument/2006/relationships/image" Target="../media/image495.png"/><Relationship Id="rId632" Type="http://schemas.openxmlformats.org/officeDocument/2006/relationships/customXml" Target="../ink/ink675.xml"/><Relationship Id="rId271" Type="http://schemas.openxmlformats.org/officeDocument/2006/relationships/customXml" Target="../ink/ink494.xml"/><Relationship Id="rId674" Type="http://schemas.openxmlformats.org/officeDocument/2006/relationships/customXml" Target="../ink/ink696.xml"/><Relationship Id="rId24" Type="http://schemas.openxmlformats.org/officeDocument/2006/relationships/image" Target="../media/image87.png"/><Relationship Id="rId66" Type="http://schemas.openxmlformats.org/officeDocument/2006/relationships/image" Target="../media/image117.png"/><Relationship Id="rId131" Type="http://schemas.openxmlformats.org/officeDocument/2006/relationships/customXml" Target="../ink/ink424.xml"/><Relationship Id="rId327" Type="http://schemas.openxmlformats.org/officeDocument/2006/relationships/image" Target="../media/image425.png"/><Relationship Id="rId369" Type="http://schemas.openxmlformats.org/officeDocument/2006/relationships/image" Target="../media/image457.png"/><Relationship Id="rId534" Type="http://schemas.openxmlformats.org/officeDocument/2006/relationships/customXml" Target="../ink/ink626.xml"/><Relationship Id="rId576" Type="http://schemas.openxmlformats.org/officeDocument/2006/relationships/customXml" Target="../ink/ink647.xml"/><Relationship Id="rId741" Type="http://schemas.openxmlformats.org/officeDocument/2006/relationships/image" Target="../media/image632.png"/><Relationship Id="rId173" Type="http://schemas.openxmlformats.org/officeDocument/2006/relationships/customXml" Target="../ink/ink445.xml"/><Relationship Id="rId229" Type="http://schemas.openxmlformats.org/officeDocument/2006/relationships/customXml" Target="../ink/ink473.xml"/><Relationship Id="rId380" Type="http://schemas.openxmlformats.org/officeDocument/2006/relationships/customXml" Target="../ink/ink549.xml"/><Relationship Id="rId436" Type="http://schemas.openxmlformats.org/officeDocument/2006/relationships/customXml" Target="../ink/ink577.xml"/><Relationship Id="rId601" Type="http://schemas.openxmlformats.org/officeDocument/2006/relationships/image" Target="../media/image562.png"/><Relationship Id="rId643" Type="http://schemas.openxmlformats.org/officeDocument/2006/relationships/image" Target="../media/image581.png"/><Relationship Id="rId240" Type="http://schemas.openxmlformats.org/officeDocument/2006/relationships/image" Target="../media/image229.png"/><Relationship Id="rId478" Type="http://schemas.openxmlformats.org/officeDocument/2006/relationships/customXml" Target="../ink/ink598.xml"/><Relationship Id="rId685" Type="http://schemas.openxmlformats.org/officeDocument/2006/relationships/image" Target="../media/image615.png"/><Relationship Id="rId35" Type="http://schemas.openxmlformats.org/officeDocument/2006/relationships/customXml" Target="../ink/ink376.xml"/><Relationship Id="rId77" Type="http://schemas.openxmlformats.org/officeDocument/2006/relationships/customXml" Target="../ink/ink397.xml"/><Relationship Id="rId100" Type="http://schemas.openxmlformats.org/officeDocument/2006/relationships/image" Target="../media/image138.png"/><Relationship Id="rId282" Type="http://schemas.openxmlformats.org/officeDocument/2006/relationships/customXml" Target="../ink/ink500.xml"/><Relationship Id="rId338" Type="http://schemas.openxmlformats.org/officeDocument/2006/relationships/customXml" Target="../ink/ink528.xml"/><Relationship Id="rId503" Type="http://schemas.openxmlformats.org/officeDocument/2006/relationships/image" Target="../media/image513.png"/><Relationship Id="rId545" Type="http://schemas.openxmlformats.org/officeDocument/2006/relationships/image" Target="../media/image545.png"/><Relationship Id="rId587" Type="http://schemas.openxmlformats.org/officeDocument/2006/relationships/image" Target="../media/image555.png"/><Relationship Id="rId710" Type="http://schemas.openxmlformats.org/officeDocument/2006/relationships/customXml" Target="../ink/ink714.xml"/><Relationship Id="rId752" Type="http://schemas.openxmlformats.org/officeDocument/2006/relationships/customXml" Target="../ink/ink735.xml"/><Relationship Id="rId8" Type="http://schemas.openxmlformats.org/officeDocument/2006/relationships/image" Target="../media/image72.png"/><Relationship Id="rId142" Type="http://schemas.openxmlformats.org/officeDocument/2006/relationships/image" Target="../media/image170.png"/><Relationship Id="rId184" Type="http://schemas.openxmlformats.org/officeDocument/2006/relationships/image" Target="../media/image196.png"/><Relationship Id="rId391" Type="http://schemas.openxmlformats.org/officeDocument/2006/relationships/image" Target="../media/image453.png"/><Relationship Id="rId405" Type="http://schemas.openxmlformats.org/officeDocument/2006/relationships/image" Target="../media/image464.png"/><Relationship Id="rId447" Type="http://schemas.openxmlformats.org/officeDocument/2006/relationships/image" Target="../media/image485.png"/><Relationship Id="rId612" Type="http://schemas.openxmlformats.org/officeDocument/2006/relationships/customXml" Target="../ink/ink665.xml"/><Relationship Id="rId251" Type="http://schemas.openxmlformats.org/officeDocument/2006/relationships/customXml" Target="../ink/ink484.xml"/><Relationship Id="rId489" Type="http://schemas.openxmlformats.org/officeDocument/2006/relationships/image" Target="../media/image506.png"/><Relationship Id="rId654" Type="http://schemas.openxmlformats.org/officeDocument/2006/relationships/customXml" Target="../ink/ink686.xml"/><Relationship Id="rId696" Type="http://schemas.openxmlformats.org/officeDocument/2006/relationships/customXml" Target="../ink/ink707.xml"/><Relationship Id="rId46" Type="http://schemas.openxmlformats.org/officeDocument/2006/relationships/image" Target="../media/image99.png"/><Relationship Id="rId293" Type="http://schemas.openxmlformats.org/officeDocument/2006/relationships/image" Target="../media/image273.png"/><Relationship Id="rId307" Type="http://schemas.openxmlformats.org/officeDocument/2006/relationships/image" Target="../media/image408.png"/><Relationship Id="rId349" Type="http://schemas.openxmlformats.org/officeDocument/2006/relationships/image" Target="../media/image434.png"/><Relationship Id="rId514" Type="http://schemas.openxmlformats.org/officeDocument/2006/relationships/customXml" Target="../ink/ink616.xml"/><Relationship Id="rId556" Type="http://schemas.openxmlformats.org/officeDocument/2006/relationships/customXml" Target="../ink/ink637.xml"/><Relationship Id="rId721" Type="http://schemas.openxmlformats.org/officeDocument/2006/relationships/image" Target="../media/image622.png"/><Relationship Id="rId88" Type="http://schemas.openxmlformats.org/officeDocument/2006/relationships/image" Target="../media/image132.png"/><Relationship Id="rId111" Type="http://schemas.openxmlformats.org/officeDocument/2006/relationships/customXml" Target="../ink/ink414.xml"/><Relationship Id="rId153" Type="http://schemas.openxmlformats.org/officeDocument/2006/relationships/customXml" Target="../ink/ink435.xml"/><Relationship Id="rId195" Type="http://schemas.openxmlformats.org/officeDocument/2006/relationships/customXml" Target="../ink/ink456.xml"/><Relationship Id="rId209" Type="http://schemas.openxmlformats.org/officeDocument/2006/relationships/customXml" Target="../ink/ink463.xml"/><Relationship Id="rId360" Type="http://schemas.openxmlformats.org/officeDocument/2006/relationships/customXml" Target="../ink/ink539.xml"/><Relationship Id="rId416" Type="http://schemas.openxmlformats.org/officeDocument/2006/relationships/customXml" Target="../ink/ink567.xml"/><Relationship Id="rId598" Type="http://schemas.openxmlformats.org/officeDocument/2006/relationships/customXml" Target="../ink/ink658.xml"/><Relationship Id="rId220" Type="http://schemas.openxmlformats.org/officeDocument/2006/relationships/image" Target="../media/image216.png"/><Relationship Id="rId458" Type="http://schemas.openxmlformats.org/officeDocument/2006/relationships/customXml" Target="../ink/ink588.xml"/><Relationship Id="rId623" Type="http://schemas.openxmlformats.org/officeDocument/2006/relationships/image" Target="../media/image584.png"/><Relationship Id="rId665" Type="http://schemas.openxmlformats.org/officeDocument/2006/relationships/image" Target="../media/image594.png"/><Relationship Id="rId15" Type="http://schemas.openxmlformats.org/officeDocument/2006/relationships/customXml" Target="../ink/ink366.xml"/><Relationship Id="rId57" Type="http://schemas.openxmlformats.org/officeDocument/2006/relationships/customXml" Target="../ink/ink387.xml"/><Relationship Id="rId262" Type="http://schemas.openxmlformats.org/officeDocument/2006/relationships/image" Target="../media/image257.png"/><Relationship Id="rId318" Type="http://schemas.openxmlformats.org/officeDocument/2006/relationships/customXml" Target="../ink/ink518.xml"/><Relationship Id="rId525" Type="http://schemas.openxmlformats.org/officeDocument/2006/relationships/image" Target="../media/image524.png"/><Relationship Id="rId567" Type="http://schemas.openxmlformats.org/officeDocument/2006/relationships/image" Target="../media/image534.png"/><Relationship Id="rId732" Type="http://schemas.openxmlformats.org/officeDocument/2006/relationships/customXml" Target="../ink/ink725.xml"/><Relationship Id="rId99" Type="http://schemas.openxmlformats.org/officeDocument/2006/relationships/customXml" Target="../ink/ink408.xml"/><Relationship Id="rId122" Type="http://schemas.openxmlformats.org/officeDocument/2006/relationships/image" Target="../media/image153.png"/><Relationship Id="rId164" Type="http://schemas.openxmlformats.org/officeDocument/2006/relationships/image" Target="../media/image184.png"/><Relationship Id="rId371" Type="http://schemas.openxmlformats.org/officeDocument/2006/relationships/image" Target="../media/image458.png"/><Relationship Id="rId427" Type="http://schemas.openxmlformats.org/officeDocument/2006/relationships/image" Target="../media/image475.png"/><Relationship Id="rId469" Type="http://schemas.openxmlformats.org/officeDocument/2006/relationships/image" Target="../media/image496.png"/><Relationship Id="rId634" Type="http://schemas.openxmlformats.org/officeDocument/2006/relationships/customXml" Target="../ink/ink676.xml"/><Relationship Id="rId676" Type="http://schemas.openxmlformats.org/officeDocument/2006/relationships/customXml" Target="../ink/ink697.xml"/><Relationship Id="rId26" Type="http://schemas.openxmlformats.org/officeDocument/2006/relationships/image" Target="../media/image88.png"/><Relationship Id="rId231" Type="http://schemas.openxmlformats.org/officeDocument/2006/relationships/customXml" Target="../ink/ink474.xml"/><Relationship Id="rId273" Type="http://schemas.openxmlformats.org/officeDocument/2006/relationships/customXml" Target="../ink/ink495.xml"/><Relationship Id="rId329" Type="http://schemas.openxmlformats.org/officeDocument/2006/relationships/image" Target="../media/image427.png"/><Relationship Id="rId480" Type="http://schemas.openxmlformats.org/officeDocument/2006/relationships/customXml" Target="../ink/ink599.xml"/><Relationship Id="rId536" Type="http://schemas.openxmlformats.org/officeDocument/2006/relationships/customXml" Target="../ink/ink627.xml"/><Relationship Id="rId701" Type="http://schemas.openxmlformats.org/officeDocument/2006/relationships/image" Target="../media/image609.png"/><Relationship Id="rId68" Type="http://schemas.openxmlformats.org/officeDocument/2006/relationships/image" Target="../media/image118.png"/><Relationship Id="rId133" Type="http://schemas.openxmlformats.org/officeDocument/2006/relationships/customXml" Target="../ink/ink425.xml"/><Relationship Id="rId175" Type="http://schemas.openxmlformats.org/officeDocument/2006/relationships/customXml" Target="../ink/ink446.xml"/><Relationship Id="rId340" Type="http://schemas.openxmlformats.org/officeDocument/2006/relationships/customXml" Target="../ink/ink529.xml"/><Relationship Id="rId578" Type="http://schemas.openxmlformats.org/officeDocument/2006/relationships/customXml" Target="../ink/ink648.xml"/><Relationship Id="rId743" Type="http://schemas.openxmlformats.org/officeDocument/2006/relationships/image" Target="../media/image633.png"/><Relationship Id="rId200" Type="http://schemas.openxmlformats.org/officeDocument/2006/relationships/image" Target="../media/image205.png"/><Relationship Id="rId382" Type="http://schemas.openxmlformats.org/officeDocument/2006/relationships/customXml" Target="../ink/ink550.xml"/><Relationship Id="rId438" Type="http://schemas.openxmlformats.org/officeDocument/2006/relationships/customXml" Target="../ink/ink578.xml"/><Relationship Id="rId603" Type="http://schemas.openxmlformats.org/officeDocument/2006/relationships/image" Target="../media/image563.png"/><Relationship Id="rId645" Type="http://schemas.openxmlformats.org/officeDocument/2006/relationships/image" Target="../media/image582.png"/><Relationship Id="rId687" Type="http://schemas.openxmlformats.org/officeDocument/2006/relationships/image" Target="../media/image602.png"/><Relationship Id="rId242" Type="http://schemas.openxmlformats.org/officeDocument/2006/relationships/image" Target="../media/image232.png"/><Relationship Id="rId284" Type="http://schemas.openxmlformats.org/officeDocument/2006/relationships/customXml" Target="../ink/ink501.xml"/><Relationship Id="rId491" Type="http://schemas.openxmlformats.org/officeDocument/2006/relationships/image" Target="../media/image507.png"/><Relationship Id="rId505" Type="http://schemas.openxmlformats.org/officeDocument/2006/relationships/image" Target="../media/image514.png"/><Relationship Id="rId712" Type="http://schemas.openxmlformats.org/officeDocument/2006/relationships/customXml" Target="../ink/ink715.xml"/><Relationship Id="rId37" Type="http://schemas.openxmlformats.org/officeDocument/2006/relationships/customXml" Target="../ink/ink377.xml"/><Relationship Id="rId79" Type="http://schemas.openxmlformats.org/officeDocument/2006/relationships/customXml" Target="../ink/ink398.xml"/><Relationship Id="rId102" Type="http://schemas.openxmlformats.org/officeDocument/2006/relationships/image" Target="../media/image139.png"/><Relationship Id="rId144" Type="http://schemas.openxmlformats.org/officeDocument/2006/relationships/image" Target="../media/image172.png"/><Relationship Id="rId547" Type="http://schemas.openxmlformats.org/officeDocument/2006/relationships/image" Target="../media/image546.png"/><Relationship Id="rId589" Type="http://schemas.openxmlformats.org/officeDocument/2006/relationships/image" Target="../media/image556.png"/><Relationship Id="rId754" Type="http://schemas.openxmlformats.org/officeDocument/2006/relationships/customXml" Target="../ink/ink736.xml"/><Relationship Id="rId90" Type="http://schemas.openxmlformats.org/officeDocument/2006/relationships/image" Target="../media/image133.png"/><Relationship Id="rId186" Type="http://schemas.openxmlformats.org/officeDocument/2006/relationships/image" Target="../media/image197.png"/><Relationship Id="rId351" Type="http://schemas.openxmlformats.org/officeDocument/2006/relationships/image" Target="../media/image435.png"/><Relationship Id="rId393" Type="http://schemas.openxmlformats.org/officeDocument/2006/relationships/image" Target="../media/image454.png"/><Relationship Id="rId407" Type="http://schemas.openxmlformats.org/officeDocument/2006/relationships/image" Target="../media/image465.png"/><Relationship Id="rId449" Type="http://schemas.openxmlformats.org/officeDocument/2006/relationships/image" Target="../media/image486.png"/><Relationship Id="rId614" Type="http://schemas.openxmlformats.org/officeDocument/2006/relationships/customXml" Target="../ink/ink666.xml"/><Relationship Id="rId656" Type="http://schemas.openxmlformats.org/officeDocument/2006/relationships/customXml" Target="../ink/ink687.xml"/><Relationship Id="rId211" Type="http://schemas.openxmlformats.org/officeDocument/2006/relationships/customXml" Target="../ink/ink464.xml"/><Relationship Id="rId253" Type="http://schemas.openxmlformats.org/officeDocument/2006/relationships/customXml" Target="../ink/ink485.xml"/><Relationship Id="rId295" Type="http://schemas.openxmlformats.org/officeDocument/2006/relationships/image" Target="../media/image274.png"/><Relationship Id="rId309" Type="http://schemas.openxmlformats.org/officeDocument/2006/relationships/image" Target="../media/image409.png"/><Relationship Id="rId460" Type="http://schemas.openxmlformats.org/officeDocument/2006/relationships/customXml" Target="../ink/ink589.xml"/><Relationship Id="rId516" Type="http://schemas.openxmlformats.org/officeDocument/2006/relationships/customXml" Target="../ink/ink617.xml"/><Relationship Id="rId698" Type="http://schemas.openxmlformats.org/officeDocument/2006/relationships/customXml" Target="../ink/ink708.xml"/><Relationship Id="rId48" Type="http://schemas.openxmlformats.org/officeDocument/2006/relationships/image" Target="../media/image100.png"/><Relationship Id="rId113" Type="http://schemas.openxmlformats.org/officeDocument/2006/relationships/customXml" Target="../ink/ink415.xml"/><Relationship Id="rId320" Type="http://schemas.openxmlformats.org/officeDocument/2006/relationships/customXml" Target="../ink/ink519.xml"/><Relationship Id="rId558" Type="http://schemas.openxmlformats.org/officeDocument/2006/relationships/customXml" Target="../ink/ink638.xml"/><Relationship Id="rId723" Type="http://schemas.openxmlformats.org/officeDocument/2006/relationships/image" Target="../media/image623.png"/><Relationship Id="rId155" Type="http://schemas.openxmlformats.org/officeDocument/2006/relationships/customXml" Target="../ink/ink436.xml"/><Relationship Id="rId197" Type="http://schemas.openxmlformats.org/officeDocument/2006/relationships/customXml" Target="../ink/ink457.xml"/><Relationship Id="rId362" Type="http://schemas.openxmlformats.org/officeDocument/2006/relationships/customXml" Target="../ink/ink540.xml"/><Relationship Id="rId418" Type="http://schemas.openxmlformats.org/officeDocument/2006/relationships/customXml" Target="../ink/ink568.xml"/><Relationship Id="rId625" Type="http://schemas.openxmlformats.org/officeDocument/2006/relationships/image" Target="../media/image585.png"/><Relationship Id="rId222" Type="http://schemas.openxmlformats.org/officeDocument/2006/relationships/image" Target="../media/image217.png"/><Relationship Id="rId264" Type="http://schemas.openxmlformats.org/officeDocument/2006/relationships/image" Target="../media/image258.png"/><Relationship Id="rId471" Type="http://schemas.openxmlformats.org/officeDocument/2006/relationships/image" Target="../media/image497.png"/><Relationship Id="rId667" Type="http://schemas.openxmlformats.org/officeDocument/2006/relationships/image" Target="../media/image595.png"/><Relationship Id="rId17" Type="http://schemas.openxmlformats.org/officeDocument/2006/relationships/customXml" Target="../ink/ink367.xml"/><Relationship Id="rId59" Type="http://schemas.openxmlformats.org/officeDocument/2006/relationships/customXml" Target="../ink/ink388.xml"/><Relationship Id="rId124" Type="http://schemas.openxmlformats.org/officeDocument/2006/relationships/image" Target="../media/image155.png"/><Relationship Id="rId527" Type="http://schemas.openxmlformats.org/officeDocument/2006/relationships/image" Target="../media/image525.png"/><Relationship Id="rId569" Type="http://schemas.openxmlformats.org/officeDocument/2006/relationships/image" Target="../media/image535.png"/><Relationship Id="rId734" Type="http://schemas.openxmlformats.org/officeDocument/2006/relationships/customXml" Target="../ink/ink726.xml"/><Relationship Id="rId70" Type="http://schemas.openxmlformats.org/officeDocument/2006/relationships/image" Target="../media/image119.png"/><Relationship Id="rId166" Type="http://schemas.openxmlformats.org/officeDocument/2006/relationships/image" Target="../media/image185.png"/><Relationship Id="rId331" Type="http://schemas.openxmlformats.org/officeDocument/2006/relationships/image" Target="../media/image438.png"/><Relationship Id="rId373" Type="http://schemas.openxmlformats.org/officeDocument/2006/relationships/image" Target="../media/image459.png"/><Relationship Id="rId429" Type="http://schemas.openxmlformats.org/officeDocument/2006/relationships/image" Target="../media/image476.png"/><Relationship Id="rId580" Type="http://schemas.openxmlformats.org/officeDocument/2006/relationships/customXml" Target="../ink/ink649.xml"/><Relationship Id="rId636" Type="http://schemas.openxmlformats.org/officeDocument/2006/relationships/customXml" Target="../ink/ink677.xml"/><Relationship Id="rId1" Type="http://schemas.openxmlformats.org/officeDocument/2006/relationships/slideLayout" Target="../slideLayouts/slideLayout2.xml"/><Relationship Id="rId233" Type="http://schemas.openxmlformats.org/officeDocument/2006/relationships/customXml" Target="../ink/ink475.xml"/><Relationship Id="rId440" Type="http://schemas.openxmlformats.org/officeDocument/2006/relationships/customXml" Target="../ink/ink579.xml"/><Relationship Id="rId678" Type="http://schemas.openxmlformats.org/officeDocument/2006/relationships/customXml" Target="../ink/ink698.xml"/><Relationship Id="rId28" Type="http://schemas.openxmlformats.org/officeDocument/2006/relationships/image" Target="../media/image92.png"/><Relationship Id="rId275" Type="http://schemas.openxmlformats.org/officeDocument/2006/relationships/customXml" Target="../ink/ink496.xml"/><Relationship Id="rId300" Type="http://schemas.openxmlformats.org/officeDocument/2006/relationships/customXml" Target="../ink/ink509.xml"/><Relationship Id="rId482" Type="http://schemas.openxmlformats.org/officeDocument/2006/relationships/customXml" Target="../ink/ink600.xml"/><Relationship Id="rId538" Type="http://schemas.openxmlformats.org/officeDocument/2006/relationships/customXml" Target="../ink/ink628.xml"/><Relationship Id="rId703" Type="http://schemas.openxmlformats.org/officeDocument/2006/relationships/image" Target="../media/image610.png"/><Relationship Id="rId745" Type="http://schemas.openxmlformats.org/officeDocument/2006/relationships/image" Target="../media/image634.png"/><Relationship Id="rId81" Type="http://schemas.openxmlformats.org/officeDocument/2006/relationships/customXml" Target="../ink/ink399.xml"/><Relationship Id="rId135" Type="http://schemas.openxmlformats.org/officeDocument/2006/relationships/customXml" Target="../ink/ink426.xml"/><Relationship Id="rId177" Type="http://schemas.openxmlformats.org/officeDocument/2006/relationships/customXml" Target="../ink/ink447.xml"/><Relationship Id="rId342" Type="http://schemas.openxmlformats.org/officeDocument/2006/relationships/customXml" Target="../ink/ink530.xml"/><Relationship Id="rId384" Type="http://schemas.openxmlformats.org/officeDocument/2006/relationships/customXml" Target="../ink/ink551.xml"/><Relationship Id="rId591" Type="http://schemas.openxmlformats.org/officeDocument/2006/relationships/image" Target="../media/image557.png"/><Relationship Id="rId605" Type="http://schemas.openxmlformats.org/officeDocument/2006/relationships/image" Target="../media/image564.png"/><Relationship Id="rId202" Type="http://schemas.openxmlformats.org/officeDocument/2006/relationships/image" Target="../media/image207.png"/><Relationship Id="rId244" Type="http://schemas.openxmlformats.org/officeDocument/2006/relationships/image" Target="../media/image3990.png"/><Relationship Id="rId647" Type="http://schemas.openxmlformats.org/officeDocument/2006/relationships/image" Target="../media/image583.png"/><Relationship Id="rId689" Type="http://schemas.openxmlformats.org/officeDocument/2006/relationships/image" Target="../media/image603.png"/><Relationship Id="rId39" Type="http://schemas.openxmlformats.org/officeDocument/2006/relationships/customXml" Target="../ink/ink378.xml"/><Relationship Id="rId286" Type="http://schemas.openxmlformats.org/officeDocument/2006/relationships/customXml" Target="../ink/ink502.xml"/><Relationship Id="rId451" Type="http://schemas.openxmlformats.org/officeDocument/2006/relationships/image" Target="../media/image487.png"/><Relationship Id="rId493" Type="http://schemas.openxmlformats.org/officeDocument/2006/relationships/image" Target="../media/image508.png"/><Relationship Id="rId507" Type="http://schemas.openxmlformats.org/officeDocument/2006/relationships/image" Target="../media/image515.png"/><Relationship Id="rId549" Type="http://schemas.openxmlformats.org/officeDocument/2006/relationships/image" Target="../media/image547.png"/><Relationship Id="rId714" Type="http://schemas.openxmlformats.org/officeDocument/2006/relationships/customXml" Target="../ink/ink716.xml"/><Relationship Id="rId756" Type="http://schemas.openxmlformats.org/officeDocument/2006/relationships/customXml" Target="../ink/ink737.xml"/><Relationship Id="rId50" Type="http://schemas.openxmlformats.org/officeDocument/2006/relationships/image" Target="../media/image101.png"/><Relationship Id="rId104" Type="http://schemas.openxmlformats.org/officeDocument/2006/relationships/image" Target="../media/image140.png"/><Relationship Id="rId146" Type="http://schemas.openxmlformats.org/officeDocument/2006/relationships/image" Target="../media/image174.png"/><Relationship Id="rId188" Type="http://schemas.openxmlformats.org/officeDocument/2006/relationships/image" Target="../media/image198.png"/><Relationship Id="rId311" Type="http://schemas.openxmlformats.org/officeDocument/2006/relationships/image" Target="../media/image410.png"/><Relationship Id="rId353" Type="http://schemas.openxmlformats.org/officeDocument/2006/relationships/image" Target="../media/image436.png"/><Relationship Id="rId395" Type="http://schemas.openxmlformats.org/officeDocument/2006/relationships/image" Target="../media/image455.png"/><Relationship Id="rId409" Type="http://schemas.openxmlformats.org/officeDocument/2006/relationships/image" Target="../media/image466.png"/><Relationship Id="rId560" Type="http://schemas.openxmlformats.org/officeDocument/2006/relationships/customXml" Target="../ink/ink639.xml"/><Relationship Id="rId92" Type="http://schemas.openxmlformats.org/officeDocument/2006/relationships/image" Target="../media/image134.png"/><Relationship Id="rId213" Type="http://schemas.openxmlformats.org/officeDocument/2006/relationships/customXml" Target="../ink/ink465.xml"/><Relationship Id="rId420" Type="http://schemas.openxmlformats.org/officeDocument/2006/relationships/customXml" Target="../ink/ink569.xml"/><Relationship Id="rId616" Type="http://schemas.openxmlformats.org/officeDocument/2006/relationships/customXml" Target="../ink/ink667.xml"/><Relationship Id="rId658" Type="http://schemas.openxmlformats.org/officeDocument/2006/relationships/customXml" Target="../ink/ink688.xml"/><Relationship Id="rId255" Type="http://schemas.openxmlformats.org/officeDocument/2006/relationships/customXml" Target="../ink/ink486.xml"/><Relationship Id="rId297" Type="http://schemas.openxmlformats.org/officeDocument/2006/relationships/image" Target="../media/image281.png"/><Relationship Id="rId462" Type="http://schemas.openxmlformats.org/officeDocument/2006/relationships/customXml" Target="../ink/ink590.xml"/><Relationship Id="rId518" Type="http://schemas.openxmlformats.org/officeDocument/2006/relationships/customXml" Target="../ink/ink618.xml"/><Relationship Id="rId725" Type="http://schemas.openxmlformats.org/officeDocument/2006/relationships/image" Target="../media/image624.png"/><Relationship Id="rId115" Type="http://schemas.openxmlformats.org/officeDocument/2006/relationships/customXml" Target="../ink/ink416.xml"/><Relationship Id="rId157" Type="http://schemas.openxmlformats.org/officeDocument/2006/relationships/customXml" Target="../ink/ink437.xml"/><Relationship Id="rId322" Type="http://schemas.openxmlformats.org/officeDocument/2006/relationships/customXml" Target="../ink/ink520.xml"/><Relationship Id="rId364" Type="http://schemas.openxmlformats.org/officeDocument/2006/relationships/customXml" Target="../ink/ink541.xml"/><Relationship Id="rId61" Type="http://schemas.openxmlformats.org/officeDocument/2006/relationships/customXml" Target="../ink/ink389.xml"/><Relationship Id="rId199" Type="http://schemas.openxmlformats.org/officeDocument/2006/relationships/customXml" Target="../ink/ink458.xml"/><Relationship Id="rId571" Type="http://schemas.openxmlformats.org/officeDocument/2006/relationships/image" Target="../media/image536.png"/><Relationship Id="rId627" Type="http://schemas.openxmlformats.org/officeDocument/2006/relationships/image" Target="../media/image573.png"/><Relationship Id="rId669" Type="http://schemas.openxmlformats.org/officeDocument/2006/relationships/image" Target="../media/image596.png"/><Relationship Id="rId19" Type="http://schemas.openxmlformats.org/officeDocument/2006/relationships/customXml" Target="../ink/ink368.xml"/><Relationship Id="rId224" Type="http://schemas.openxmlformats.org/officeDocument/2006/relationships/image" Target="../media/image218.png"/><Relationship Id="rId266" Type="http://schemas.openxmlformats.org/officeDocument/2006/relationships/image" Target="../media/image259.png"/><Relationship Id="rId431" Type="http://schemas.openxmlformats.org/officeDocument/2006/relationships/image" Target="../media/image477.png"/><Relationship Id="rId473" Type="http://schemas.openxmlformats.org/officeDocument/2006/relationships/image" Target="../media/image498.png"/><Relationship Id="rId529" Type="http://schemas.openxmlformats.org/officeDocument/2006/relationships/image" Target="../media/image526.png"/><Relationship Id="rId680" Type="http://schemas.openxmlformats.org/officeDocument/2006/relationships/customXml" Target="../ink/ink699.xml"/><Relationship Id="rId736" Type="http://schemas.openxmlformats.org/officeDocument/2006/relationships/customXml" Target="../ink/ink727.xml"/><Relationship Id="rId30" Type="http://schemas.openxmlformats.org/officeDocument/2006/relationships/image" Target="../media/image93.png"/><Relationship Id="rId126" Type="http://schemas.openxmlformats.org/officeDocument/2006/relationships/image" Target="../media/image156.png"/><Relationship Id="rId168" Type="http://schemas.openxmlformats.org/officeDocument/2006/relationships/image" Target="../media/image187.png"/><Relationship Id="rId333" Type="http://schemas.openxmlformats.org/officeDocument/2006/relationships/image" Target="../media/image439.png"/><Relationship Id="rId540" Type="http://schemas.openxmlformats.org/officeDocument/2006/relationships/customXml" Target="../ink/ink629.xml"/><Relationship Id="rId72" Type="http://schemas.openxmlformats.org/officeDocument/2006/relationships/image" Target="../media/image120.png"/><Relationship Id="rId375" Type="http://schemas.openxmlformats.org/officeDocument/2006/relationships/image" Target="../media/image460.png"/><Relationship Id="rId582" Type="http://schemas.openxmlformats.org/officeDocument/2006/relationships/customXml" Target="../ink/ink650.xml"/><Relationship Id="rId638" Type="http://schemas.openxmlformats.org/officeDocument/2006/relationships/customXml" Target="../ink/ink678.xml"/><Relationship Id="rId3" Type="http://schemas.openxmlformats.org/officeDocument/2006/relationships/customXml" Target="../ink/ink360.xml"/><Relationship Id="rId235" Type="http://schemas.openxmlformats.org/officeDocument/2006/relationships/customXml" Target="../ink/ink476.xml"/><Relationship Id="rId277" Type="http://schemas.openxmlformats.org/officeDocument/2006/relationships/customXml" Target="../ink/ink497.xml"/><Relationship Id="rId400" Type="http://schemas.openxmlformats.org/officeDocument/2006/relationships/customXml" Target="../ink/ink559.xml"/><Relationship Id="rId442" Type="http://schemas.openxmlformats.org/officeDocument/2006/relationships/customXml" Target="../ink/ink580.xml"/><Relationship Id="rId484" Type="http://schemas.openxmlformats.org/officeDocument/2006/relationships/customXml" Target="../ink/ink601.xml"/><Relationship Id="rId705" Type="http://schemas.openxmlformats.org/officeDocument/2006/relationships/image" Target="../media/image611.png"/><Relationship Id="rId137" Type="http://schemas.openxmlformats.org/officeDocument/2006/relationships/customXml" Target="../ink/ink427.xml"/><Relationship Id="rId302" Type="http://schemas.openxmlformats.org/officeDocument/2006/relationships/customXml" Target="../ink/ink510.xml"/><Relationship Id="rId344" Type="http://schemas.openxmlformats.org/officeDocument/2006/relationships/customXml" Target="../ink/ink531.xml"/><Relationship Id="rId691" Type="http://schemas.openxmlformats.org/officeDocument/2006/relationships/image" Target="../media/image604.png"/><Relationship Id="rId747" Type="http://schemas.openxmlformats.org/officeDocument/2006/relationships/image" Target="../media/image635.png"/><Relationship Id="rId41" Type="http://schemas.openxmlformats.org/officeDocument/2006/relationships/customXml" Target="../ink/ink379.xml"/><Relationship Id="rId83" Type="http://schemas.openxmlformats.org/officeDocument/2006/relationships/customXml" Target="../ink/ink400.xml"/><Relationship Id="rId179" Type="http://schemas.openxmlformats.org/officeDocument/2006/relationships/customXml" Target="../ink/ink448.xml"/><Relationship Id="rId386" Type="http://schemas.openxmlformats.org/officeDocument/2006/relationships/customXml" Target="../ink/ink552.xml"/><Relationship Id="rId551" Type="http://schemas.openxmlformats.org/officeDocument/2006/relationships/image" Target="../media/image548.png"/><Relationship Id="rId593" Type="http://schemas.openxmlformats.org/officeDocument/2006/relationships/image" Target="../media/image558.png"/><Relationship Id="rId607" Type="http://schemas.openxmlformats.org/officeDocument/2006/relationships/image" Target="../media/image565.png"/><Relationship Id="rId649" Type="http://schemas.openxmlformats.org/officeDocument/2006/relationships/image" Target="../media/image586.png"/><Relationship Id="rId190" Type="http://schemas.openxmlformats.org/officeDocument/2006/relationships/image" Target="../media/image200.png"/><Relationship Id="rId204" Type="http://schemas.openxmlformats.org/officeDocument/2006/relationships/image" Target="../media/image209.png"/><Relationship Id="rId246" Type="http://schemas.openxmlformats.org/officeDocument/2006/relationships/image" Target="../media/image240.png"/><Relationship Id="rId288" Type="http://schemas.openxmlformats.org/officeDocument/2006/relationships/customXml" Target="../ink/ink503.xml"/><Relationship Id="rId411" Type="http://schemas.openxmlformats.org/officeDocument/2006/relationships/image" Target="../media/image467.png"/><Relationship Id="rId453" Type="http://schemas.openxmlformats.org/officeDocument/2006/relationships/image" Target="../media/image488.png"/><Relationship Id="rId509" Type="http://schemas.openxmlformats.org/officeDocument/2006/relationships/image" Target="../media/image516.png"/><Relationship Id="rId660" Type="http://schemas.openxmlformats.org/officeDocument/2006/relationships/customXml" Target="../ink/ink689.xml"/><Relationship Id="rId106" Type="http://schemas.openxmlformats.org/officeDocument/2006/relationships/image" Target="../media/image141.png"/><Relationship Id="rId313" Type="http://schemas.openxmlformats.org/officeDocument/2006/relationships/image" Target="../media/image418.png"/><Relationship Id="rId495" Type="http://schemas.openxmlformats.org/officeDocument/2006/relationships/image" Target="../media/image509.png"/><Relationship Id="rId716" Type="http://schemas.openxmlformats.org/officeDocument/2006/relationships/customXml" Target="../ink/ink717.xml"/><Relationship Id="rId758" Type="http://schemas.openxmlformats.org/officeDocument/2006/relationships/customXml" Target="../ink/ink738.xml"/><Relationship Id="rId10" Type="http://schemas.openxmlformats.org/officeDocument/2006/relationships/image" Target="../media/image76.png"/><Relationship Id="rId52" Type="http://schemas.openxmlformats.org/officeDocument/2006/relationships/image" Target="../media/image107.png"/><Relationship Id="rId94" Type="http://schemas.openxmlformats.org/officeDocument/2006/relationships/image" Target="../media/image135.png"/><Relationship Id="rId148" Type="http://schemas.openxmlformats.org/officeDocument/2006/relationships/image" Target="../media/image176.png"/><Relationship Id="rId355" Type="http://schemas.openxmlformats.org/officeDocument/2006/relationships/image" Target="../media/image437.png"/><Relationship Id="rId397" Type="http://schemas.openxmlformats.org/officeDocument/2006/relationships/image" Target="../media/image456.png"/><Relationship Id="rId520" Type="http://schemas.openxmlformats.org/officeDocument/2006/relationships/customXml" Target="../ink/ink619.xml"/><Relationship Id="rId562" Type="http://schemas.openxmlformats.org/officeDocument/2006/relationships/customXml" Target="../ink/ink640.xml"/><Relationship Id="rId618" Type="http://schemas.openxmlformats.org/officeDocument/2006/relationships/customXml" Target="../ink/ink668.xml"/><Relationship Id="rId215" Type="http://schemas.openxmlformats.org/officeDocument/2006/relationships/customXml" Target="../ink/ink466.xml"/><Relationship Id="rId257" Type="http://schemas.openxmlformats.org/officeDocument/2006/relationships/customXml" Target="../ink/ink487.xml"/><Relationship Id="rId422" Type="http://schemas.openxmlformats.org/officeDocument/2006/relationships/customXml" Target="../ink/ink570.xml"/><Relationship Id="rId464" Type="http://schemas.openxmlformats.org/officeDocument/2006/relationships/customXml" Target="../ink/ink591.xml"/><Relationship Id="rId299" Type="http://schemas.openxmlformats.org/officeDocument/2006/relationships/image" Target="../media/image282.png"/><Relationship Id="rId727" Type="http://schemas.openxmlformats.org/officeDocument/2006/relationships/image" Target="../media/image625.png"/><Relationship Id="rId63" Type="http://schemas.openxmlformats.org/officeDocument/2006/relationships/customXml" Target="../ink/ink390.xml"/><Relationship Id="rId159" Type="http://schemas.openxmlformats.org/officeDocument/2006/relationships/customXml" Target="../ink/ink438.xml"/><Relationship Id="rId366" Type="http://schemas.openxmlformats.org/officeDocument/2006/relationships/customXml" Target="../ink/ink542.xml"/><Relationship Id="rId573" Type="http://schemas.openxmlformats.org/officeDocument/2006/relationships/image" Target="../media/image537.png"/><Relationship Id="rId226" Type="http://schemas.openxmlformats.org/officeDocument/2006/relationships/image" Target="../media/image219.png"/><Relationship Id="rId433" Type="http://schemas.openxmlformats.org/officeDocument/2006/relationships/image" Target="../media/image478.png"/><Relationship Id="rId640" Type="http://schemas.openxmlformats.org/officeDocument/2006/relationships/customXml" Target="../ink/ink679.xml"/><Relationship Id="rId738" Type="http://schemas.openxmlformats.org/officeDocument/2006/relationships/customXml" Target="../ink/ink728.xml"/><Relationship Id="rId74" Type="http://schemas.openxmlformats.org/officeDocument/2006/relationships/image" Target="../media/image121.png"/><Relationship Id="rId377" Type="http://schemas.openxmlformats.org/officeDocument/2006/relationships/image" Target="../media/image446.png"/><Relationship Id="rId500" Type="http://schemas.openxmlformats.org/officeDocument/2006/relationships/customXml" Target="../ink/ink609.xml"/><Relationship Id="rId584" Type="http://schemas.openxmlformats.org/officeDocument/2006/relationships/customXml" Target="../ink/ink651.xml"/><Relationship Id="rId5" Type="http://schemas.openxmlformats.org/officeDocument/2006/relationships/customXml" Target="../ink/ink361.xml"/><Relationship Id="rId237" Type="http://schemas.openxmlformats.org/officeDocument/2006/relationships/customXml" Target="../ink/ink477.xml"/><Relationship Id="rId444" Type="http://schemas.openxmlformats.org/officeDocument/2006/relationships/customXml" Target="../ink/ink581.xml"/><Relationship Id="rId651" Type="http://schemas.openxmlformats.org/officeDocument/2006/relationships/image" Target="../media/image587.png"/><Relationship Id="rId749" Type="http://schemas.openxmlformats.org/officeDocument/2006/relationships/image" Target="../media/image636.png"/><Relationship Id="rId290" Type="http://schemas.openxmlformats.org/officeDocument/2006/relationships/customXml" Target="../ink/ink504.xml"/><Relationship Id="rId304" Type="http://schemas.openxmlformats.org/officeDocument/2006/relationships/customXml" Target="../ink/ink511.xml"/><Relationship Id="rId388" Type="http://schemas.openxmlformats.org/officeDocument/2006/relationships/customXml" Target="../ink/ink553.xml"/><Relationship Id="rId511" Type="http://schemas.openxmlformats.org/officeDocument/2006/relationships/image" Target="../media/image517.png"/><Relationship Id="rId609" Type="http://schemas.openxmlformats.org/officeDocument/2006/relationships/image" Target="../media/image566.png"/><Relationship Id="rId85" Type="http://schemas.openxmlformats.org/officeDocument/2006/relationships/customXml" Target="../ink/ink401.xml"/><Relationship Id="rId150" Type="http://schemas.openxmlformats.org/officeDocument/2006/relationships/image" Target="../media/image179.png"/><Relationship Id="rId595" Type="http://schemas.openxmlformats.org/officeDocument/2006/relationships/image" Target="../media/image559.png"/><Relationship Id="rId248" Type="http://schemas.openxmlformats.org/officeDocument/2006/relationships/image" Target="../media/image246.png"/><Relationship Id="rId455" Type="http://schemas.openxmlformats.org/officeDocument/2006/relationships/image" Target="../media/image489.png"/><Relationship Id="rId662" Type="http://schemas.openxmlformats.org/officeDocument/2006/relationships/customXml" Target="../ink/ink690.xml"/><Relationship Id="rId12" Type="http://schemas.openxmlformats.org/officeDocument/2006/relationships/image" Target="../media/image77.png"/><Relationship Id="rId108" Type="http://schemas.openxmlformats.org/officeDocument/2006/relationships/image" Target="../media/image142.png"/><Relationship Id="rId315" Type="http://schemas.openxmlformats.org/officeDocument/2006/relationships/image" Target="../media/image419.png"/><Relationship Id="rId522" Type="http://schemas.openxmlformats.org/officeDocument/2006/relationships/customXml" Target="../ink/ink620.xml"/><Relationship Id="rId96" Type="http://schemas.openxmlformats.org/officeDocument/2006/relationships/image" Target="../media/image136.png"/><Relationship Id="rId161" Type="http://schemas.openxmlformats.org/officeDocument/2006/relationships/customXml" Target="../ink/ink439.xml"/><Relationship Id="rId399" Type="http://schemas.openxmlformats.org/officeDocument/2006/relationships/image" Target="../media/image461.png"/><Relationship Id="rId259" Type="http://schemas.openxmlformats.org/officeDocument/2006/relationships/customXml" Target="../ink/ink488.xml"/><Relationship Id="rId466" Type="http://schemas.openxmlformats.org/officeDocument/2006/relationships/customXml" Target="../ink/ink592.xml"/><Relationship Id="rId673" Type="http://schemas.openxmlformats.org/officeDocument/2006/relationships/image" Target="../media/image598.png"/><Relationship Id="rId23" Type="http://schemas.openxmlformats.org/officeDocument/2006/relationships/customXml" Target="../ink/ink370.xml"/><Relationship Id="rId119" Type="http://schemas.openxmlformats.org/officeDocument/2006/relationships/customXml" Target="../ink/ink418.xml"/><Relationship Id="rId326" Type="http://schemas.openxmlformats.org/officeDocument/2006/relationships/customXml" Target="../ink/ink522.xml"/><Relationship Id="rId533" Type="http://schemas.openxmlformats.org/officeDocument/2006/relationships/image" Target="../media/image539.png"/><Relationship Id="rId740" Type="http://schemas.openxmlformats.org/officeDocument/2006/relationships/customXml" Target="../ink/ink729.xml"/><Relationship Id="rId172" Type="http://schemas.openxmlformats.org/officeDocument/2006/relationships/image" Target="../media/image189.png"/><Relationship Id="rId477" Type="http://schemas.openxmlformats.org/officeDocument/2006/relationships/image" Target="../media/image500.png"/><Relationship Id="rId600" Type="http://schemas.openxmlformats.org/officeDocument/2006/relationships/customXml" Target="../ink/ink659.xml"/><Relationship Id="rId684" Type="http://schemas.openxmlformats.org/officeDocument/2006/relationships/customXml" Target="../ink/ink701.xml"/><Relationship Id="rId337" Type="http://schemas.openxmlformats.org/officeDocument/2006/relationships/image" Target="../media/image428.png"/><Relationship Id="rId34" Type="http://schemas.openxmlformats.org/officeDocument/2006/relationships/image" Target="../media/image95.png"/><Relationship Id="rId544" Type="http://schemas.openxmlformats.org/officeDocument/2006/relationships/customXml" Target="../ink/ink631.xml"/><Relationship Id="rId751" Type="http://schemas.openxmlformats.org/officeDocument/2006/relationships/image" Target="../media/image637.png"/><Relationship Id="rId183" Type="http://schemas.openxmlformats.org/officeDocument/2006/relationships/customXml" Target="../ink/ink450.xml"/><Relationship Id="rId390" Type="http://schemas.openxmlformats.org/officeDocument/2006/relationships/customXml" Target="../ink/ink554.xml"/><Relationship Id="rId404" Type="http://schemas.openxmlformats.org/officeDocument/2006/relationships/customXml" Target="../ink/ink561.xml"/><Relationship Id="rId611" Type="http://schemas.openxmlformats.org/officeDocument/2006/relationships/image" Target="../media/image567.png"/><Relationship Id="rId250" Type="http://schemas.openxmlformats.org/officeDocument/2006/relationships/image" Target="../media/image249.png"/><Relationship Id="rId488" Type="http://schemas.openxmlformats.org/officeDocument/2006/relationships/customXml" Target="../ink/ink603.xml"/><Relationship Id="rId695" Type="http://schemas.openxmlformats.org/officeDocument/2006/relationships/image" Target="../media/image606.png"/><Relationship Id="rId709" Type="http://schemas.openxmlformats.org/officeDocument/2006/relationships/image" Target="../media/image616.png"/><Relationship Id="rId45" Type="http://schemas.openxmlformats.org/officeDocument/2006/relationships/customXml" Target="../ink/ink381.xml"/><Relationship Id="rId110" Type="http://schemas.openxmlformats.org/officeDocument/2006/relationships/image" Target="../media/image145.png"/><Relationship Id="rId348" Type="http://schemas.openxmlformats.org/officeDocument/2006/relationships/customXml" Target="../ink/ink533.xml"/><Relationship Id="rId555" Type="http://schemas.openxmlformats.org/officeDocument/2006/relationships/image" Target="../media/image550.png"/><Relationship Id="rId194" Type="http://schemas.openxmlformats.org/officeDocument/2006/relationships/image" Target="../media/image202.png"/><Relationship Id="rId208" Type="http://schemas.openxmlformats.org/officeDocument/2006/relationships/image" Target="../media/image213.png"/><Relationship Id="rId415" Type="http://schemas.openxmlformats.org/officeDocument/2006/relationships/image" Target="../media/image469.png"/><Relationship Id="rId622" Type="http://schemas.openxmlformats.org/officeDocument/2006/relationships/customXml" Target="../ink/ink670.xml"/><Relationship Id="rId261" Type="http://schemas.openxmlformats.org/officeDocument/2006/relationships/customXml" Target="../ink/ink489.xml"/><Relationship Id="rId499" Type="http://schemas.openxmlformats.org/officeDocument/2006/relationships/image" Target="../media/image511.png"/><Relationship Id="rId56" Type="http://schemas.openxmlformats.org/officeDocument/2006/relationships/image" Target="../media/image109.png"/><Relationship Id="rId359" Type="http://schemas.openxmlformats.org/officeDocument/2006/relationships/image" Target="../media/image441.png"/><Relationship Id="rId566" Type="http://schemas.openxmlformats.org/officeDocument/2006/relationships/customXml" Target="../ink/ink642.xml"/><Relationship Id="rId121" Type="http://schemas.openxmlformats.org/officeDocument/2006/relationships/customXml" Target="../ink/ink419.xml"/><Relationship Id="rId219" Type="http://schemas.openxmlformats.org/officeDocument/2006/relationships/customXml" Target="../ink/ink468.xml"/><Relationship Id="rId426" Type="http://schemas.openxmlformats.org/officeDocument/2006/relationships/customXml" Target="../ink/ink572.xml"/><Relationship Id="rId633" Type="http://schemas.openxmlformats.org/officeDocument/2006/relationships/image" Target="../media/image576.png"/><Relationship Id="rId67" Type="http://schemas.openxmlformats.org/officeDocument/2006/relationships/customXml" Target="../ink/ink392.xml"/><Relationship Id="rId272" Type="http://schemas.openxmlformats.org/officeDocument/2006/relationships/image" Target="../media/image411.png"/><Relationship Id="rId577" Type="http://schemas.openxmlformats.org/officeDocument/2006/relationships/image" Target="../media/image541.png"/><Relationship Id="rId700" Type="http://schemas.openxmlformats.org/officeDocument/2006/relationships/customXml" Target="../ink/ink709.xml"/><Relationship Id="rId132" Type="http://schemas.openxmlformats.org/officeDocument/2006/relationships/image" Target="../media/image160.png"/><Relationship Id="rId437" Type="http://schemas.openxmlformats.org/officeDocument/2006/relationships/image" Target="../media/image480.png"/><Relationship Id="rId644" Type="http://schemas.openxmlformats.org/officeDocument/2006/relationships/customXml" Target="../ink/ink681.xml"/><Relationship Id="rId283" Type="http://schemas.openxmlformats.org/officeDocument/2006/relationships/image" Target="../media/image415.png"/><Relationship Id="rId490" Type="http://schemas.openxmlformats.org/officeDocument/2006/relationships/customXml" Target="../ink/ink604.xml"/><Relationship Id="rId504" Type="http://schemas.openxmlformats.org/officeDocument/2006/relationships/customXml" Target="../ink/ink611.xml"/><Relationship Id="rId711" Type="http://schemas.openxmlformats.org/officeDocument/2006/relationships/image" Target="../media/image617.png"/><Relationship Id="rId78" Type="http://schemas.openxmlformats.org/officeDocument/2006/relationships/image" Target="../media/image123.png"/><Relationship Id="rId143" Type="http://schemas.openxmlformats.org/officeDocument/2006/relationships/customXml" Target="../ink/ink430.xml"/><Relationship Id="rId350" Type="http://schemas.openxmlformats.org/officeDocument/2006/relationships/customXml" Target="../ink/ink534.xml"/><Relationship Id="rId588" Type="http://schemas.openxmlformats.org/officeDocument/2006/relationships/customXml" Target="../ink/ink653.xml"/><Relationship Id="rId9" Type="http://schemas.openxmlformats.org/officeDocument/2006/relationships/customXml" Target="../ink/ink363.xml"/><Relationship Id="rId210" Type="http://schemas.openxmlformats.org/officeDocument/2006/relationships/image" Target="../media/image214.png"/><Relationship Id="rId448" Type="http://schemas.openxmlformats.org/officeDocument/2006/relationships/customXml" Target="../ink/ink583.xml"/><Relationship Id="rId655" Type="http://schemas.openxmlformats.org/officeDocument/2006/relationships/image" Target="../media/image589.png"/><Relationship Id="rId294" Type="http://schemas.openxmlformats.org/officeDocument/2006/relationships/customXml" Target="../ink/ink506.xml"/><Relationship Id="rId308" Type="http://schemas.openxmlformats.org/officeDocument/2006/relationships/customXml" Target="../ink/ink513.xml"/><Relationship Id="rId515" Type="http://schemas.openxmlformats.org/officeDocument/2006/relationships/image" Target="../media/image519.png"/><Relationship Id="rId722" Type="http://schemas.openxmlformats.org/officeDocument/2006/relationships/customXml" Target="../ink/ink720.xml"/><Relationship Id="rId89" Type="http://schemas.openxmlformats.org/officeDocument/2006/relationships/customXml" Target="../ink/ink403.xml"/><Relationship Id="rId154" Type="http://schemas.openxmlformats.org/officeDocument/2006/relationships/image" Target="../media/image3560.png"/><Relationship Id="rId361" Type="http://schemas.openxmlformats.org/officeDocument/2006/relationships/image" Target="../media/image442.png"/><Relationship Id="rId599" Type="http://schemas.openxmlformats.org/officeDocument/2006/relationships/image" Target="../media/image561.png"/><Relationship Id="rId459" Type="http://schemas.openxmlformats.org/officeDocument/2006/relationships/image" Target="../media/image491.png"/><Relationship Id="rId666" Type="http://schemas.openxmlformats.org/officeDocument/2006/relationships/customXml" Target="../ink/ink692.xml"/><Relationship Id="rId16" Type="http://schemas.openxmlformats.org/officeDocument/2006/relationships/image" Target="../media/image82.png"/><Relationship Id="rId221" Type="http://schemas.openxmlformats.org/officeDocument/2006/relationships/customXml" Target="../ink/ink469.xml"/><Relationship Id="rId319" Type="http://schemas.openxmlformats.org/officeDocument/2006/relationships/image" Target="../media/image421.png"/><Relationship Id="rId526" Type="http://schemas.openxmlformats.org/officeDocument/2006/relationships/customXml" Target="../ink/ink622.xml"/><Relationship Id="rId733" Type="http://schemas.openxmlformats.org/officeDocument/2006/relationships/image" Target="../media/image628.png"/><Relationship Id="rId165" Type="http://schemas.openxmlformats.org/officeDocument/2006/relationships/customXml" Target="../ink/ink441.xml"/><Relationship Id="rId372" Type="http://schemas.openxmlformats.org/officeDocument/2006/relationships/customXml" Target="../ink/ink545.xml"/><Relationship Id="rId677" Type="http://schemas.openxmlformats.org/officeDocument/2006/relationships/image" Target="../media/image600.png"/><Relationship Id="rId232" Type="http://schemas.openxmlformats.org/officeDocument/2006/relationships/image" Target="../media/image224.png"/><Relationship Id="rId27" Type="http://schemas.openxmlformats.org/officeDocument/2006/relationships/customXml" Target="../ink/ink372.xml"/><Relationship Id="rId537" Type="http://schemas.openxmlformats.org/officeDocument/2006/relationships/image" Target="../media/image528.png"/><Relationship Id="rId744" Type="http://schemas.openxmlformats.org/officeDocument/2006/relationships/customXml" Target="../ink/ink731.xml"/><Relationship Id="rId80" Type="http://schemas.openxmlformats.org/officeDocument/2006/relationships/image" Target="../media/image128.png"/><Relationship Id="rId176" Type="http://schemas.openxmlformats.org/officeDocument/2006/relationships/image" Target="../media/image191.png"/><Relationship Id="rId383" Type="http://schemas.openxmlformats.org/officeDocument/2006/relationships/image" Target="../media/image449.png"/><Relationship Id="rId590" Type="http://schemas.openxmlformats.org/officeDocument/2006/relationships/customXml" Target="../ink/ink654.xml"/><Relationship Id="rId604" Type="http://schemas.openxmlformats.org/officeDocument/2006/relationships/customXml" Target="../ink/ink661.xml"/><Relationship Id="rId243" Type="http://schemas.openxmlformats.org/officeDocument/2006/relationships/customXml" Target="../ink/ink480.xml"/><Relationship Id="rId450" Type="http://schemas.openxmlformats.org/officeDocument/2006/relationships/customXml" Target="../ink/ink584.xml"/><Relationship Id="rId688" Type="http://schemas.openxmlformats.org/officeDocument/2006/relationships/customXml" Target="../ink/ink703.xml"/><Relationship Id="rId38" Type="http://schemas.openxmlformats.org/officeDocument/2006/relationships/image" Target="../media/image97.png"/><Relationship Id="rId103" Type="http://schemas.openxmlformats.org/officeDocument/2006/relationships/customXml" Target="../ink/ink410.xml"/><Relationship Id="rId310" Type="http://schemas.openxmlformats.org/officeDocument/2006/relationships/customXml" Target="../ink/ink514.xml"/><Relationship Id="rId548" Type="http://schemas.openxmlformats.org/officeDocument/2006/relationships/customXml" Target="../ink/ink633.xml"/><Relationship Id="rId755" Type="http://schemas.openxmlformats.org/officeDocument/2006/relationships/image" Target="../media/image639.png"/><Relationship Id="rId91" Type="http://schemas.openxmlformats.org/officeDocument/2006/relationships/customXml" Target="../ink/ink404.xml"/><Relationship Id="rId187" Type="http://schemas.openxmlformats.org/officeDocument/2006/relationships/customXml" Target="../ink/ink452.xml"/><Relationship Id="rId394" Type="http://schemas.openxmlformats.org/officeDocument/2006/relationships/customXml" Target="../ink/ink556.xml"/><Relationship Id="rId408" Type="http://schemas.openxmlformats.org/officeDocument/2006/relationships/customXml" Target="../ink/ink563.xml"/><Relationship Id="rId615" Type="http://schemas.openxmlformats.org/officeDocument/2006/relationships/image" Target="../media/image569.png"/><Relationship Id="rId254" Type="http://schemas.openxmlformats.org/officeDocument/2006/relationships/image" Target="../media/image253.png"/><Relationship Id="rId699" Type="http://schemas.openxmlformats.org/officeDocument/2006/relationships/image" Target="../media/image608.png"/><Relationship Id="rId49" Type="http://schemas.openxmlformats.org/officeDocument/2006/relationships/customXml" Target="../ink/ink383.xml"/><Relationship Id="rId114" Type="http://schemas.openxmlformats.org/officeDocument/2006/relationships/image" Target="../media/image400.png"/><Relationship Id="rId461" Type="http://schemas.openxmlformats.org/officeDocument/2006/relationships/image" Target="../media/image492.png"/><Relationship Id="rId559" Type="http://schemas.openxmlformats.org/officeDocument/2006/relationships/image" Target="../media/image552.png"/><Relationship Id="rId198" Type="http://schemas.openxmlformats.org/officeDocument/2006/relationships/image" Target="../media/image204.png"/><Relationship Id="rId321" Type="http://schemas.openxmlformats.org/officeDocument/2006/relationships/image" Target="../media/image422.png"/><Relationship Id="rId419" Type="http://schemas.openxmlformats.org/officeDocument/2006/relationships/image" Target="../media/image471.png"/><Relationship Id="rId626" Type="http://schemas.openxmlformats.org/officeDocument/2006/relationships/customXml" Target="../ink/ink672.xml"/><Relationship Id="rId265" Type="http://schemas.openxmlformats.org/officeDocument/2006/relationships/customXml" Target="../ink/ink491.xml"/><Relationship Id="rId472" Type="http://schemas.openxmlformats.org/officeDocument/2006/relationships/customXml" Target="../ink/ink595.xml"/><Relationship Id="rId125" Type="http://schemas.openxmlformats.org/officeDocument/2006/relationships/customXml" Target="../ink/ink421.xml"/><Relationship Id="rId332" Type="http://schemas.openxmlformats.org/officeDocument/2006/relationships/customXml" Target="../ink/ink525.xml"/><Relationship Id="rId637" Type="http://schemas.openxmlformats.org/officeDocument/2006/relationships/image" Target="../media/image578.png"/><Relationship Id="rId276" Type="http://schemas.openxmlformats.org/officeDocument/2006/relationships/image" Target="../media/image413.png"/><Relationship Id="rId483" Type="http://schemas.openxmlformats.org/officeDocument/2006/relationships/image" Target="../media/image503.png"/><Relationship Id="rId690" Type="http://schemas.openxmlformats.org/officeDocument/2006/relationships/customXml" Target="../ink/ink704.xml"/><Relationship Id="rId704" Type="http://schemas.openxmlformats.org/officeDocument/2006/relationships/customXml" Target="../ink/ink711.xml"/><Relationship Id="rId40" Type="http://schemas.openxmlformats.org/officeDocument/2006/relationships/image" Target="../media/image98.png"/><Relationship Id="rId136" Type="http://schemas.openxmlformats.org/officeDocument/2006/relationships/image" Target="../media/image164.png"/><Relationship Id="rId343" Type="http://schemas.openxmlformats.org/officeDocument/2006/relationships/image" Target="../media/image431.png"/><Relationship Id="rId550" Type="http://schemas.openxmlformats.org/officeDocument/2006/relationships/customXml" Target="../ink/ink634.xml"/><Relationship Id="rId203" Type="http://schemas.openxmlformats.org/officeDocument/2006/relationships/customXml" Target="../ink/ink460.xml"/><Relationship Id="rId648" Type="http://schemas.openxmlformats.org/officeDocument/2006/relationships/customXml" Target="../ink/ink683.xml"/><Relationship Id="rId287" Type="http://schemas.openxmlformats.org/officeDocument/2006/relationships/image" Target="../media/image417.png"/><Relationship Id="rId410" Type="http://schemas.openxmlformats.org/officeDocument/2006/relationships/customXml" Target="../ink/ink564.xml"/><Relationship Id="rId494" Type="http://schemas.openxmlformats.org/officeDocument/2006/relationships/customXml" Target="../ink/ink606.xml"/><Relationship Id="rId508" Type="http://schemas.openxmlformats.org/officeDocument/2006/relationships/customXml" Target="../ink/ink613.xml"/><Relationship Id="rId715" Type="http://schemas.openxmlformats.org/officeDocument/2006/relationships/image" Target="../media/image619.png"/><Relationship Id="rId147" Type="http://schemas.openxmlformats.org/officeDocument/2006/relationships/customXml" Target="../ink/ink432.xml"/><Relationship Id="rId354" Type="http://schemas.openxmlformats.org/officeDocument/2006/relationships/customXml" Target="../ink/ink536.xml"/><Relationship Id="rId51" Type="http://schemas.openxmlformats.org/officeDocument/2006/relationships/customXml" Target="../ink/ink384.xml"/><Relationship Id="rId561" Type="http://schemas.openxmlformats.org/officeDocument/2006/relationships/image" Target="../media/image531.png"/><Relationship Id="rId659" Type="http://schemas.openxmlformats.org/officeDocument/2006/relationships/image" Target="../media/image591.png"/><Relationship Id="rId214" Type="http://schemas.openxmlformats.org/officeDocument/2006/relationships/image" Target="../media/image3860.png"/><Relationship Id="rId298" Type="http://schemas.openxmlformats.org/officeDocument/2006/relationships/customXml" Target="../ink/ink508.xml"/><Relationship Id="rId421" Type="http://schemas.openxmlformats.org/officeDocument/2006/relationships/image" Target="../media/image472.png"/><Relationship Id="rId519" Type="http://schemas.openxmlformats.org/officeDocument/2006/relationships/image" Target="../media/image521.png"/><Relationship Id="rId158" Type="http://schemas.openxmlformats.org/officeDocument/2006/relationships/image" Target="../media/image180.png"/><Relationship Id="rId726" Type="http://schemas.openxmlformats.org/officeDocument/2006/relationships/customXml" Target="../ink/ink722.xml"/><Relationship Id="rId62" Type="http://schemas.openxmlformats.org/officeDocument/2006/relationships/image" Target="../media/image114.png"/><Relationship Id="rId365" Type="http://schemas.openxmlformats.org/officeDocument/2006/relationships/image" Target="../media/image444.png"/><Relationship Id="rId572" Type="http://schemas.openxmlformats.org/officeDocument/2006/relationships/customXml" Target="../ink/ink645.xml"/><Relationship Id="rId225" Type="http://schemas.openxmlformats.org/officeDocument/2006/relationships/customXml" Target="../ink/ink471.xml"/><Relationship Id="rId432" Type="http://schemas.openxmlformats.org/officeDocument/2006/relationships/customXml" Target="../ink/ink575.xml"/><Relationship Id="rId737" Type="http://schemas.openxmlformats.org/officeDocument/2006/relationships/image" Target="../media/image630.png"/><Relationship Id="rId73" Type="http://schemas.openxmlformats.org/officeDocument/2006/relationships/customXml" Target="../ink/ink395.xml"/><Relationship Id="rId169" Type="http://schemas.openxmlformats.org/officeDocument/2006/relationships/customXml" Target="../ink/ink443.xml"/><Relationship Id="rId376" Type="http://schemas.openxmlformats.org/officeDocument/2006/relationships/customXml" Target="../ink/ink547.xml"/><Relationship Id="rId583" Type="http://schemas.openxmlformats.org/officeDocument/2006/relationships/image" Target="../media/image55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46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642.png"/><Relationship Id="rId4" Type="http://schemas.openxmlformats.org/officeDocument/2006/relationships/image" Target="../media/image35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4" Type="http://schemas.openxmlformats.org/officeDocument/2006/relationships/image" Target="../media/image1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4.png"/><Relationship Id="rId4" Type="http://schemas.openxmlformats.org/officeDocument/2006/relationships/image" Target="../media/image35.sv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mailto:davide.lopresti@unipa.it" TargetMode="External"/><Relationship Id="rId7" Type="http://schemas.openxmlformats.org/officeDocument/2006/relationships/image" Target="../media/image649.png"/><Relationship Id="rId2" Type="http://schemas.openxmlformats.org/officeDocument/2006/relationships/image" Target="../media/image645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648.png"/><Relationship Id="rId5" Type="http://schemas.openxmlformats.org/officeDocument/2006/relationships/image" Target="../media/image647.png"/><Relationship Id="rId4" Type="http://schemas.openxmlformats.org/officeDocument/2006/relationships/image" Target="../media/image646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://powercn2050.eu/" TargetMode="External"/><Relationship Id="rId3" Type="http://schemas.openxmlformats.org/officeDocument/2006/relationships/image" Target="../media/image651.jpg"/><Relationship Id="rId7" Type="http://schemas.openxmlformats.org/officeDocument/2006/relationships/image" Target="../media/image655.png"/><Relationship Id="rId2" Type="http://schemas.openxmlformats.org/officeDocument/2006/relationships/image" Target="../media/image650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654.png"/><Relationship Id="rId5" Type="http://schemas.openxmlformats.org/officeDocument/2006/relationships/image" Target="../media/image653.png"/><Relationship Id="rId4" Type="http://schemas.openxmlformats.org/officeDocument/2006/relationships/image" Target="../media/image652.png"/><Relationship Id="rId9" Type="http://schemas.openxmlformats.org/officeDocument/2006/relationships/image" Target="../media/image6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>
            <a:extLst>
              <a:ext uri="{FF2B5EF4-FFF2-40B4-BE49-F238E27FC236}">
                <a16:creationId xmlns:a16="http://schemas.microsoft.com/office/drawing/2014/main" id="{BA22C3E5-45B4-50BA-DEAD-169B10D9BBC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838200" y="3009900"/>
            <a:ext cx="13335893" cy="7115426"/>
          </a:xfrm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hr-HR" altLang="sr-Latn-RS" sz="1774" b="1" i="1" cap="none" dirty="0">
              <a:solidFill>
                <a:schemeClr val="bg1"/>
              </a:solidFill>
            </a:endParaRPr>
          </a:p>
          <a:p>
            <a:pPr algn="just">
              <a:lnSpc>
                <a:spcPct val="90000"/>
              </a:lnSpc>
            </a:pPr>
            <a:r>
              <a:rPr lang="hr-HR" altLang="sr-Latn-RS" sz="4561" b="1" cap="none" dirty="0">
                <a:solidFill>
                  <a:srgbClr val="FFFFFF"/>
                </a:solidFill>
                <a:latin typeface="Arial Nova Cond" panose="020F0502020204030204" pitchFamily="34" charset="0"/>
                <a:cs typeface="Calibri" panose="020F0502020204030204" pitchFamily="34" charset="0"/>
              </a:rPr>
              <a:t>SMARTPMS - </a:t>
            </a:r>
            <a:r>
              <a:rPr lang="en-US" altLang="sr-Latn-RS" sz="4561" b="1" cap="none" dirty="0">
                <a:latin typeface="Arial Nova Cond" panose="020F0502020204030204" pitchFamily="34" charset="0"/>
                <a:cs typeface="Calibri" panose="020F0502020204030204" pitchFamily="34" charset="0"/>
              </a:rPr>
              <a:t>DIGITAL QUALITY MAPS AS AID FOR</a:t>
            </a:r>
            <a:endParaRPr lang="hr-HR" altLang="sr-Latn-RS" sz="4561" b="1" cap="none" dirty="0">
              <a:latin typeface="Arial Nova Cond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en-US" altLang="sr-Latn-RS" sz="4561" b="1" cap="none" dirty="0">
                <a:latin typeface="Arial Nova Cond" panose="020F0502020204030204" pitchFamily="34" charset="0"/>
                <a:cs typeface="Calibri" panose="020F0502020204030204" pitchFamily="34" charset="0"/>
              </a:rPr>
              <a:t>MAINTENANCE OF ROAD NETWORKS</a:t>
            </a:r>
            <a:endParaRPr lang="hr-HR" altLang="sr-Latn-RS" sz="4561" b="1" cap="none" dirty="0">
              <a:latin typeface="Arial Nova Cond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90000"/>
              </a:lnSpc>
            </a:pPr>
            <a:endParaRPr lang="hr-HR" altLang="sr-Latn-RS" sz="633" b="1" cap="none" dirty="0">
              <a:latin typeface="Arial Nova Cond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en-US" altLang="sr-Latn-RS" sz="4561" b="1" cap="none" dirty="0">
                <a:latin typeface="Arial Nova Cond" panose="020F0502020204030204" pitchFamily="34" charset="0"/>
                <a:cs typeface="Calibri" panose="020F0502020204030204" pitchFamily="34" charset="0"/>
              </a:rPr>
              <a:t>SMARTPMS – KVALITETNE DIGITALNE KARTE KAO</a:t>
            </a:r>
            <a:endParaRPr lang="hr-HR" altLang="sr-Latn-RS" sz="4561" b="1" cap="none" dirty="0">
              <a:latin typeface="Arial Nova Cond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en-US" altLang="sr-Latn-RS" sz="4561" b="1" cap="none" dirty="0">
                <a:latin typeface="Arial Nova Cond" panose="020F0502020204030204" pitchFamily="34" charset="0"/>
                <a:cs typeface="Calibri" panose="020F0502020204030204" pitchFamily="34" charset="0"/>
              </a:rPr>
              <a:t>POMOĆ U ODRŽAVANJU CESTOVNE MREŽE</a:t>
            </a:r>
            <a:endParaRPr lang="hr-HR" altLang="sr-Latn-RS" sz="4561" b="1" cap="none" dirty="0">
              <a:latin typeface="Arial Nova Cond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90000"/>
              </a:lnSpc>
            </a:pPr>
            <a:endParaRPr lang="hr-HR" altLang="sr-Latn-RS" sz="2534" b="1" cap="none" dirty="0">
              <a:solidFill>
                <a:srgbClr val="FFFFFF"/>
              </a:solidFill>
              <a:latin typeface="Arial Nova Cond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hr-HR" altLang="sr-Latn-RS" sz="4054" b="1" cap="none" dirty="0">
                <a:solidFill>
                  <a:srgbClr val="FFC000"/>
                </a:solidFill>
                <a:latin typeface="Arial Nova Cond" panose="020F0502020204030204" pitchFamily="34" charset="0"/>
                <a:cs typeface="Calibri" panose="020F0502020204030204" pitchFamily="34" charset="0"/>
              </a:rPr>
              <a:t>DAVIDE LO PRESTI, UNIVERSITY PALERMO</a:t>
            </a:r>
          </a:p>
          <a:p>
            <a:pPr algn="just">
              <a:lnSpc>
                <a:spcPct val="90000"/>
              </a:lnSpc>
            </a:pPr>
            <a:r>
              <a:rPr lang="hr-HR" altLang="sr-Latn-RS" sz="4054" b="1" cap="none" dirty="0" err="1">
                <a:solidFill>
                  <a:srgbClr val="FFC000"/>
                </a:solidFill>
                <a:latin typeface="Arial Nova Cond" panose="020F0502020204030204" pitchFamily="34" charset="0"/>
                <a:cs typeface="Calibri" panose="020F0502020204030204" pitchFamily="34" charset="0"/>
              </a:rPr>
              <a:t>davide.lopresti@unipa.it</a:t>
            </a:r>
            <a:endParaRPr lang="hr-HR" altLang="sr-Latn-RS" sz="4054" b="1" cap="none" dirty="0">
              <a:solidFill>
                <a:srgbClr val="FFC000"/>
              </a:solidFill>
              <a:latin typeface="Arial Nova Cond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hr-HR" altLang="sr-Latn-RS" sz="4054" b="1" cap="none" dirty="0" err="1">
                <a:solidFill>
                  <a:srgbClr val="92D050"/>
                </a:solidFill>
                <a:latin typeface="Arial Nova Cond" panose="020F0502020204030204" pitchFamily="34" charset="0"/>
                <a:cs typeface="Calibri" panose="020F0502020204030204" pitchFamily="34" charset="0"/>
              </a:rPr>
              <a:t>smartilab.unipa.it</a:t>
            </a:r>
            <a:endParaRPr lang="hr-HR" altLang="sr-Latn-RS" sz="4054" b="1" cap="none" dirty="0">
              <a:solidFill>
                <a:srgbClr val="92D050"/>
              </a:solidFill>
              <a:latin typeface="Arial Nova Cond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70000"/>
              </a:lnSpc>
            </a:pPr>
            <a:endParaRPr lang="en-US" altLang="en-US" sz="1900" b="1" cap="none" dirty="0">
              <a:solidFill>
                <a:srgbClr val="7DA62C"/>
              </a:solidFill>
              <a:latin typeface="Arial Black" panose="020B0604020202020204" pitchFamily="34" charset="0"/>
            </a:endParaRPr>
          </a:p>
          <a:p>
            <a:pPr eaLnBrk="1" hangingPunct="1">
              <a:lnSpc>
                <a:spcPct val="70000"/>
              </a:lnSpc>
            </a:pPr>
            <a:endParaRPr lang="hr-HR" altLang="en-US" sz="1900" b="1" cap="none" dirty="0">
              <a:latin typeface="Arial Black" panose="020B0604020202020204" pitchFamily="34" charset="0"/>
            </a:endParaRPr>
          </a:p>
          <a:p>
            <a:pPr eaLnBrk="1" hangingPunct="1">
              <a:lnSpc>
                <a:spcPct val="70000"/>
              </a:lnSpc>
              <a:spcAft>
                <a:spcPts val="903"/>
              </a:spcAft>
            </a:pPr>
            <a:r>
              <a:rPr lang="hr-HR" altLang="en-US" sz="1774" b="1" cap="none" dirty="0">
                <a:latin typeface="Arial" panose="020B0604020202020204" pitchFamily="34" charset="0"/>
                <a:cs typeface="Arial" panose="020B0604020202020204" pitchFamily="34" charset="0"/>
              </a:rPr>
              <a:t>9. MEĐUNARODNA KONFERENCIJA ASFALTNI KOLNICI 2025</a:t>
            </a:r>
          </a:p>
          <a:p>
            <a:pPr eaLnBrk="1" hangingPunct="1">
              <a:lnSpc>
                <a:spcPct val="70000"/>
              </a:lnSpc>
              <a:spcAft>
                <a:spcPts val="903"/>
              </a:spcAft>
            </a:pPr>
            <a:r>
              <a:rPr lang="hr-HR" altLang="en-US" sz="1774" b="1" cap="none" dirty="0">
                <a:latin typeface="Arial" panose="020B0604020202020204" pitchFamily="34" charset="0"/>
                <a:cs typeface="Arial" panose="020B0604020202020204" pitchFamily="34" charset="0"/>
              </a:rPr>
              <a:t> 9. INTERNATIONAL CONFERENCE ASPHALT PAVEMENTS 2025</a:t>
            </a:r>
          </a:p>
          <a:p>
            <a:pPr eaLnBrk="1" hangingPunct="1">
              <a:lnSpc>
                <a:spcPct val="70000"/>
              </a:lnSpc>
              <a:spcAft>
                <a:spcPts val="903"/>
              </a:spcAft>
            </a:pPr>
            <a:r>
              <a:rPr lang="hr-HR" altLang="en-US" sz="1774" b="1" cap="none" dirty="0">
                <a:latin typeface="Arial" panose="020B0604020202020204" pitchFamily="34" charset="0"/>
                <a:cs typeface="Arial" panose="020B0604020202020204" pitchFamily="34" charset="0"/>
              </a:rPr>
              <a:t>OPATIJA 08. – 09. 05. 2025.</a:t>
            </a:r>
          </a:p>
          <a:p>
            <a:pPr eaLnBrk="1" hangingPunct="1">
              <a:lnSpc>
                <a:spcPct val="70000"/>
              </a:lnSpc>
              <a:spcAft>
                <a:spcPts val="903"/>
              </a:spcAft>
            </a:pPr>
            <a:endParaRPr lang="hr-HR" altLang="en-US" sz="2787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531" name="Slika 1">
            <a:extLst>
              <a:ext uri="{FF2B5EF4-FFF2-40B4-BE49-F238E27FC236}">
                <a16:creationId xmlns:a16="http://schemas.microsoft.com/office/drawing/2014/main" id="{E7060AFE-718D-BB96-40C0-ECCD34BF1B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120" y="472620"/>
            <a:ext cx="4078599" cy="1524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D0B644-074A-E60F-4A47-BEE2B6B91D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9">
            <a:extLst>
              <a:ext uri="{FF2B5EF4-FFF2-40B4-BE49-F238E27FC236}">
                <a16:creationId xmlns:a16="http://schemas.microsoft.com/office/drawing/2014/main" id="{EE3D6437-5B80-2B67-50F2-00409AC92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10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79F73E02-1AF8-37EB-DF66-3EAEFFBE30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D6CEA50E-373A-D74D-8660-1F1CBB4C5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37D9067-B5E9-810D-22B8-47FA617FB2FD}"/>
              </a:ext>
            </a:extLst>
          </p:cNvPr>
          <p:cNvSpPr txBox="1"/>
          <p:nvPr/>
        </p:nvSpPr>
        <p:spPr>
          <a:xfrm>
            <a:off x="13106400" y="9072935"/>
            <a:ext cx="5580861" cy="365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7922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774" dirty="0">
                <a:solidFill>
                  <a:srgbClr val="0272B1"/>
                </a:solidFill>
                <a:latin typeface="ElsevierSans"/>
                <a:hlinkClick r:id="rId2" tooltip="Persistent link using digital object identifier"/>
              </a:rPr>
              <a:t>Source: </a:t>
            </a:r>
            <a:r>
              <a:rPr lang="it-IT" sz="1774" dirty="0">
                <a:solidFill>
                  <a:srgbClr val="0272B1"/>
                </a:solidFill>
                <a:latin typeface="ElsevierSans"/>
                <a:hlinkClick r:id="rId3" tooltip="Persistent link using digital object identifier"/>
              </a:rPr>
              <a:t>https://doi.org/10.1016/j.autcon.2020.103336</a:t>
            </a:r>
            <a:endParaRPr lang="it-IT" sz="1774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9874" name="Picture 2">
            <a:extLst>
              <a:ext uri="{FF2B5EF4-FFF2-40B4-BE49-F238E27FC236}">
                <a16:creationId xmlns:a16="http://schemas.microsoft.com/office/drawing/2014/main" id="{1B5C9692-E758-A0AE-9935-56F9A247EC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7741" y="1476476"/>
            <a:ext cx="11506200" cy="7522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61A0F79A-520E-435B-FA45-1BA5F33FFDAA}"/>
              </a:ext>
            </a:extLst>
          </p:cNvPr>
          <p:cNvSpPr/>
          <p:nvPr/>
        </p:nvSpPr>
        <p:spPr>
          <a:xfrm>
            <a:off x="327838" y="2476500"/>
            <a:ext cx="54457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28706"/>
            <a:r>
              <a:rPr lang="it-IT" sz="36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Problem</a:t>
            </a:r>
            <a:r>
              <a:rPr lang="it-IT" sz="3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1 and 2: </a:t>
            </a:r>
          </a:p>
          <a:p>
            <a:pPr defTabSz="1028706"/>
            <a:r>
              <a:rPr lang="it-IT" sz="4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it-IT" sz="44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solution</a:t>
            </a:r>
            <a:r>
              <a:rPr lang="it-IT" sz="4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: PMS!</a:t>
            </a:r>
            <a:endParaRPr lang="it-IT" sz="36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380E6C6A-7F33-A9C1-2282-29FE72E5B20F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33349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Intro: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Sustainable</a:t>
            </a:r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 Road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pavements</a:t>
            </a:r>
            <a:endParaRPr lang="it-IT" sz="6600" b="1" dirty="0">
              <a:solidFill>
                <a:srgbClr val="32398E"/>
              </a:solidFill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79424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9">
            <a:extLst>
              <a:ext uri="{FF2B5EF4-FFF2-40B4-BE49-F238E27FC236}">
                <a16:creationId xmlns:a16="http://schemas.microsoft.com/office/drawing/2014/main" id="{01644496-7FAA-C355-8045-B75272CE6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11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FE9515-8A0D-FB08-BB27-86911F29F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6FAC8F91-8488-7F86-B249-96AE0D2C0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8C1A3E52-4365-5297-DB62-1DA91785B0E3}"/>
              </a:ext>
            </a:extLst>
          </p:cNvPr>
          <p:cNvSpPr txBox="1"/>
          <p:nvPr/>
        </p:nvSpPr>
        <p:spPr>
          <a:xfrm>
            <a:off x="959218" y="8316641"/>
            <a:ext cx="167191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7922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2800" b="1" dirty="0" err="1">
                <a:solidFill>
                  <a:srgbClr val="222222"/>
                </a:solidFill>
                <a:latin typeface="Arial" panose="020B0604020202020204" pitchFamily="34" charset="0"/>
              </a:rPr>
              <a:t>Roughness</a:t>
            </a:r>
            <a:r>
              <a:rPr lang="it-IT" sz="2800" b="1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it-IT" sz="2800" b="1" dirty="0" err="1">
                <a:solidFill>
                  <a:srgbClr val="222222"/>
                </a:solidFill>
                <a:latin typeface="Arial" panose="020B0604020202020204" pitchFamily="34" charset="0"/>
              </a:rPr>
              <a:t>evaluation</a:t>
            </a:r>
            <a:r>
              <a:rPr lang="it-IT" sz="2800" b="1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it-IT" sz="2800" b="1" dirty="0" err="1">
                <a:solidFill>
                  <a:srgbClr val="222222"/>
                </a:solidFill>
                <a:latin typeface="Arial" panose="020B0604020202020204" pitchFamily="34" charset="0"/>
              </a:rPr>
              <a:t>using</a:t>
            </a:r>
            <a:r>
              <a:rPr lang="it-IT" sz="2800" b="1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it-IT" sz="2800" b="1" dirty="0" err="1">
                <a:solidFill>
                  <a:srgbClr val="222222"/>
                </a:solidFill>
                <a:latin typeface="Arial" panose="020B0604020202020204" pitchFamily="34" charset="0"/>
              </a:rPr>
              <a:t>direct</a:t>
            </a:r>
            <a:r>
              <a:rPr lang="it-IT" sz="2800" b="1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it-IT" sz="2800" b="1" dirty="0" err="1">
                <a:solidFill>
                  <a:srgbClr val="222222"/>
                </a:solidFill>
                <a:latin typeface="Arial" panose="020B0604020202020204" pitchFamily="34" charset="0"/>
              </a:rPr>
              <a:t>measurement</a:t>
            </a:r>
            <a:r>
              <a:rPr lang="it-IT" sz="2800" b="1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it-IT" sz="2800" b="1" dirty="0" err="1">
                <a:solidFill>
                  <a:srgbClr val="222222"/>
                </a:solidFill>
                <a:latin typeface="Arial" panose="020B0604020202020204" pitchFamily="34" charset="0"/>
              </a:rPr>
              <a:t>equipment</a:t>
            </a:r>
            <a:r>
              <a:rPr lang="it-IT" sz="2800" b="1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it-IT" sz="2800" b="1" dirty="0" err="1">
                <a:solidFill>
                  <a:srgbClr val="222222"/>
                </a:solidFill>
                <a:latin typeface="Arial" panose="020B0604020202020204" pitchFamily="34" charset="0"/>
              </a:rPr>
              <a:t>type</a:t>
            </a:r>
            <a:r>
              <a:rPr lang="it-IT" sz="2800" b="1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it-IT" sz="3600" b="1" dirty="0">
                <a:solidFill>
                  <a:srgbClr val="FF0000"/>
                </a:solidFill>
                <a:latin typeface="Arial" panose="020B0604020202020204" pitchFamily="34" charset="0"/>
              </a:rPr>
              <a:t>(high to moderate cost)</a:t>
            </a:r>
            <a:endParaRPr lang="it-IT" sz="28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4D19F70-621E-8BF6-3279-D24CF4EB2193}"/>
              </a:ext>
            </a:extLst>
          </p:cNvPr>
          <p:cNvSpPr txBox="1"/>
          <p:nvPr/>
        </p:nvSpPr>
        <p:spPr>
          <a:xfrm>
            <a:off x="2286001" y="9146249"/>
            <a:ext cx="5580861" cy="365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7922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774" dirty="0">
                <a:solidFill>
                  <a:srgbClr val="0272B1"/>
                </a:solidFill>
                <a:latin typeface="ElsevierSans"/>
                <a:hlinkClick r:id="rId3" tooltip="Persistent link using digital object identifier"/>
              </a:rPr>
              <a:t>Source: </a:t>
            </a:r>
            <a:r>
              <a:rPr lang="it-IT" sz="1774" dirty="0">
                <a:solidFill>
                  <a:srgbClr val="222222"/>
                </a:solidFill>
                <a:latin typeface="Helvetica Neue" panose="02000503000000020004" pitchFamily="2" charset="0"/>
              </a:rPr>
              <a:t>https://</a:t>
            </a:r>
            <a:r>
              <a:rPr lang="it-IT" sz="1774" dirty="0" err="1">
                <a:solidFill>
                  <a:srgbClr val="222222"/>
                </a:solidFill>
                <a:latin typeface="Helvetica Neue" panose="02000503000000020004" pitchFamily="2" charset="0"/>
              </a:rPr>
              <a:t>doi.org</a:t>
            </a:r>
            <a:r>
              <a:rPr lang="it-IT" sz="1774" dirty="0">
                <a:solidFill>
                  <a:srgbClr val="222222"/>
                </a:solidFill>
                <a:latin typeface="Helvetica Neue" panose="02000503000000020004" pitchFamily="2" charset="0"/>
              </a:rPr>
              <a:t>/10.3390/rs15112941</a:t>
            </a:r>
            <a:endParaRPr lang="it-IT" sz="1774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pic>
        <p:nvPicPr>
          <p:cNvPr id="80900" name="Picture 4">
            <a:extLst>
              <a:ext uri="{FF2B5EF4-FFF2-40B4-BE49-F238E27FC236}">
                <a16:creationId xmlns:a16="http://schemas.microsoft.com/office/drawing/2014/main" id="{D921B0CA-AFB7-C374-57F8-8E759E005E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530" y="2473232"/>
            <a:ext cx="9448420" cy="5657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ttangolo 13">
            <a:extLst>
              <a:ext uri="{FF2B5EF4-FFF2-40B4-BE49-F238E27FC236}">
                <a16:creationId xmlns:a16="http://schemas.microsoft.com/office/drawing/2014/main" id="{46F92999-B5B9-8058-635B-04A5CF0A13A4}"/>
              </a:ext>
            </a:extLst>
          </p:cNvPr>
          <p:cNvSpPr/>
          <p:nvPr/>
        </p:nvSpPr>
        <p:spPr>
          <a:xfrm>
            <a:off x="12537474" y="2127598"/>
            <a:ext cx="3086100" cy="159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28706"/>
            <a:r>
              <a:rPr lang="it-IT" sz="27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Problem</a:t>
            </a:r>
            <a:r>
              <a:rPr lang="it-IT" sz="27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1 and 2: </a:t>
            </a:r>
            <a:r>
              <a:rPr lang="it-IT" sz="3547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solved</a:t>
            </a:r>
            <a:r>
              <a:rPr lang="it-IT" sz="3547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with PMS!</a:t>
            </a:r>
            <a:endParaRPr lang="it-IT" sz="27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782C7785-443F-E0E8-AD35-D2E82409503B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33349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Intro: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Sustainable</a:t>
            </a:r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 Road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pavements</a:t>
            </a:r>
            <a:endParaRPr lang="it-IT" sz="6600" b="1" dirty="0">
              <a:solidFill>
                <a:srgbClr val="32398E"/>
              </a:solidFill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3712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48A55D-8DF3-BE68-E342-2A89DC54C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9">
            <a:extLst>
              <a:ext uri="{FF2B5EF4-FFF2-40B4-BE49-F238E27FC236}">
                <a16:creationId xmlns:a16="http://schemas.microsoft.com/office/drawing/2014/main" id="{782D25DE-DF5C-1BD4-BC3A-15BF5BFF6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12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2CD51F-489A-FB5A-27D6-CD4FF6C888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30F67909-FE3F-B745-78E3-A9176CBE6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CD92174-25BB-363E-B77F-4794E536665C}"/>
              </a:ext>
            </a:extLst>
          </p:cNvPr>
          <p:cNvSpPr txBox="1"/>
          <p:nvPr/>
        </p:nvSpPr>
        <p:spPr>
          <a:xfrm>
            <a:off x="838200" y="8313586"/>
            <a:ext cx="166115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7922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2800" dirty="0" err="1">
                <a:solidFill>
                  <a:srgbClr val="222222"/>
                </a:solidFill>
                <a:latin typeface="Arial" panose="020B0604020202020204" pitchFamily="34" charset="0"/>
              </a:rPr>
              <a:t>Roughness</a:t>
            </a:r>
            <a:r>
              <a:rPr lang="it-IT" sz="2800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rgbClr val="222222"/>
                </a:solidFill>
                <a:latin typeface="Arial" panose="020B0604020202020204" pitchFamily="34" charset="0"/>
              </a:rPr>
              <a:t>evaluation</a:t>
            </a:r>
            <a:r>
              <a:rPr lang="it-IT" sz="2800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rgbClr val="222222"/>
                </a:solidFill>
                <a:latin typeface="Arial" panose="020B0604020202020204" pitchFamily="34" charset="0"/>
              </a:rPr>
              <a:t>using</a:t>
            </a:r>
            <a:r>
              <a:rPr lang="it-IT" sz="2800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it-IT" sz="2800" b="1" dirty="0" err="1">
                <a:solidFill>
                  <a:srgbClr val="222222"/>
                </a:solidFill>
                <a:latin typeface="Arial" panose="020B0604020202020204" pitchFamily="34" charset="0"/>
              </a:rPr>
              <a:t>INdirect</a:t>
            </a:r>
            <a:r>
              <a:rPr lang="it-IT" sz="2800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rgbClr val="222222"/>
                </a:solidFill>
                <a:latin typeface="Arial" panose="020B0604020202020204" pitchFamily="34" charset="0"/>
              </a:rPr>
              <a:t>measurement</a:t>
            </a:r>
            <a:r>
              <a:rPr lang="it-IT" sz="2800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rgbClr val="222222"/>
                </a:solidFill>
                <a:latin typeface="Arial" panose="020B0604020202020204" pitchFamily="34" charset="0"/>
              </a:rPr>
              <a:t>equipment</a:t>
            </a:r>
            <a:r>
              <a:rPr lang="it-IT" sz="2800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rgbClr val="222222"/>
                </a:solidFill>
                <a:latin typeface="Arial" panose="020B0604020202020204" pitchFamily="34" charset="0"/>
              </a:rPr>
              <a:t>type</a:t>
            </a:r>
            <a:r>
              <a:rPr lang="it-IT" sz="2800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it-IT" sz="3600" b="1" dirty="0">
                <a:solidFill>
                  <a:srgbClr val="FF0000"/>
                </a:solidFill>
                <a:latin typeface="Arial" panose="020B0604020202020204" pitchFamily="34" charset="0"/>
              </a:rPr>
              <a:t>(moderate to low cost)</a:t>
            </a:r>
            <a:endParaRPr lang="it-IT" sz="28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9AF5DAEC-8426-5D64-1A75-9755149F53F0}"/>
              </a:ext>
            </a:extLst>
          </p:cNvPr>
          <p:cNvSpPr txBox="1"/>
          <p:nvPr/>
        </p:nvSpPr>
        <p:spPr>
          <a:xfrm>
            <a:off x="2286001" y="9146249"/>
            <a:ext cx="5580861" cy="365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7922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774" dirty="0">
                <a:solidFill>
                  <a:srgbClr val="0272B1"/>
                </a:solidFill>
                <a:latin typeface="ElsevierSans"/>
                <a:hlinkClick r:id="rId3" tooltip="Persistent link using digital object identifier"/>
              </a:rPr>
              <a:t>Source: </a:t>
            </a:r>
            <a:r>
              <a:rPr lang="it-IT" sz="1774" dirty="0">
                <a:solidFill>
                  <a:srgbClr val="222222"/>
                </a:solidFill>
                <a:latin typeface="Helvetica Neue" panose="02000503000000020004" pitchFamily="2" charset="0"/>
              </a:rPr>
              <a:t>https://</a:t>
            </a:r>
            <a:r>
              <a:rPr lang="it-IT" sz="1774" dirty="0" err="1">
                <a:solidFill>
                  <a:srgbClr val="222222"/>
                </a:solidFill>
                <a:latin typeface="Helvetica Neue" panose="02000503000000020004" pitchFamily="2" charset="0"/>
              </a:rPr>
              <a:t>doi.org</a:t>
            </a:r>
            <a:r>
              <a:rPr lang="it-IT" sz="1774" dirty="0">
                <a:solidFill>
                  <a:srgbClr val="222222"/>
                </a:solidFill>
                <a:latin typeface="Helvetica Neue" panose="02000503000000020004" pitchFamily="2" charset="0"/>
              </a:rPr>
              <a:t>/10.3390/rs15112941</a:t>
            </a:r>
            <a:endParaRPr lang="it-IT" sz="1774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pic>
        <p:nvPicPr>
          <p:cNvPr id="82946" name="Picture 2" descr="Remotesensing 15 02941 g010">
            <a:extLst>
              <a:ext uri="{FF2B5EF4-FFF2-40B4-BE49-F238E27FC236}">
                <a16:creationId xmlns:a16="http://schemas.microsoft.com/office/drawing/2014/main" id="{A2FFF4D0-2F4A-7D27-676B-4E04D42860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479" y="1943120"/>
            <a:ext cx="7958716" cy="640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780CE227-C222-0F39-B181-6E880F38D6F9}"/>
              </a:ext>
            </a:extLst>
          </p:cNvPr>
          <p:cNvSpPr/>
          <p:nvPr/>
        </p:nvSpPr>
        <p:spPr>
          <a:xfrm>
            <a:off x="12537474" y="2127598"/>
            <a:ext cx="3086100" cy="159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28706"/>
            <a:r>
              <a:rPr lang="it-IT" sz="27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Problem</a:t>
            </a:r>
            <a:r>
              <a:rPr lang="it-IT" sz="27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1 and 2: </a:t>
            </a:r>
            <a:r>
              <a:rPr lang="it-IT" sz="3547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solved</a:t>
            </a:r>
            <a:r>
              <a:rPr lang="it-IT" sz="3547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with PMS!</a:t>
            </a:r>
            <a:endParaRPr lang="it-IT" sz="27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5F6CC0FC-5897-F80B-FD3C-E8F4D25E52E7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33349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Intro: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Sustainable</a:t>
            </a:r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 Road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pavements</a:t>
            </a:r>
            <a:endParaRPr lang="it-IT" sz="6600" b="1" dirty="0">
              <a:solidFill>
                <a:srgbClr val="32398E"/>
              </a:solidFill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36848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F19D1D-B2BC-1726-E1B9-FE8FB3354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9BCB9-AC0B-B079-9709-BAA8F0C2B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1604" y="3209331"/>
            <a:ext cx="12978595" cy="3209329"/>
          </a:xfrm>
        </p:spPr>
        <p:txBody>
          <a:bodyPr>
            <a:noAutofit/>
          </a:bodyPr>
          <a:lstStyle/>
          <a:p>
            <a:pPr algn="r"/>
            <a:r>
              <a:rPr lang="en-GB" sz="9000" b="1" dirty="0">
                <a:solidFill>
                  <a:schemeClr val="accent1">
                    <a:lumMod val="50000"/>
                  </a:schemeClr>
                </a:solidFill>
              </a:rPr>
              <a:t>SMARTPMS Urban:</a:t>
            </a:r>
            <a:br>
              <a:rPr lang="en-GB" sz="9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GB" sz="9000" b="1" dirty="0">
                <a:solidFill>
                  <a:schemeClr val="accent6">
                    <a:lumMod val="75000"/>
                  </a:schemeClr>
                </a:solidFill>
              </a:rPr>
              <a:t>Why? How? What?</a:t>
            </a:r>
            <a:endParaRPr sz="9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90317-286D-8D4E-5DBC-35C9396E60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r>
              <a:rPr lang="en-GB" dirty="0">
                <a:hlinkClick r:id="rId3"/>
              </a:rPr>
              <a:t>smartilab.unipa.it</a:t>
            </a:r>
            <a:r>
              <a:rPr lang="en-GB" dirty="0"/>
              <a:t> </a:t>
            </a:r>
            <a:endParaRPr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F251B6D-F3F2-3680-1DB3-7A9091B76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13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9BD36197-0AAB-6EEE-E8C4-9B74402F99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DBA98BF4-6D9A-D832-B675-95E3CC4C0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121822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C8CD66-2190-2945-E133-BB6B70FCF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9">
            <a:extLst>
              <a:ext uri="{FF2B5EF4-FFF2-40B4-BE49-F238E27FC236}">
                <a16:creationId xmlns:a16="http://schemas.microsoft.com/office/drawing/2014/main" id="{AA91C0D5-5A04-FEF7-C096-54053707B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14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94CBD-EAB8-7AE3-F569-15737ACE57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79957793-7D9A-D0E2-8B8C-B08974CC7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pic>
        <p:nvPicPr>
          <p:cNvPr id="83970" name="Picture 2" descr="The Road to Palermo - Palermo For 91 Days">
            <a:extLst>
              <a:ext uri="{FF2B5EF4-FFF2-40B4-BE49-F238E27FC236}">
                <a16:creationId xmlns:a16="http://schemas.microsoft.com/office/drawing/2014/main" id="{9C4976C5-CCC3-ED0F-80AC-5227CD8ACF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979" y="1312083"/>
            <a:ext cx="8210180" cy="5473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2" name="Picture 4" descr="How to Get Around Palermo: Insider's Guide to Exploring the City">
            <a:extLst>
              <a:ext uri="{FF2B5EF4-FFF2-40B4-BE49-F238E27FC236}">
                <a16:creationId xmlns:a16="http://schemas.microsoft.com/office/drawing/2014/main" id="{C30E9932-B0FF-EF06-6C88-6BB8A54B33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238" y="2224325"/>
            <a:ext cx="9313129" cy="6209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4" name="Picture 6">
            <a:extLst>
              <a:ext uri="{FF2B5EF4-FFF2-40B4-BE49-F238E27FC236}">
                <a16:creationId xmlns:a16="http://schemas.microsoft.com/office/drawing/2014/main" id="{C597AAF8-ED52-75F1-6DBC-51DE195FA6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5757" y="635671"/>
            <a:ext cx="8682714" cy="8682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olo 1">
            <a:extLst>
              <a:ext uri="{FF2B5EF4-FFF2-40B4-BE49-F238E27FC236}">
                <a16:creationId xmlns:a16="http://schemas.microsoft.com/office/drawing/2014/main" id="{0A0EE286-F491-EAA9-CD8E-A3D313C65CB7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33349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SMARTPMS –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Why</a:t>
            </a:r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4274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2B23B-F7EA-D772-C029-5E1E5814B1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BE6FBAD-5F3F-8E88-39F6-8718B9C5BB1A}"/>
              </a:ext>
            </a:extLst>
          </p:cNvPr>
          <p:cNvSpPr txBox="1">
            <a:spLocks/>
          </p:cNvSpPr>
          <p:nvPr/>
        </p:nvSpPr>
        <p:spPr>
          <a:xfrm>
            <a:off x="2806860" y="3083906"/>
            <a:ext cx="12631610" cy="5935085"/>
          </a:xfrm>
          <a:prstGeom prst="rect">
            <a:avLst/>
          </a:prstGeom>
        </p:spPr>
        <p:txBody>
          <a:bodyPr vert="horz" lIns="102870" tIns="51435" rIns="102870" bIns="51435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028706">
              <a:spcBef>
                <a:spcPts val="1125"/>
              </a:spcBef>
              <a:defRPr/>
            </a:pPr>
            <a:r>
              <a:rPr lang="it-IT" sz="3547" b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CHATGPT Prompt: </a:t>
            </a:r>
          </a:p>
          <a:p>
            <a:pPr defTabSz="1028706">
              <a:spcBef>
                <a:spcPts val="1125"/>
              </a:spcBef>
              <a:defRPr/>
            </a:pPr>
            <a:endParaRPr lang="it-IT" sz="3547" b="1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  <a:p>
            <a:pPr defTabSz="1028706">
              <a:spcBef>
                <a:spcPts val="1125"/>
              </a:spcBef>
              <a:defRPr/>
            </a:pPr>
            <a:r>
              <a:rPr lang="it-IT" sz="354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	ehi bot! ciao :)</a:t>
            </a:r>
          </a:p>
          <a:p>
            <a:pPr defTabSz="1028706">
              <a:spcBef>
                <a:spcPts val="1125"/>
              </a:spcBef>
              <a:defRPr/>
            </a:pPr>
            <a:endParaRPr lang="it-IT" sz="3547" b="1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  <a:p>
            <a:pPr defTabSz="1028706">
              <a:spcBef>
                <a:spcPts val="1125"/>
              </a:spcBef>
              <a:defRPr/>
            </a:pPr>
            <a:r>
              <a:rPr lang="it-IT" sz="354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	can </a:t>
            </a:r>
            <a:r>
              <a:rPr lang="it-IT" sz="3547" i="1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you</a:t>
            </a:r>
            <a:r>
              <a:rPr lang="it-IT" sz="354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 </a:t>
            </a:r>
            <a:r>
              <a:rPr lang="it-IT" sz="3547" i="1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please</a:t>
            </a:r>
            <a:r>
              <a:rPr lang="it-IT" sz="354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 tell me the </a:t>
            </a:r>
            <a:r>
              <a:rPr lang="it-IT" sz="3547" i="1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length</a:t>
            </a:r>
            <a:r>
              <a:rPr lang="it-IT" sz="354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 in </a:t>
            </a:r>
            <a:r>
              <a:rPr lang="it-IT" sz="3547" i="1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kms</a:t>
            </a:r>
            <a:r>
              <a:rPr lang="it-IT" sz="354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 of national roads and 	</a:t>
            </a:r>
            <a:r>
              <a:rPr lang="it-IT" sz="3547" i="1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local</a:t>
            </a:r>
            <a:r>
              <a:rPr lang="it-IT" sz="354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 roads for the major </a:t>
            </a:r>
            <a:r>
              <a:rPr lang="it-IT" sz="3547" i="1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european</a:t>
            </a:r>
            <a:r>
              <a:rPr lang="it-IT" sz="354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  countries? </a:t>
            </a:r>
            <a:r>
              <a:rPr lang="it-IT" sz="3547" i="1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please</a:t>
            </a:r>
            <a:r>
              <a:rPr lang="it-IT" sz="354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 make a 	</a:t>
            </a:r>
            <a:r>
              <a:rPr lang="it-IT" sz="3547" i="1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table</a:t>
            </a:r>
            <a:r>
              <a:rPr lang="it-IT" sz="354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 and </a:t>
            </a:r>
            <a:r>
              <a:rPr lang="it-IT" sz="3547" i="1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provide</a:t>
            </a:r>
            <a:r>
              <a:rPr lang="it-IT" sz="354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 me with </a:t>
            </a:r>
            <a:r>
              <a:rPr lang="it-IT" sz="3547" i="1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references</a:t>
            </a:r>
            <a:endParaRPr lang="it-IT" sz="354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  <a:p>
            <a:pPr defTabSz="1028706">
              <a:spcBef>
                <a:spcPts val="1125"/>
              </a:spcBef>
              <a:defRPr/>
            </a:pPr>
            <a:endParaRPr lang="it-IT" sz="3547" i="1" dirty="0">
              <a:solidFill>
                <a:srgbClr val="70AD47">
                  <a:lumMod val="75000"/>
                </a:srgbClr>
              </a:solidFill>
              <a:latin typeface="Calibri" panose="020F0502020204030204"/>
            </a:endParaRPr>
          </a:p>
          <a:p>
            <a:pPr defTabSz="1028706">
              <a:spcBef>
                <a:spcPts val="1125"/>
              </a:spcBef>
              <a:defRPr/>
            </a:pPr>
            <a:r>
              <a:rPr lang="it-IT" sz="354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	Great! can </a:t>
            </a:r>
            <a:r>
              <a:rPr lang="it-IT" sz="3547" i="1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you</a:t>
            </a:r>
            <a:r>
              <a:rPr lang="it-IT" sz="354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 </a:t>
            </a:r>
            <a:r>
              <a:rPr lang="it-IT" sz="3547" i="1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please</a:t>
            </a:r>
            <a:r>
              <a:rPr lang="it-IT" sz="354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 </a:t>
            </a:r>
            <a:r>
              <a:rPr lang="it-IT" sz="3547" i="1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specify</a:t>
            </a:r>
            <a:r>
              <a:rPr lang="it-IT" sz="354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 </a:t>
            </a:r>
            <a:r>
              <a:rPr lang="it-IT" sz="3547" i="1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also</a:t>
            </a:r>
            <a:r>
              <a:rPr lang="it-IT" sz="354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 the </a:t>
            </a:r>
            <a:r>
              <a:rPr lang="it-IT" sz="3547" i="1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length</a:t>
            </a:r>
            <a:r>
              <a:rPr lang="it-IT" sz="354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. of road 	</a:t>
            </a:r>
            <a:r>
              <a:rPr lang="it-IT" sz="3547" i="1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managed</a:t>
            </a:r>
            <a:r>
              <a:rPr lang="it-IT" sz="354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 </a:t>
            </a:r>
            <a:r>
              <a:rPr lang="it-IT" sz="3547" i="1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solely</a:t>
            </a:r>
            <a:r>
              <a:rPr lang="it-IT" sz="354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 by </a:t>
            </a:r>
            <a:r>
              <a:rPr lang="it-IT" sz="3547" i="1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local</a:t>
            </a:r>
            <a:r>
              <a:rPr lang="it-IT" sz="354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 road </a:t>
            </a:r>
            <a:r>
              <a:rPr lang="it-IT" sz="3547" i="1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authorities</a:t>
            </a:r>
            <a:r>
              <a:rPr lang="it-IT" sz="354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?</a:t>
            </a:r>
            <a:endParaRPr lang="en-GB" sz="3547" i="1" dirty="0">
              <a:solidFill>
                <a:srgbClr val="70AD47">
                  <a:lumMod val="75000"/>
                </a:srgbClr>
              </a:solidFill>
              <a:latin typeface="Calibri" panose="020F0502020204030204"/>
            </a:endParaRPr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49032F7F-3993-6C6D-5201-1879C1A33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15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9" name="Date Placeholder 2">
            <a:extLst>
              <a:ext uri="{FF2B5EF4-FFF2-40B4-BE49-F238E27FC236}">
                <a16:creationId xmlns:a16="http://schemas.microsoft.com/office/drawing/2014/main" id="{6670C1A7-E842-6A95-6415-54B24C66DA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033568CE-8217-8CC4-7F9F-B279D32C0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AA9136E-021A-0E5D-2197-BDE9EA656596}"/>
              </a:ext>
            </a:extLst>
          </p:cNvPr>
          <p:cNvSpPr txBox="1"/>
          <p:nvPr/>
        </p:nvSpPr>
        <p:spPr>
          <a:xfrm>
            <a:off x="7109734" y="2954119"/>
            <a:ext cx="8697682" cy="1496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7922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4561" b="1" dirty="0">
                <a:solidFill>
                  <a:prstClr val="black"/>
                </a:solidFill>
                <a:latin typeface="Century Gothic" panose="020B0502020202020204" pitchFamily="34" charset="0"/>
              </a:rPr>
              <a:t>How big could be the problem of Urban roads in EU?</a:t>
            </a:r>
            <a:endParaRPr lang="it-IT" sz="4561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5F2D0604-B706-6494-7257-617C7DF04206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33349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SMARTPMS –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Why</a:t>
            </a:r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7684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12D847-4AFF-703E-FAF0-3ABCB462A3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FB9E6A31-BB22-5CF4-0B4D-4B06468A5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16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9" name="Date Placeholder 2">
            <a:extLst>
              <a:ext uri="{FF2B5EF4-FFF2-40B4-BE49-F238E27FC236}">
                <a16:creationId xmlns:a16="http://schemas.microsoft.com/office/drawing/2014/main" id="{43AF73B9-909C-3293-9D3B-7030F1CABF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6956E646-D407-9142-4721-5CED071BB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0E46E1C-1393-1AD2-0A45-85D6815ACD58}"/>
              </a:ext>
            </a:extLst>
          </p:cNvPr>
          <p:cNvSpPr txBox="1"/>
          <p:nvPr/>
        </p:nvSpPr>
        <p:spPr>
          <a:xfrm>
            <a:off x="2669755" y="2201933"/>
            <a:ext cx="6903801" cy="443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7922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2280" b="1" dirty="0">
                <a:solidFill>
                  <a:prstClr val="black"/>
                </a:solidFill>
                <a:latin typeface="Century Gothic" panose="020B0502020202020204" pitchFamily="34" charset="0"/>
              </a:rPr>
              <a:t>Road Network </a:t>
            </a:r>
            <a:r>
              <a:rPr lang="it-IT" sz="2280" b="1" dirty="0" err="1">
                <a:solidFill>
                  <a:prstClr val="black"/>
                </a:solidFill>
                <a:latin typeface="Century Gothic" panose="020B0502020202020204" pitchFamily="34" charset="0"/>
              </a:rPr>
              <a:t>Lengths</a:t>
            </a:r>
            <a:r>
              <a:rPr lang="it-IT" sz="2280" b="1" dirty="0">
                <a:solidFill>
                  <a:prstClr val="black"/>
                </a:solidFill>
                <a:latin typeface="Century Gothic" panose="020B0502020202020204" pitchFamily="34" charset="0"/>
              </a:rPr>
              <a:t> by Country (in km)</a:t>
            </a:r>
          </a:p>
        </p:txBody>
      </p:sp>
      <p:graphicFrame>
        <p:nvGraphicFramePr>
          <p:cNvPr id="8" name="Tabella 7">
            <a:extLst>
              <a:ext uri="{FF2B5EF4-FFF2-40B4-BE49-F238E27FC236}">
                <a16:creationId xmlns:a16="http://schemas.microsoft.com/office/drawing/2014/main" id="{ABA1B141-61DB-6182-3F2E-8A2FE30B312E}"/>
              </a:ext>
            </a:extLst>
          </p:cNvPr>
          <p:cNvGraphicFramePr>
            <a:graphicFrameLocks noGrp="1"/>
          </p:cNvGraphicFramePr>
          <p:nvPr/>
        </p:nvGraphicFramePr>
        <p:xfrm>
          <a:off x="3229227" y="2647594"/>
          <a:ext cx="11829546" cy="6532062"/>
        </p:xfrm>
        <a:graphic>
          <a:graphicData uri="http://schemas.openxmlformats.org/drawingml/2006/table">
            <a:tbl>
              <a:tblPr/>
              <a:tblGrid>
                <a:gridCol w="1971591">
                  <a:extLst>
                    <a:ext uri="{9D8B030D-6E8A-4147-A177-3AD203B41FA5}">
                      <a16:colId xmlns:a16="http://schemas.microsoft.com/office/drawing/2014/main" val="4103255902"/>
                    </a:ext>
                  </a:extLst>
                </a:gridCol>
                <a:gridCol w="1971591">
                  <a:extLst>
                    <a:ext uri="{9D8B030D-6E8A-4147-A177-3AD203B41FA5}">
                      <a16:colId xmlns:a16="http://schemas.microsoft.com/office/drawing/2014/main" val="2168943541"/>
                    </a:ext>
                  </a:extLst>
                </a:gridCol>
                <a:gridCol w="1971591">
                  <a:extLst>
                    <a:ext uri="{9D8B030D-6E8A-4147-A177-3AD203B41FA5}">
                      <a16:colId xmlns:a16="http://schemas.microsoft.com/office/drawing/2014/main" val="4059118971"/>
                    </a:ext>
                  </a:extLst>
                </a:gridCol>
                <a:gridCol w="1971591">
                  <a:extLst>
                    <a:ext uri="{9D8B030D-6E8A-4147-A177-3AD203B41FA5}">
                      <a16:colId xmlns:a16="http://schemas.microsoft.com/office/drawing/2014/main" val="390133747"/>
                    </a:ext>
                  </a:extLst>
                </a:gridCol>
                <a:gridCol w="1971591">
                  <a:extLst>
                    <a:ext uri="{9D8B030D-6E8A-4147-A177-3AD203B41FA5}">
                      <a16:colId xmlns:a16="http://schemas.microsoft.com/office/drawing/2014/main" val="4043488097"/>
                    </a:ext>
                  </a:extLst>
                </a:gridCol>
                <a:gridCol w="1971591">
                  <a:extLst>
                    <a:ext uri="{9D8B030D-6E8A-4147-A177-3AD203B41FA5}">
                      <a16:colId xmlns:a16="http://schemas.microsoft.com/office/drawing/2014/main" val="3779860529"/>
                    </a:ext>
                  </a:extLst>
                </a:gridCol>
              </a:tblGrid>
              <a:tr h="1505944">
                <a:tc>
                  <a:txBody>
                    <a:bodyPr/>
                    <a:lstStyle/>
                    <a:p>
                      <a:r>
                        <a:rPr lang="it-IT" sz="2300" dirty="0"/>
                        <a:t>Country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Motorways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National Roads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 dirty="0" err="1"/>
                        <a:t>Secondary</a:t>
                      </a:r>
                      <a:r>
                        <a:rPr lang="it-IT" sz="2300" dirty="0"/>
                        <a:t>/</a:t>
                      </a:r>
                      <a:r>
                        <a:rPr lang="it-IT" sz="2300" dirty="0" err="1"/>
                        <a:t>Regional</a:t>
                      </a:r>
                      <a:r>
                        <a:rPr lang="it-IT" sz="2300" dirty="0"/>
                        <a:t> Roads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Local Roads (Managed by Local Authorities)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 dirty="0"/>
                        <a:t>Total Road Network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0615444"/>
                  </a:ext>
                </a:extLst>
              </a:tr>
              <a:tr h="463368">
                <a:tc>
                  <a:txBody>
                    <a:bodyPr/>
                    <a:lstStyle/>
                    <a:p>
                      <a:r>
                        <a:rPr lang="it-IT" sz="2300" b="1"/>
                        <a:t>France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11,664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9,581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378,906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704,942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1,105,094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7336167"/>
                  </a:ext>
                </a:extLst>
              </a:tr>
              <a:tr h="463368">
                <a:tc>
                  <a:txBody>
                    <a:bodyPr/>
                    <a:lstStyle/>
                    <a:p>
                      <a:r>
                        <a:rPr lang="it-IT" sz="2300" b="1"/>
                        <a:t>Germany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13,155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37,824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178,622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—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229,601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6076528"/>
                  </a:ext>
                </a:extLst>
              </a:tr>
              <a:tr h="463368">
                <a:tc>
                  <a:txBody>
                    <a:bodyPr/>
                    <a:lstStyle/>
                    <a:p>
                      <a:r>
                        <a:rPr lang="it-IT" sz="2300" b="1"/>
                        <a:t>Italy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6,978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28,307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132,626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67,532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235,443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0221920"/>
                  </a:ext>
                </a:extLst>
              </a:tr>
              <a:tr h="463368">
                <a:tc>
                  <a:txBody>
                    <a:bodyPr/>
                    <a:lstStyle/>
                    <a:p>
                      <a:r>
                        <a:rPr lang="it-IT" sz="2300" b="1" dirty="0" err="1"/>
                        <a:t>Spain</a:t>
                      </a:r>
                      <a:endParaRPr lang="it-IT" sz="2300" dirty="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15,860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14,880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134,945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501,053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666,738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6876740"/>
                  </a:ext>
                </a:extLst>
              </a:tr>
              <a:tr h="810893">
                <a:tc>
                  <a:txBody>
                    <a:bodyPr/>
                    <a:lstStyle/>
                    <a:p>
                      <a:r>
                        <a:rPr lang="it-IT" sz="2300" b="1"/>
                        <a:t>United Kingdom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3,764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49,215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369,535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—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422,514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621585"/>
                  </a:ext>
                </a:extLst>
              </a:tr>
              <a:tr h="463368">
                <a:tc>
                  <a:txBody>
                    <a:bodyPr/>
                    <a:lstStyle/>
                    <a:p>
                      <a:r>
                        <a:rPr lang="it-IT" sz="2300" b="1"/>
                        <a:t>Poland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1,761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19,498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153,782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256,536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431,577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1973557"/>
                  </a:ext>
                </a:extLst>
              </a:tr>
              <a:tr h="463368">
                <a:tc>
                  <a:txBody>
                    <a:bodyPr/>
                    <a:lstStyle/>
                    <a:p>
                      <a:r>
                        <a:rPr lang="it-IT" sz="2300" b="1"/>
                        <a:t>Netherlands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2,790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2,743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7,905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127,804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141,242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6905357"/>
                  </a:ext>
                </a:extLst>
              </a:tr>
              <a:tr h="463368">
                <a:tc>
                  <a:txBody>
                    <a:bodyPr/>
                    <a:lstStyle/>
                    <a:p>
                      <a:r>
                        <a:rPr lang="it-IT" sz="2300" b="1"/>
                        <a:t>Sweden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2,185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13,497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141,187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43,156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200,025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8595813"/>
                  </a:ext>
                </a:extLst>
              </a:tr>
              <a:tr h="463368">
                <a:tc>
                  <a:txBody>
                    <a:bodyPr/>
                    <a:lstStyle/>
                    <a:p>
                      <a:r>
                        <a:rPr lang="it-IT" sz="2300" b="1"/>
                        <a:t>Austria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1,749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10,762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23,555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91,916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127,982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472474"/>
                  </a:ext>
                </a:extLst>
              </a:tr>
              <a:tr h="463368">
                <a:tc>
                  <a:txBody>
                    <a:bodyPr/>
                    <a:lstStyle/>
                    <a:p>
                      <a:r>
                        <a:rPr lang="it-IT" sz="2300" b="1"/>
                        <a:t>Belgium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1,763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13,229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1,349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138,869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 dirty="0"/>
                        <a:t>155,210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7193408"/>
                  </a:ext>
                </a:extLst>
              </a:tr>
            </a:tbl>
          </a:graphicData>
        </a:graphic>
      </p:graphicFrame>
      <p:sp>
        <p:nvSpPr>
          <p:cNvPr id="2" name="Titolo 1">
            <a:extLst>
              <a:ext uri="{FF2B5EF4-FFF2-40B4-BE49-F238E27FC236}">
                <a16:creationId xmlns:a16="http://schemas.microsoft.com/office/drawing/2014/main" id="{B2DC2061-54DB-727C-3D8D-C8DAAB73291E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33349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SMARTPMS –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Why</a:t>
            </a:r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325272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CF928D-6F25-F891-45D0-D28C83C77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59DE4C25-EB07-55E6-C15E-E273199C0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17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9" name="Date Placeholder 2">
            <a:extLst>
              <a:ext uri="{FF2B5EF4-FFF2-40B4-BE49-F238E27FC236}">
                <a16:creationId xmlns:a16="http://schemas.microsoft.com/office/drawing/2014/main" id="{C04E18DC-A5A8-3765-136B-5DC8EB48E0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4C3DEEF8-A90E-32EC-1029-D681B6CF5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AAC9EEC8-B096-50AD-B316-93F5B85CA556}"/>
              </a:ext>
            </a:extLst>
          </p:cNvPr>
          <p:cNvSpPr txBox="1"/>
          <p:nvPr/>
        </p:nvSpPr>
        <p:spPr>
          <a:xfrm>
            <a:off x="2669755" y="2201933"/>
            <a:ext cx="6903801" cy="443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7922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2280" b="1" dirty="0">
                <a:solidFill>
                  <a:prstClr val="black"/>
                </a:solidFill>
                <a:latin typeface="Century Gothic" panose="020B0502020202020204" pitchFamily="34" charset="0"/>
              </a:rPr>
              <a:t>Road Network </a:t>
            </a:r>
            <a:r>
              <a:rPr lang="it-IT" sz="2280" b="1" dirty="0" err="1">
                <a:solidFill>
                  <a:prstClr val="black"/>
                </a:solidFill>
                <a:latin typeface="Century Gothic" panose="020B0502020202020204" pitchFamily="34" charset="0"/>
              </a:rPr>
              <a:t>Lengths</a:t>
            </a:r>
            <a:r>
              <a:rPr lang="it-IT" sz="2280" b="1" dirty="0">
                <a:solidFill>
                  <a:prstClr val="black"/>
                </a:solidFill>
                <a:latin typeface="Century Gothic" panose="020B0502020202020204" pitchFamily="34" charset="0"/>
              </a:rPr>
              <a:t> by Country (in km)</a:t>
            </a:r>
          </a:p>
        </p:txBody>
      </p:sp>
      <p:graphicFrame>
        <p:nvGraphicFramePr>
          <p:cNvPr id="8" name="Tabella 7">
            <a:extLst>
              <a:ext uri="{FF2B5EF4-FFF2-40B4-BE49-F238E27FC236}">
                <a16:creationId xmlns:a16="http://schemas.microsoft.com/office/drawing/2014/main" id="{60B7E606-669A-5B10-081E-1346BB64FD83}"/>
              </a:ext>
            </a:extLst>
          </p:cNvPr>
          <p:cNvGraphicFramePr>
            <a:graphicFrameLocks noGrp="1"/>
          </p:cNvGraphicFramePr>
          <p:nvPr/>
        </p:nvGraphicFramePr>
        <p:xfrm>
          <a:off x="3229227" y="2647594"/>
          <a:ext cx="11829546" cy="6532062"/>
        </p:xfrm>
        <a:graphic>
          <a:graphicData uri="http://schemas.openxmlformats.org/drawingml/2006/table">
            <a:tbl>
              <a:tblPr/>
              <a:tblGrid>
                <a:gridCol w="1971591">
                  <a:extLst>
                    <a:ext uri="{9D8B030D-6E8A-4147-A177-3AD203B41FA5}">
                      <a16:colId xmlns:a16="http://schemas.microsoft.com/office/drawing/2014/main" val="4103255902"/>
                    </a:ext>
                  </a:extLst>
                </a:gridCol>
                <a:gridCol w="1971591">
                  <a:extLst>
                    <a:ext uri="{9D8B030D-6E8A-4147-A177-3AD203B41FA5}">
                      <a16:colId xmlns:a16="http://schemas.microsoft.com/office/drawing/2014/main" val="2168943541"/>
                    </a:ext>
                  </a:extLst>
                </a:gridCol>
                <a:gridCol w="1971591">
                  <a:extLst>
                    <a:ext uri="{9D8B030D-6E8A-4147-A177-3AD203B41FA5}">
                      <a16:colId xmlns:a16="http://schemas.microsoft.com/office/drawing/2014/main" val="4059118971"/>
                    </a:ext>
                  </a:extLst>
                </a:gridCol>
                <a:gridCol w="1971591">
                  <a:extLst>
                    <a:ext uri="{9D8B030D-6E8A-4147-A177-3AD203B41FA5}">
                      <a16:colId xmlns:a16="http://schemas.microsoft.com/office/drawing/2014/main" val="390133747"/>
                    </a:ext>
                  </a:extLst>
                </a:gridCol>
                <a:gridCol w="1971591">
                  <a:extLst>
                    <a:ext uri="{9D8B030D-6E8A-4147-A177-3AD203B41FA5}">
                      <a16:colId xmlns:a16="http://schemas.microsoft.com/office/drawing/2014/main" val="4043488097"/>
                    </a:ext>
                  </a:extLst>
                </a:gridCol>
                <a:gridCol w="1971591">
                  <a:extLst>
                    <a:ext uri="{9D8B030D-6E8A-4147-A177-3AD203B41FA5}">
                      <a16:colId xmlns:a16="http://schemas.microsoft.com/office/drawing/2014/main" val="3779860529"/>
                    </a:ext>
                  </a:extLst>
                </a:gridCol>
              </a:tblGrid>
              <a:tr h="1505944">
                <a:tc>
                  <a:txBody>
                    <a:bodyPr/>
                    <a:lstStyle/>
                    <a:p>
                      <a:r>
                        <a:rPr lang="it-IT" sz="2300" dirty="0"/>
                        <a:t>Country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Motorways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National Roads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 dirty="0" err="1"/>
                        <a:t>Secondary</a:t>
                      </a:r>
                      <a:r>
                        <a:rPr lang="it-IT" sz="2300" dirty="0"/>
                        <a:t>/</a:t>
                      </a:r>
                      <a:r>
                        <a:rPr lang="it-IT" sz="2300" dirty="0" err="1"/>
                        <a:t>Regional</a:t>
                      </a:r>
                      <a:r>
                        <a:rPr lang="it-IT" sz="2300" dirty="0"/>
                        <a:t> Roads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Local Roads (Managed by Local Authorities)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 dirty="0"/>
                        <a:t>Total Road Network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0615444"/>
                  </a:ext>
                </a:extLst>
              </a:tr>
              <a:tr h="463368">
                <a:tc>
                  <a:txBody>
                    <a:bodyPr/>
                    <a:lstStyle/>
                    <a:p>
                      <a:r>
                        <a:rPr lang="it-IT" sz="2300" b="1"/>
                        <a:t>France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11,664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9,581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378,906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704,942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1,105,094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7336167"/>
                  </a:ext>
                </a:extLst>
              </a:tr>
              <a:tr h="463368">
                <a:tc>
                  <a:txBody>
                    <a:bodyPr/>
                    <a:lstStyle/>
                    <a:p>
                      <a:r>
                        <a:rPr lang="it-IT" sz="2300" b="1"/>
                        <a:t>Germany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13,155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37,824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178,622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—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229,601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6076528"/>
                  </a:ext>
                </a:extLst>
              </a:tr>
              <a:tr h="463368">
                <a:tc>
                  <a:txBody>
                    <a:bodyPr/>
                    <a:lstStyle/>
                    <a:p>
                      <a:r>
                        <a:rPr lang="it-IT" sz="2300" b="1"/>
                        <a:t>Italy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6,978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28,307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132,626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67,532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235,443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0221920"/>
                  </a:ext>
                </a:extLst>
              </a:tr>
              <a:tr h="463368">
                <a:tc>
                  <a:txBody>
                    <a:bodyPr/>
                    <a:lstStyle/>
                    <a:p>
                      <a:r>
                        <a:rPr lang="it-IT" sz="2300" b="1" dirty="0" err="1"/>
                        <a:t>Spain</a:t>
                      </a:r>
                      <a:endParaRPr lang="it-IT" sz="2300" dirty="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15,860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14,880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134,945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501,053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666,738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6876740"/>
                  </a:ext>
                </a:extLst>
              </a:tr>
              <a:tr h="810893">
                <a:tc>
                  <a:txBody>
                    <a:bodyPr/>
                    <a:lstStyle/>
                    <a:p>
                      <a:r>
                        <a:rPr lang="it-IT" sz="2300" b="1"/>
                        <a:t>United Kingdom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3,764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49,215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369,535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—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422,514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621585"/>
                  </a:ext>
                </a:extLst>
              </a:tr>
              <a:tr h="463368">
                <a:tc>
                  <a:txBody>
                    <a:bodyPr/>
                    <a:lstStyle/>
                    <a:p>
                      <a:r>
                        <a:rPr lang="it-IT" sz="2300" b="1"/>
                        <a:t>Poland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1,761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19,498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153,782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256,536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431,577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1973557"/>
                  </a:ext>
                </a:extLst>
              </a:tr>
              <a:tr h="463368">
                <a:tc>
                  <a:txBody>
                    <a:bodyPr/>
                    <a:lstStyle/>
                    <a:p>
                      <a:r>
                        <a:rPr lang="it-IT" sz="2300" b="1"/>
                        <a:t>Netherlands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2,790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2,743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7,905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127,804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141,242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6905357"/>
                  </a:ext>
                </a:extLst>
              </a:tr>
              <a:tr h="463368">
                <a:tc>
                  <a:txBody>
                    <a:bodyPr/>
                    <a:lstStyle/>
                    <a:p>
                      <a:r>
                        <a:rPr lang="it-IT" sz="2300" b="1"/>
                        <a:t>Sweden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2,185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13,497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141,187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43,156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200,025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8595813"/>
                  </a:ext>
                </a:extLst>
              </a:tr>
              <a:tr h="463368">
                <a:tc>
                  <a:txBody>
                    <a:bodyPr/>
                    <a:lstStyle/>
                    <a:p>
                      <a:r>
                        <a:rPr lang="it-IT" sz="2300" b="1"/>
                        <a:t>Austria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1,749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10,762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23,555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91,916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127,982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472474"/>
                  </a:ext>
                </a:extLst>
              </a:tr>
              <a:tr h="463368">
                <a:tc>
                  <a:txBody>
                    <a:bodyPr/>
                    <a:lstStyle/>
                    <a:p>
                      <a:r>
                        <a:rPr lang="it-IT" sz="2300" b="1"/>
                        <a:t>Belgium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1,763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13,229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1,349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138,869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 dirty="0"/>
                        <a:t>155,210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7193408"/>
                  </a:ext>
                </a:extLst>
              </a:tr>
            </a:tbl>
          </a:graphicData>
        </a:graphic>
      </p:graphicFrame>
      <p:sp>
        <p:nvSpPr>
          <p:cNvPr id="6" name="CasellaDiTesto 5">
            <a:extLst>
              <a:ext uri="{FF2B5EF4-FFF2-40B4-BE49-F238E27FC236}">
                <a16:creationId xmlns:a16="http://schemas.microsoft.com/office/drawing/2014/main" id="{800DD433-31EF-93D2-F12E-A49660C6983B}"/>
              </a:ext>
            </a:extLst>
          </p:cNvPr>
          <p:cNvSpPr txBox="1"/>
          <p:nvPr/>
        </p:nvSpPr>
        <p:spPr>
          <a:xfrm>
            <a:off x="3228975" y="2669827"/>
            <a:ext cx="12389270" cy="633199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defTabSz="57922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2534" b="1" dirty="0">
                <a:solidFill>
                  <a:prstClr val="black"/>
                </a:solidFill>
                <a:latin typeface="Century Gothic" panose="020B0502020202020204" pitchFamily="34" charset="0"/>
              </a:rPr>
              <a:t>Notes:</a:t>
            </a:r>
            <a:endParaRPr lang="it-IT" sz="2534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434420" indent="-434420" defTabSz="579227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it-IT" sz="2534" b="1" dirty="0" err="1">
                <a:solidFill>
                  <a:prstClr val="black"/>
                </a:solidFill>
                <a:latin typeface="Century Gothic" panose="020B0502020202020204" pitchFamily="34" charset="0"/>
              </a:rPr>
              <a:t>Motorways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: High-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capacity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roads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designed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for fast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traffic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, with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controlled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access and no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at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-grade crossings.</a:t>
            </a:r>
          </a:p>
          <a:p>
            <a:pPr marL="434420" indent="-434420" defTabSz="579227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it-IT" sz="2534" b="1" dirty="0">
                <a:solidFill>
                  <a:prstClr val="black"/>
                </a:solidFill>
                <a:latin typeface="Century Gothic" panose="020B0502020202020204" pitchFamily="34" charset="0"/>
              </a:rPr>
              <a:t>National Roads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: Major roads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connecting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cities and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regions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.</a:t>
            </a:r>
          </a:p>
          <a:p>
            <a:pPr marL="434420" indent="-434420" defTabSz="579227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it-IT" sz="2534" b="1" dirty="0" err="1">
                <a:solidFill>
                  <a:prstClr val="black"/>
                </a:solidFill>
                <a:latin typeface="Century Gothic" panose="020B0502020202020204" pitchFamily="34" charset="0"/>
              </a:rPr>
              <a:t>Secondary</a:t>
            </a:r>
            <a:r>
              <a:rPr lang="it-IT" sz="2534" b="1" dirty="0">
                <a:solidFill>
                  <a:prstClr val="black"/>
                </a:solidFill>
                <a:latin typeface="Century Gothic" panose="020B0502020202020204" pitchFamily="34" charset="0"/>
              </a:rPr>
              <a:t>/</a:t>
            </a:r>
            <a:r>
              <a:rPr lang="it-IT" sz="2534" b="1" dirty="0" err="1">
                <a:solidFill>
                  <a:prstClr val="black"/>
                </a:solidFill>
                <a:latin typeface="Century Gothic" panose="020B0502020202020204" pitchFamily="34" charset="0"/>
              </a:rPr>
              <a:t>Regional</a:t>
            </a:r>
            <a:r>
              <a:rPr lang="it-IT" sz="2534" b="1" dirty="0">
                <a:solidFill>
                  <a:prstClr val="black"/>
                </a:solidFill>
                <a:latin typeface="Century Gothic" panose="020B0502020202020204" pitchFamily="34" charset="0"/>
              </a:rPr>
              <a:t> Roads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: Roads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connecting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smaller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towns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and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localities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.</a:t>
            </a:r>
          </a:p>
          <a:p>
            <a:pPr marL="434420" indent="-434420" defTabSz="579227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it-IT" sz="2534" b="1" dirty="0">
                <a:solidFill>
                  <a:prstClr val="black"/>
                </a:solidFill>
                <a:latin typeface="Century Gothic" panose="020B0502020202020204" pitchFamily="34" charset="0"/>
              </a:rPr>
              <a:t>Local Roads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: Roads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managed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solely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by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local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authorities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,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including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municipal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and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communal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roads.</a:t>
            </a:r>
          </a:p>
          <a:p>
            <a:pPr defTabSz="579227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sz="2534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defTabSz="57922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2534" b="1" dirty="0">
                <a:solidFill>
                  <a:prstClr val="black"/>
                </a:solidFill>
                <a:latin typeface="Century Gothic" panose="020B0502020202020204" pitchFamily="34" charset="0"/>
              </a:rPr>
              <a:t>Sources:</a:t>
            </a:r>
            <a:endParaRPr lang="it-IT" sz="2534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defTabSz="57922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European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Union Road Federation (ERF) - Road Network 2024: 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  <a:hlinkClick r:id="rId2"/>
              </a:rPr>
              <a:t>erf.be/statistics/road-network-2024</a:t>
            </a:r>
            <a:endParaRPr lang="it-IT" sz="2534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defTabSz="57922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European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Commission - Eurostat: 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  <a:hlinkClick r:id="rId3"/>
              </a:rPr>
              <a:t>ec.europa.eu/eurostat</a:t>
            </a:r>
            <a:endParaRPr lang="it-IT" sz="2534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defTabSz="579227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sz="2534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defTabSz="57922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Please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note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that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definitions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of road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categories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may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vary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between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countries, and some data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may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be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subject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to updates.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Let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me know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if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you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need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more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detailed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information or data for </a:t>
            </a:r>
            <a:r>
              <a:rPr lang="it-IT" sz="2534" dirty="0" err="1">
                <a:solidFill>
                  <a:prstClr val="black"/>
                </a:solidFill>
                <a:latin typeface="Century Gothic" panose="020B0502020202020204" pitchFamily="34" charset="0"/>
              </a:rPr>
              <a:t>other</a:t>
            </a:r>
            <a:r>
              <a:rPr lang="it-IT" sz="2534" dirty="0">
                <a:solidFill>
                  <a:prstClr val="black"/>
                </a:solidFill>
                <a:latin typeface="Century Gothic" panose="020B0502020202020204" pitchFamily="34" charset="0"/>
              </a:rPr>
              <a:t> countries!</a:t>
            </a:r>
          </a:p>
        </p:txBody>
      </p:sp>
      <p:sp>
        <p:nvSpPr>
          <p:cNvPr id="12" name="Titolo 11">
            <a:extLst>
              <a:ext uri="{FF2B5EF4-FFF2-40B4-BE49-F238E27FC236}">
                <a16:creationId xmlns:a16="http://schemas.microsoft.com/office/drawing/2014/main" id="{49002DBA-5605-9078-853A-EBB50B162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1345A32-84DB-6DBA-072B-4DC1EB914BC7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33349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SMARTPMS –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Why</a:t>
            </a:r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2846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C724C2A6-0093-FBCC-3C76-F9A0B1E5F8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22BCF8-B64F-A650-797F-6B7593E37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1" y="1759339"/>
            <a:ext cx="13866079" cy="904408"/>
          </a:xfrm>
        </p:spPr>
        <p:txBody>
          <a:bodyPr>
            <a:normAutofit fontScale="90000"/>
          </a:bodyPr>
          <a:lstStyle/>
          <a:p>
            <a:pPr algn="ctr"/>
            <a:r>
              <a:rPr lang="en-GB" b="1" dirty="0"/>
              <a:t>How about Urban roads?</a:t>
            </a:r>
            <a:endParaRPr b="1" dirty="0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728C406E-EF87-1660-EF53-907AAB476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18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9" name="Date Placeholder 2">
            <a:extLst>
              <a:ext uri="{FF2B5EF4-FFF2-40B4-BE49-F238E27FC236}">
                <a16:creationId xmlns:a16="http://schemas.microsoft.com/office/drawing/2014/main" id="{8BD18B3E-68BE-02AC-5424-E5C316D335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0F02ECEA-339A-0421-CDE7-13D317745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720199DF-933A-723D-6E3E-FC82B79D887A}"/>
              </a:ext>
            </a:extLst>
          </p:cNvPr>
          <p:cNvGraphicFramePr>
            <a:graphicFrameLocks noGrp="1"/>
          </p:cNvGraphicFramePr>
          <p:nvPr/>
        </p:nvGraphicFramePr>
        <p:xfrm>
          <a:off x="3224880" y="3227792"/>
          <a:ext cx="12578490" cy="6034590"/>
        </p:xfrm>
        <a:graphic>
          <a:graphicData uri="http://schemas.openxmlformats.org/drawingml/2006/table">
            <a:tbl>
              <a:tblPr/>
              <a:tblGrid>
                <a:gridCol w="2096415">
                  <a:extLst>
                    <a:ext uri="{9D8B030D-6E8A-4147-A177-3AD203B41FA5}">
                      <a16:colId xmlns:a16="http://schemas.microsoft.com/office/drawing/2014/main" val="294005637"/>
                    </a:ext>
                  </a:extLst>
                </a:gridCol>
                <a:gridCol w="2096415">
                  <a:extLst>
                    <a:ext uri="{9D8B030D-6E8A-4147-A177-3AD203B41FA5}">
                      <a16:colId xmlns:a16="http://schemas.microsoft.com/office/drawing/2014/main" val="833311772"/>
                    </a:ext>
                  </a:extLst>
                </a:gridCol>
                <a:gridCol w="2096415">
                  <a:extLst>
                    <a:ext uri="{9D8B030D-6E8A-4147-A177-3AD203B41FA5}">
                      <a16:colId xmlns:a16="http://schemas.microsoft.com/office/drawing/2014/main" val="3910871260"/>
                    </a:ext>
                  </a:extLst>
                </a:gridCol>
                <a:gridCol w="2096415">
                  <a:extLst>
                    <a:ext uri="{9D8B030D-6E8A-4147-A177-3AD203B41FA5}">
                      <a16:colId xmlns:a16="http://schemas.microsoft.com/office/drawing/2014/main" val="659894856"/>
                    </a:ext>
                  </a:extLst>
                </a:gridCol>
                <a:gridCol w="2096415">
                  <a:extLst>
                    <a:ext uri="{9D8B030D-6E8A-4147-A177-3AD203B41FA5}">
                      <a16:colId xmlns:a16="http://schemas.microsoft.com/office/drawing/2014/main" val="4015125549"/>
                    </a:ext>
                  </a:extLst>
                </a:gridCol>
                <a:gridCol w="2096415">
                  <a:extLst>
                    <a:ext uri="{9D8B030D-6E8A-4147-A177-3AD203B41FA5}">
                      <a16:colId xmlns:a16="http://schemas.microsoft.com/office/drawing/2014/main" val="3624552332"/>
                    </a:ext>
                  </a:extLst>
                </a:gridCol>
              </a:tblGrid>
              <a:tr h="938802">
                <a:tc>
                  <a:txBody>
                    <a:bodyPr/>
                    <a:lstStyle/>
                    <a:p>
                      <a:r>
                        <a:rPr lang="it-IT" sz="2300" dirty="0"/>
                        <a:t>Country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Motorways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National Roads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Local Roads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Total Road Network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3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Local + </a:t>
                      </a:r>
                      <a:r>
                        <a:rPr lang="it-IT" sz="3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Secondary</a:t>
                      </a:r>
                      <a:r>
                        <a:rPr lang="it-IT" sz="3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%</a:t>
                      </a:r>
                    </a:p>
                  </a:txBody>
                  <a:tcPr marL="12067" marR="12067" marT="120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0037813"/>
                  </a:ext>
                </a:extLst>
              </a:tr>
              <a:tr h="475434">
                <a:tc>
                  <a:txBody>
                    <a:bodyPr/>
                    <a:lstStyle/>
                    <a:p>
                      <a:r>
                        <a:rPr lang="it-IT" sz="2300"/>
                        <a:t>France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11,612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9,044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1,082,889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1,103,545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3000" b="0" i="0" u="none" strike="noStrike">
                          <a:solidFill>
                            <a:srgbClr val="FF0000"/>
                          </a:solidFill>
                          <a:effectLst/>
                          <a:latin typeface="Aptos Narrow" panose="020B0004020202020204" pitchFamily="34" charset="0"/>
                        </a:rPr>
                        <a:t>98,13%</a:t>
                      </a:r>
                    </a:p>
                  </a:txBody>
                  <a:tcPr marL="12067" marR="12067" marT="120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4698224"/>
                  </a:ext>
                </a:extLst>
              </a:tr>
              <a:tr h="475434">
                <a:tc>
                  <a:txBody>
                    <a:bodyPr/>
                    <a:lstStyle/>
                    <a:p>
                      <a:r>
                        <a:rPr lang="it-IT" sz="2300"/>
                        <a:t>Germany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 dirty="0"/>
                        <a:t>12,996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38,018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178,876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229,890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3000" b="0" i="0" u="none" strike="noStrike">
                          <a:solidFill>
                            <a:srgbClr val="FF0000"/>
                          </a:solidFill>
                          <a:effectLst/>
                          <a:latin typeface="Aptos Narrow" panose="020B0004020202020204" pitchFamily="34" charset="0"/>
                        </a:rPr>
                        <a:t>77,81%</a:t>
                      </a:r>
                    </a:p>
                  </a:txBody>
                  <a:tcPr marL="12067" marR="12067" marT="120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8312610"/>
                  </a:ext>
                </a:extLst>
              </a:tr>
              <a:tr h="475434">
                <a:tc>
                  <a:txBody>
                    <a:bodyPr/>
                    <a:lstStyle/>
                    <a:p>
                      <a:r>
                        <a:rPr lang="it-IT" sz="2300" dirty="0" err="1"/>
                        <a:t>Italy</a:t>
                      </a:r>
                      <a:endParaRPr lang="it-IT" sz="2300" dirty="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 dirty="0"/>
                        <a:t>6,943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20,786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228,838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 dirty="0"/>
                        <a:t>256,567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3000" b="0" i="0" u="none" strike="noStrike">
                          <a:solidFill>
                            <a:srgbClr val="FF0000"/>
                          </a:solidFill>
                          <a:effectLst/>
                          <a:latin typeface="Aptos Narrow" panose="020B0004020202020204" pitchFamily="34" charset="0"/>
                        </a:rPr>
                        <a:t>89,19%</a:t>
                      </a:r>
                    </a:p>
                  </a:txBody>
                  <a:tcPr marL="12067" marR="12067" marT="120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6929131"/>
                  </a:ext>
                </a:extLst>
              </a:tr>
              <a:tr h="475434">
                <a:tc>
                  <a:txBody>
                    <a:bodyPr/>
                    <a:lstStyle/>
                    <a:p>
                      <a:r>
                        <a:rPr lang="it-IT" sz="2300"/>
                        <a:t>Spain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15,444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 dirty="0"/>
                        <a:t>14,905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636,312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666,661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3000" b="0" i="0" u="none" strike="noStrike">
                          <a:solidFill>
                            <a:srgbClr val="FF0000"/>
                          </a:solidFill>
                          <a:effectLst/>
                          <a:latin typeface="Aptos Narrow" panose="020B0004020202020204" pitchFamily="34" charset="0"/>
                        </a:rPr>
                        <a:t>95,45%</a:t>
                      </a:r>
                    </a:p>
                  </a:txBody>
                  <a:tcPr marL="12067" marR="12067" marT="120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7243053"/>
                  </a:ext>
                </a:extLst>
              </a:tr>
              <a:tr h="810893">
                <a:tc>
                  <a:txBody>
                    <a:bodyPr/>
                    <a:lstStyle/>
                    <a:p>
                      <a:r>
                        <a:rPr lang="it-IT" sz="2300" dirty="0"/>
                        <a:t>United Kingdom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3,764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49,215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369,535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422,514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3000" b="0" i="0" u="none" strike="noStrike">
                          <a:solidFill>
                            <a:srgbClr val="FF0000"/>
                          </a:solidFill>
                          <a:effectLst/>
                          <a:latin typeface="Aptos Narrow" panose="020B0004020202020204" pitchFamily="34" charset="0"/>
                        </a:rPr>
                        <a:t>87,46%</a:t>
                      </a:r>
                    </a:p>
                  </a:txBody>
                  <a:tcPr marL="12067" marR="12067" marT="120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2322981"/>
                  </a:ext>
                </a:extLst>
              </a:tr>
              <a:tr h="475434">
                <a:tc>
                  <a:txBody>
                    <a:bodyPr/>
                    <a:lstStyle/>
                    <a:p>
                      <a:r>
                        <a:rPr lang="it-IT" sz="2300"/>
                        <a:t>Poland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1,640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1,425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402,893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405,958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3000" b="0" i="0" u="none" strike="noStrike">
                          <a:solidFill>
                            <a:srgbClr val="FF0000"/>
                          </a:solidFill>
                          <a:effectLst/>
                          <a:latin typeface="Aptos Narrow" panose="020B0004020202020204" pitchFamily="34" charset="0"/>
                        </a:rPr>
                        <a:t>99,24%</a:t>
                      </a:r>
                    </a:p>
                  </a:txBody>
                  <a:tcPr marL="12067" marR="12067" marT="120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2117345"/>
                  </a:ext>
                </a:extLst>
              </a:tr>
              <a:tr h="475434">
                <a:tc>
                  <a:txBody>
                    <a:bodyPr/>
                    <a:lstStyle/>
                    <a:p>
                      <a:r>
                        <a:rPr lang="it-IT" sz="2300"/>
                        <a:t>Netherlands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2,758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2,627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134,305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139,690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3000" b="0" i="0" u="none" strike="noStrike">
                          <a:solidFill>
                            <a:srgbClr val="FF0000"/>
                          </a:solidFill>
                          <a:effectLst/>
                          <a:latin typeface="Aptos Narrow" panose="020B0004020202020204" pitchFamily="34" charset="0"/>
                        </a:rPr>
                        <a:t>96,15%</a:t>
                      </a:r>
                    </a:p>
                  </a:txBody>
                  <a:tcPr marL="12067" marR="12067" marT="120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611024"/>
                  </a:ext>
                </a:extLst>
              </a:tr>
              <a:tr h="475434">
                <a:tc>
                  <a:txBody>
                    <a:bodyPr/>
                    <a:lstStyle/>
                    <a:p>
                      <a:r>
                        <a:rPr lang="it-IT" sz="2300"/>
                        <a:t>Sweden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2,118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13,565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199,696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215,379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3000" b="0" i="0" u="none" strike="noStrike">
                          <a:solidFill>
                            <a:srgbClr val="FF0000"/>
                          </a:solidFill>
                          <a:effectLst/>
                          <a:latin typeface="Aptos Narrow" panose="020B0004020202020204" pitchFamily="34" charset="0"/>
                        </a:rPr>
                        <a:t>92,72%</a:t>
                      </a:r>
                    </a:p>
                  </a:txBody>
                  <a:tcPr marL="12067" marR="12067" marT="120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2304488"/>
                  </a:ext>
                </a:extLst>
              </a:tr>
              <a:tr h="475434">
                <a:tc>
                  <a:txBody>
                    <a:bodyPr/>
                    <a:lstStyle/>
                    <a:p>
                      <a:r>
                        <a:rPr lang="it-IT" sz="2300"/>
                        <a:t>Austria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1,743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10,826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117,820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 dirty="0"/>
                        <a:t>130,389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3000" b="0" i="0" u="none" strike="noStrike">
                          <a:solidFill>
                            <a:srgbClr val="FF0000"/>
                          </a:solidFill>
                          <a:effectLst/>
                          <a:latin typeface="Aptos Narrow" panose="020B0004020202020204" pitchFamily="34" charset="0"/>
                        </a:rPr>
                        <a:t>90,36%</a:t>
                      </a:r>
                    </a:p>
                  </a:txBody>
                  <a:tcPr marL="12067" marR="12067" marT="120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2475575"/>
                  </a:ext>
                </a:extLst>
              </a:tr>
              <a:tr h="475434">
                <a:tc>
                  <a:txBody>
                    <a:bodyPr/>
                    <a:lstStyle/>
                    <a:p>
                      <a:r>
                        <a:rPr lang="it-IT" sz="2300"/>
                        <a:t>Belgium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1,763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13,229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140,218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 dirty="0"/>
                        <a:t>155,210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3000" b="0" i="0" u="none" strike="noStrike" dirty="0">
                          <a:solidFill>
                            <a:srgbClr val="FF0000"/>
                          </a:solidFill>
                          <a:effectLst/>
                          <a:latin typeface="Aptos Narrow" panose="020B0004020202020204" pitchFamily="34" charset="0"/>
                        </a:rPr>
                        <a:t>90,34%</a:t>
                      </a:r>
                    </a:p>
                  </a:txBody>
                  <a:tcPr marL="12067" marR="12067" marT="120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32270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id="{184ED299-057E-8AEB-D641-CC2DE77E1DB3}"/>
              </a:ext>
            </a:extLst>
          </p:cNvPr>
          <p:cNvSpPr txBox="1"/>
          <p:nvPr/>
        </p:nvSpPr>
        <p:spPr>
          <a:xfrm>
            <a:off x="2669755" y="2759899"/>
            <a:ext cx="6903801" cy="443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7922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2280" b="1" dirty="0">
                <a:solidFill>
                  <a:prstClr val="black"/>
                </a:solidFill>
                <a:latin typeface="Century Gothic" panose="020B0502020202020204" pitchFamily="34" charset="0"/>
              </a:rPr>
              <a:t>Road Network </a:t>
            </a:r>
            <a:r>
              <a:rPr lang="it-IT" sz="2280" b="1" dirty="0" err="1">
                <a:solidFill>
                  <a:prstClr val="black"/>
                </a:solidFill>
                <a:latin typeface="Century Gothic" panose="020B0502020202020204" pitchFamily="34" charset="0"/>
              </a:rPr>
              <a:t>Lengths</a:t>
            </a:r>
            <a:r>
              <a:rPr lang="it-IT" sz="2280" b="1" dirty="0">
                <a:solidFill>
                  <a:prstClr val="black"/>
                </a:solidFill>
                <a:latin typeface="Century Gothic" panose="020B0502020202020204" pitchFamily="34" charset="0"/>
              </a:rPr>
              <a:t> by Country (in km)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4EFF1D-F8F8-015B-CEAB-01C90A87E245}"/>
              </a:ext>
            </a:extLst>
          </p:cNvPr>
          <p:cNvSpPr txBox="1">
            <a:spLocks/>
          </p:cNvSpPr>
          <p:nvPr/>
        </p:nvSpPr>
        <p:spPr>
          <a:xfrm>
            <a:off x="3058322" y="892083"/>
            <a:ext cx="11830050" cy="904408"/>
          </a:xfrm>
          <a:prstGeom prst="rect">
            <a:avLst/>
          </a:prstGeom>
        </p:spPr>
        <p:txBody>
          <a:bodyPr vert="horz" lIns="102870" tIns="51435" rIns="102870" bIns="51435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028706"/>
            <a:r>
              <a:rPr lang="en-GB" sz="4950" b="1" dirty="0">
                <a:solidFill>
                  <a:prstClr val="black"/>
                </a:solidFill>
                <a:latin typeface="Calibri Light" panose="020F0302020204030204"/>
              </a:rPr>
              <a:t>SMARTPMS- Background</a:t>
            </a:r>
          </a:p>
        </p:txBody>
      </p:sp>
    </p:spTree>
    <p:extLst>
      <p:ext uri="{BB962C8B-B14F-4D97-AF65-F5344CB8AC3E}">
        <p14:creationId xmlns:p14="http://schemas.microsoft.com/office/powerpoint/2010/main" val="38718712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176A3D-AE8A-F364-6D33-B54C3DAE42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6A6844FE-C785-AE9C-D850-43882A34E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19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9" name="Date Placeholder 2">
            <a:extLst>
              <a:ext uri="{FF2B5EF4-FFF2-40B4-BE49-F238E27FC236}">
                <a16:creationId xmlns:a16="http://schemas.microsoft.com/office/drawing/2014/main" id="{CD674661-C20B-5076-4E17-E7209B3748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BC329D75-81E2-CE08-D5D0-308F3E9E6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E8F761B5-3674-2833-DAA0-C35A6DD0EA3B}"/>
              </a:ext>
            </a:extLst>
          </p:cNvPr>
          <p:cNvSpPr txBox="1"/>
          <p:nvPr/>
        </p:nvSpPr>
        <p:spPr>
          <a:xfrm>
            <a:off x="2669755" y="2201933"/>
            <a:ext cx="6903801" cy="443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7922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2280" b="1" dirty="0">
                <a:solidFill>
                  <a:prstClr val="black"/>
                </a:solidFill>
                <a:latin typeface="Century Gothic" panose="020B0502020202020204" pitchFamily="34" charset="0"/>
              </a:rPr>
              <a:t>Road Network </a:t>
            </a:r>
            <a:r>
              <a:rPr lang="it-IT" sz="2280" b="1" dirty="0" err="1">
                <a:solidFill>
                  <a:prstClr val="black"/>
                </a:solidFill>
                <a:latin typeface="Century Gothic" panose="020B0502020202020204" pitchFamily="34" charset="0"/>
              </a:rPr>
              <a:t>Lengths</a:t>
            </a:r>
            <a:r>
              <a:rPr lang="it-IT" sz="2280" b="1" dirty="0">
                <a:solidFill>
                  <a:prstClr val="black"/>
                </a:solidFill>
                <a:latin typeface="Century Gothic" panose="020B0502020202020204" pitchFamily="34" charset="0"/>
              </a:rPr>
              <a:t> by Country (in km)</a:t>
            </a:r>
          </a:p>
        </p:txBody>
      </p:sp>
      <p:graphicFrame>
        <p:nvGraphicFramePr>
          <p:cNvPr id="8" name="Tabella 7">
            <a:extLst>
              <a:ext uri="{FF2B5EF4-FFF2-40B4-BE49-F238E27FC236}">
                <a16:creationId xmlns:a16="http://schemas.microsoft.com/office/drawing/2014/main" id="{3E171433-4B7D-A768-4C15-84C72AD2E32C}"/>
              </a:ext>
            </a:extLst>
          </p:cNvPr>
          <p:cNvGraphicFramePr>
            <a:graphicFrameLocks noGrp="1"/>
          </p:cNvGraphicFramePr>
          <p:nvPr/>
        </p:nvGraphicFramePr>
        <p:xfrm>
          <a:off x="3229227" y="2647595"/>
          <a:ext cx="12389020" cy="6640346"/>
        </p:xfrm>
        <a:graphic>
          <a:graphicData uri="http://schemas.openxmlformats.org/drawingml/2006/table">
            <a:tbl>
              <a:tblPr/>
              <a:tblGrid>
                <a:gridCol w="1769860">
                  <a:extLst>
                    <a:ext uri="{9D8B030D-6E8A-4147-A177-3AD203B41FA5}">
                      <a16:colId xmlns:a16="http://schemas.microsoft.com/office/drawing/2014/main" val="4103255902"/>
                    </a:ext>
                  </a:extLst>
                </a:gridCol>
                <a:gridCol w="1769860">
                  <a:extLst>
                    <a:ext uri="{9D8B030D-6E8A-4147-A177-3AD203B41FA5}">
                      <a16:colId xmlns:a16="http://schemas.microsoft.com/office/drawing/2014/main" val="2168943541"/>
                    </a:ext>
                  </a:extLst>
                </a:gridCol>
                <a:gridCol w="1769860">
                  <a:extLst>
                    <a:ext uri="{9D8B030D-6E8A-4147-A177-3AD203B41FA5}">
                      <a16:colId xmlns:a16="http://schemas.microsoft.com/office/drawing/2014/main" val="4059118971"/>
                    </a:ext>
                  </a:extLst>
                </a:gridCol>
                <a:gridCol w="1769860">
                  <a:extLst>
                    <a:ext uri="{9D8B030D-6E8A-4147-A177-3AD203B41FA5}">
                      <a16:colId xmlns:a16="http://schemas.microsoft.com/office/drawing/2014/main" val="390133747"/>
                    </a:ext>
                  </a:extLst>
                </a:gridCol>
                <a:gridCol w="1769860">
                  <a:extLst>
                    <a:ext uri="{9D8B030D-6E8A-4147-A177-3AD203B41FA5}">
                      <a16:colId xmlns:a16="http://schemas.microsoft.com/office/drawing/2014/main" val="4043488097"/>
                    </a:ext>
                  </a:extLst>
                </a:gridCol>
                <a:gridCol w="1769860">
                  <a:extLst>
                    <a:ext uri="{9D8B030D-6E8A-4147-A177-3AD203B41FA5}">
                      <a16:colId xmlns:a16="http://schemas.microsoft.com/office/drawing/2014/main" val="3779860529"/>
                    </a:ext>
                  </a:extLst>
                </a:gridCol>
                <a:gridCol w="1769860">
                  <a:extLst>
                    <a:ext uri="{9D8B030D-6E8A-4147-A177-3AD203B41FA5}">
                      <a16:colId xmlns:a16="http://schemas.microsoft.com/office/drawing/2014/main" val="1235219955"/>
                    </a:ext>
                  </a:extLst>
                </a:gridCol>
              </a:tblGrid>
              <a:tr h="1544558">
                <a:tc>
                  <a:txBody>
                    <a:bodyPr/>
                    <a:lstStyle/>
                    <a:p>
                      <a:r>
                        <a:rPr lang="it-IT" sz="2300" dirty="0"/>
                        <a:t>Country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Motorways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National Roads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 dirty="0" err="1"/>
                        <a:t>Secondary</a:t>
                      </a:r>
                      <a:r>
                        <a:rPr lang="it-IT" sz="2300" dirty="0"/>
                        <a:t>/</a:t>
                      </a:r>
                      <a:r>
                        <a:rPr lang="it-IT" sz="2300" dirty="0" err="1"/>
                        <a:t>Regional</a:t>
                      </a:r>
                      <a:r>
                        <a:rPr lang="it-IT" sz="2300" dirty="0"/>
                        <a:t> Roads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Local Roads (Managed by Local Authorities)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 dirty="0"/>
                        <a:t>Total Road Network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1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3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Local roads %</a:t>
                      </a:r>
                    </a:p>
                    <a:p>
                      <a:endParaRPr lang="it-IT" sz="2300" dirty="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0615444"/>
                  </a:ext>
                </a:extLst>
              </a:tr>
              <a:tr h="475434">
                <a:tc>
                  <a:txBody>
                    <a:bodyPr/>
                    <a:lstStyle/>
                    <a:p>
                      <a:r>
                        <a:rPr lang="it-IT" sz="2300" b="1"/>
                        <a:t>France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11,664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9,581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378,906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704,942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1,105,094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3000" b="0" i="0" u="none" strike="noStrike" dirty="0">
                          <a:solidFill>
                            <a:srgbClr val="FF0000"/>
                          </a:solidFill>
                          <a:effectLst/>
                          <a:latin typeface="Aptos Narrow" panose="020B0004020202020204" pitchFamily="34" charset="0"/>
                        </a:rPr>
                        <a:t>63,79%</a:t>
                      </a:r>
                    </a:p>
                  </a:txBody>
                  <a:tcPr marL="12067" marR="12067" marT="120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7336167"/>
                  </a:ext>
                </a:extLst>
              </a:tr>
              <a:tr h="475434">
                <a:tc>
                  <a:txBody>
                    <a:bodyPr/>
                    <a:lstStyle/>
                    <a:p>
                      <a:r>
                        <a:rPr lang="it-IT" sz="2300" b="1"/>
                        <a:t>Germany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13,155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37,824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178,622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—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229,601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3000" b="0" i="0" u="none" strike="noStrike" dirty="0">
                          <a:solidFill>
                            <a:srgbClr val="FF0000"/>
                          </a:solidFill>
                          <a:effectLst/>
                          <a:latin typeface="Aptos Narrow" panose="020B0004020202020204" pitchFamily="34" charset="0"/>
                        </a:rPr>
                        <a:t>-</a:t>
                      </a:r>
                    </a:p>
                  </a:txBody>
                  <a:tcPr marL="12067" marR="12067" marT="120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6076528"/>
                  </a:ext>
                </a:extLst>
              </a:tr>
              <a:tr h="475434">
                <a:tc>
                  <a:txBody>
                    <a:bodyPr/>
                    <a:lstStyle/>
                    <a:p>
                      <a:r>
                        <a:rPr lang="it-IT" sz="2300" b="1"/>
                        <a:t>Italy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6,978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28,307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132,626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67,532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235,443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3000" b="0" i="0" u="none" strike="noStrike" dirty="0">
                          <a:solidFill>
                            <a:srgbClr val="FF0000"/>
                          </a:solidFill>
                          <a:effectLst/>
                          <a:latin typeface="Aptos Narrow" panose="020B0004020202020204" pitchFamily="34" charset="0"/>
                        </a:rPr>
                        <a:t>28,68%</a:t>
                      </a:r>
                    </a:p>
                  </a:txBody>
                  <a:tcPr marL="12067" marR="12067" marT="120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0221920"/>
                  </a:ext>
                </a:extLst>
              </a:tr>
              <a:tr h="475434">
                <a:tc>
                  <a:txBody>
                    <a:bodyPr/>
                    <a:lstStyle/>
                    <a:p>
                      <a:r>
                        <a:rPr lang="it-IT" sz="2300" b="1" dirty="0" err="1"/>
                        <a:t>Spain</a:t>
                      </a:r>
                      <a:endParaRPr lang="it-IT" sz="2300" dirty="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15,860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14,880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134,945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501,053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666,738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3000" b="0" i="0" u="none" strike="noStrike" dirty="0">
                          <a:solidFill>
                            <a:srgbClr val="FF0000"/>
                          </a:solidFill>
                          <a:effectLst/>
                          <a:latin typeface="Aptos Narrow" panose="020B0004020202020204" pitchFamily="34" charset="0"/>
                        </a:rPr>
                        <a:t>75,15%</a:t>
                      </a:r>
                    </a:p>
                  </a:txBody>
                  <a:tcPr marL="12067" marR="12067" marT="120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6876740"/>
                  </a:ext>
                </a:extLst>
              </a:tr>
              <a:tr h="810893">
                <a:tc>
                  <a:txBody>
                    <a:bodyPr/>
                    <a:lstStyle/>
                    <a:p>
                      <a:r>
                        <a:rPr lang="it-IT" sz="2300" b="1"/>
                        <a:t>United Kingdom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3,764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49,215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369,535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—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422,514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3000" b="0" i="0" u="none" strike="noStrike" dirty="0">
                          <a:solidFill>
                            <a:srgbClr val="FF0000"/>
                          </a:solidFill>
                          <a:effectLst/>
                          <a:latin typeface="Aptos Narrow" panose="020B0004020202020204" pitchFamily="34" charset="0"/>
                        </a:rPr>
                        <a:t>-</a:t>
                      </a:r>
                    </a:p>
                  </a:txBody>
                  <a:tcPr marL="12067" marR="12067" marT="120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621585"/>
                  </a:ext>
                </a:extLst>
              </a:tr>
              <a:tr h="475434">
                <a:tc>
                  <a:txBody>
                    <a:bodyPr/>
                    <a:lstStyle/>
                    <a:p>
                      <a:r>
                        <a:rPr lang="it-IT" sz="2300" b="1"/>
                        <a:t>Poland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1,761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19,498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153,782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256,536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431,577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3000" b="0" i="0" u="none" strike="noStrike" dirty="0">
                          <a:solidFill>
                            <a:srgbClr val="FF0000"/>
                          </a:solidFill>
                          <a:effectLst/>
                          <a:latin typeface="Aptos Narrow" panose="020B0004020202020204" pitchFamily="34" charset="0"/>
                        </a:rPr>
                        <a:t>59,44%</a:t>
                      </a:r>
                    </a:p>
                  </a:txBody>
                  <a:tcPr marL="12067" marR="12067" marT="120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1973557"/>
                  </a:ext>
                </a:extLst>
              </a:tr>
              <a:tr h="475434">
                <a:tc>
                  <a:txBody>
                    <a:bodyPr/>
                    <a:lstStyle/>
                    <a:p>
                      <a:r>
                        <a:rPr lang="it-IT" sz="2300" b="1"/>
                        <a:t>Netherlands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2,790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2,743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7,905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127,804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141,242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3000" b="0" i="0" u="none" strike="noStrike">
                          <a:solidFill>
                            <a:srgbClr val="FF0000"/>
                          </a:solidFill>
                          <a:effectLst/>
                          <a:latin typeface="Aptos Narrow" panose="020B0004020202020204" pitchFamily="34" charset="0"/>
                        </a:rPr>
                        <a:t>90,49%</a:t>
                      </a:r>
                    </a:p>
                  </a:txBody>
                  <a:tcPr marL="12067" marR="12067" marT="120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6905357"/>
                  </a:ext>
                </a:extLst>
              </a:tr>
              <a:tr h="475434">
                <a:tc>
                  <a:txBody>
                    <a:bodyPr/>
                    <a:lstStyle/>
                    <a:p>
                      <a:r>
                        <a:rPr lang="it-IT" sz="2300" b="1"/>
                        <a:t>Sweden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2,185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13,497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141,187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43,156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200,025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3000" b="0" i="0" u="none" strike="noStrike" dirty="0">
                          <a:solidFill>
                            <a:srgbClr val="FF0000"/>
                          </a:solidFill>
                          <a:effectLst/>
                          <a:latin typeface="Aptos Narrow" panose="020B0004020202020204" pitchFamily="34" charset="0"/>
                        </a:rPr>
                        <a:t>21,58%</a:t>
                      </a:r>
                    </a:p>
                  </a:txBody>
                  <a:tcPr marL="12067" marR="12067" marT="120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8595813"/>
                  </a:ext>
                </a:extLst>
              </a:tr>
              <a:tr h="475434">
                <a:tc>
                  <a:txBody>
                    <a:bodyPr/>
                    <a:lstStyle/>
                    <a:p>
                      <a:r>
                        <a:rPr lang="it-IT" sz="2300" b="1"/>
                        <a:t>Austria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1,749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10,762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23,555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91,916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127,982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3000" b="0" i="0" u="none" strike="noStrike" dirty="0">
                          <a:solidFill>
                            <a:srgbClr val="FF0000"/>
                          </a:solidFill>
                          <a:effectLst/>
                          <a:latin typeface="Aptos Narrow" panose="020B0004020202020204" pitchFamily="34" charset="0"/>
                        </a:rPr>
                        <a:t>71,82%</a:t>
                      </a:r>
                    </a:p>
                  </a:txBody>
                  <a:tcPr marL="12067" marR="12067" marT="120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472474"/>
                  </a:ext>
                </a:extLst>
              </a:tr>
              <a:tr h="475434">
                <a:tc>
                  <a:txBody>
                    <a:bodyPr/>
                    <a:lstStyle/>
                    <a:p>
                      <a:r>
                        <a:rPr lang="it-IT" sz="2300" b="1"/>
                        <a:t>Belgium</a:t>
                      </a:r>
                      <a:endParaRPr lang="it-IT" sz="2300"/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1,763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13,229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1,349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/>
                        <a:t>138,869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300" dirty="0"/>
                        <a:t>155,210</a:t>
                      </a:r>
                    </a:p>
                  </a:txBody>
                  <a:tcPr marL="115842" marR="115842" marT="57921" marB="5792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3000" b="0" i="0" u="none" strike="noStrike" dirty="0">
                          <a:solidFill>
                            <a:srgbClr val="FF0000"/>
                          </a:solidFill>
                          <a:effectLst/>
                          <a:latin typeface="Aptos Narrow" panose="020B0004020202020204" pitchFamily="34" charset="0"/>
                        </a:rPr>
                        <a:t>89,47%</a:t>
                      </a:r>
                    </a:p>
                  </a:txBody>
                  <a:tcPr marL="12067" marR="12067" marT="1206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7193408"/>
                  </a:ext>
                </a:extLst>
              </a:tr>
            </a:tbl>
          </a:graphicData>
        </a:graphic>
      </p:graphicFrame>
      <p:sp>
        <p:nvSpPr>
          <p:cNvPr id="2" name="Titolo 1">
            <a:extLst>
              <a:ext uri="{FF2B5EF4-FFF2-40B4-BE49-F238E27FC236}">
                <a16:creationId xmlns:a16="http://schemas.microsoft.com/office/drawing/2014/main" id="{26CA1BCF-1FCA-3069-286E-087E3834AC3E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33349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SMARTPMS –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Why</a:t>
            </a:r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590801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5">
            <a:extLst>
              <a:ext uri="{FF2B5EF4-FFF2-40B4-BE49-F238E27FC236}">
                <a16:creationId xmlns:a16="http://schemas.microsoft.com/office/drawing/2014/main" id="{21145236-2D98-EFD4-F502-0D63DA946D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5800" y="49444"/>
            <a:ext cx="11255332" cy="2764467"/>
          </a:xfrm>
          <a:prstGeom prst="rect">
            <a:avLst/>
          </a:prstGeom>
        </p:spPr>
      </p:pic>
      <p:sp>
        <p:nvSpPr>
          <p:cNvPr id="15" name="Rectangle 8">
            <a:extLst>
              <a:ext uri="{FF2B5EF4-FFF2-40B4-BE49-F238E27FC236}">
                <a16:creationId xmlns:a16="http://schemas.microsoft.com/office/drawing/2014/main" id="{74169E6B-6174-45F4-C2BF-A0A8FEC4BE4C}"/>
              </a:ext>
            </a:extLst>
          </p:cNvPr>
          <p:cNvSpPr/>
          <p:nvPr/>
        </p:nvSpPr>
        <p:spPr>
          <a:xfrm>
            <a:off x="8686800" y="778430"/>
            <a:ext cx="91713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028706"/>
            <a:r>
              <a:rPr lang="en-GB" sz="3600" dirty="0" err="1">
                <a:solidFill>
                  <a:srgbClr val="174292"/>
                </a:solidFill>
                <a:latin typeface="Roboto"/>
              </a:rPr>
              <a:t>Engeneering</a:t>
            </a:r>
            <a:r>
              <a:rPr lang="en-GB" sz="3600" dirty="0">
                <a:solidFill>
                  <a:srgbClr val="174292"/>
                </a:solidFill>
                <a:latin typeface="Roboto"/>
              </a:rPr>
              <a:t> sustainability </a:t>
            </a:r>
            <a:r>
              <a:rPr lang="en-GB" sz="3600" b="1" u="sng" dirty="0">
                <a:solidFill>
                  <a:srgbClr val="174292"/>
                </a:solidFill>
                <a:latin typeface="Roboto"/>
              </a:rPr>
              <a:t>in each stage of the life cycle  </a:t>
            </a:r>
            <a:r>
              <a:rPr lang="en-GB" sz="3600" dirty="0">
                <a:solidFill>
                  <a:srgbClr val="174292"/>
                </a:solidFill>
                <a:latin typeface="Roboto"/>
              </a:rPr>
              <a:t>of transport infrastructure</a:t>
            </a:r>
            <a:endParaRPr sz="3600" dirty="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CE6945C3-68A8-632E-4F9E-C63462FE9560}"/>
              </a:ext>
            </a:extLst>
          </p:cNvPr>
          <p:cNvSpPr/>
          <p:nvPr/>
        </p:nvSpPr>
        <p:spPr>
          <a:xfrm>
            <a:off x="0" y="9065999"/>
            <a:ext cx="18288000" cy="12210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28706"/>
            <a:r>
              <a:rPr lang="it-IT" sz="2700" dirty="0">
                <a:solidFill>
                  <a:prstClr val="whit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http://</a:t>
            </a:r>
            <a:r>
              <a:rPr lang="it-IT" sz="2700" dirty="0" err="1">
                <a:solidFill>
                  <a:prstClr val="whit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smartilab.unipa.it</a:t>
            </a:r>
            <a:endParaRPr lang="it-IT" sz="2700" dirty="0">
              <a:solidFill>
                <a:prstClr val="whit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9CB4927-41AF-8BE5-9FA7-20C4C9F9503E}"/>
              </a:ext>
            </a:extLst>
          </p:cNvPr>
          <p:cNvSpPr txBox="1">
            <a:spLocks/>
          </p:cNvSpPr>
          <p:nvPr/>
        </p:nvSpPr>
        <p:spPr>
          <a:xfrm>
            <a:off x="228600" y="3200206"/>
            <a:ext cx="7543800" cy="4706261"/>
          </a:xfrm>
          <a:prstGeom prst="rect">
            <a:avLst/>
          </a:prstGeom>
        </p:spPr>
        <p:txBody>
          <a:bodyPr vert="horz" lIns="102870" tIns="51435" rIns="102870" bIns="51435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028706">
              <a:spcBef>
                <a:spcPts val="1125"/>
              </a:spcBef>
              <a:defRPr/>
            </a:pPr>
            <a:r>
              <a:rPr lang="en-GB" sz="5000" dirty="0">
                <a:solidFill>
                  <a:prstClr val="black"/>
                </a:solidFill>
                <a:latin typeface="Calibri" panose="020F0502020204030204"/>
              </a:rPr>
              <a:t>in an oversimplified form can be summarised as the implementation of </a:t>
            </a:r>
            <a:r>
              <a:rPr lang="en-GB" sz="5000" u="sng" dirty="0">
                <a:solidFill>
                  <a:prstClr val="black"/>
                </a:solidFill>
                <a:latin typeface="Calibri" panose="020F0502020204030204"/>
              </a:rPr>
              <a:t>best practices</a:t>
            </a:r>
            <a:r>
              <a:rPr lang="en-GB" sz="5000" dirty="0">
                <a:solidFill>
                  <a:prstClr val="black"/>
                </a:solidFill>
                <a:latin typeface="Calibri" panose="020F0502020204030204"/>
              </a:rPr>
              <a:t> deduced from the </a:t>
            </a:r>
          </a:p>
          <a:p>
            <a:pPr defTabSz="1028706">
              <a:spcBef>
                <a:spcPts val="1125"/>
              </a:spcBef>
              <a:defRPr/>
            </a:pPr>
            <a:r>
              <a:rPr lang="en-GB" sz="5000" dirty="0">
                <a:solidFill>
                  <a:prstClr val="black"/>
                </a:solidFill>
                <a:latin typeface="Calibri" panose="020F0502020204030204"/>
              </a:rPr>
              <a:t>Life Cycle </a:t>
            </a:r>
            <a:r>
              <a:rPr lang="en-GB" sz="5000" dirty="0" err="1">
                <a:solidFill>
                  <a:prstClr val="black"/>
                </a:solidFill>
                <a:latin typeface="Calibri" panose="020F0502020204030204"/>
              </a:rPr>
              <a:t>Analsys</a:t>
            </a:r>
            <a:r>
              <a:rPr lang="en-GB" sz="5000" dirty="0">
                <a:solidFill>
                  <a:prstClr val="black"/>
                </a:solidFill>
                <a:latin typeface="Calibri" panose="020F0502020204030204"/>
              </a:rPr>
              <a:t> (LCA) of projects, </a:t>
            </a:r>
            <a:r>
              <a:rPr lang="en-GB" sz="5000" dirty="0">
                <a:solidFill>
                  <a:srgbClr val="70AD47">
                    <a:lumMod val="75000"/>
                  </a:srgbClr>
                </a:solidFill>
                <a:latin typeface="Calibri" panose="020F0502020204030204"/>
              </a:rPr>
              <a:t>processes and products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D7FC68-FC50-F3AC-6C1C-ABA8C0A9B3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2615455"/>
            <a:ext cx="9906000" cy="6064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4">
            <a:extLst>
              <a:ext uri="{FF2B5EF4-FFF2-40B4-BE49-F238E27FC236}">
                <a16:creationId xmlns:a16="http://schemas.microsoft.com/office/drawing/2014/main" id="{3183B9E9-7DE2-C2B6-7DE1-07DAB94B8170}"/>
              </a:ext>
            </a:extLst>
          </p:cNvPr>
          <p:cNvSpPr txBox="1"/>
          <p:nvPr/>
        </p:nvSpPr>
        <p:spPr>
          <a:xfrm>
            <a:off x="13716000" y="8178345"/>
            <a:ext cx="1783948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28706">
              <a:defRPr/>
            </a:pPr>
            <a:r>
              <a:rPr lang="en-GB" sz="1575" dirty="0" err="1">
                <a:solidFill>
                  <a:prstClr val="black"/>
                </a:solidFill>
                <a:latin typeface="Calibri" panose="020F0502020204030204"/>
              </a:rPr>
              <a:t>Moins</a:t>
            </a:r>
            <a:r>
              <a:rPr lang="en-GB" sz="1575" dirty="0">
                <a:solidFill>
                  <a:prstClr val="black"/>
                </a:solidFill>
                <a:latin typeface="Calibri" panose="020F0502020204030204"/>
              </a:rPr>
              <a:t> et al. 2020</a:t>
            </a:r>
            <a:endParaRPr sz="1575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977662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2"/>
          <a:srcRect t="16571" b="31781"/>
          <a:stretch/>
        </p:blipFill>
        <p:spPr>
          <a:xfrm>
            <a:off x="221226" y="1284449"/>
            <a:ext cx="18066774" cy="5334001"/>
          </a:xfrm>
          <a:prstGeom prst="rect">
            <a:avLst/>
          </a:prstGeom>
        </p:spPr>
      </p:pic>
      <p:sp>
        <p:nvSpPr>
          <p:cNvPr id="2" name="Slide Number Placeholder 9">
            <a:extLst>
              <a:ext uri="{FF2B5EF4-FFF2-40B4-BE49-F238E27FC236}">
                <a16:creationId xmlns:a16="http://schemas.microsoft.com/office/drawing/2014/main" id="{CB83A0A1-63FF-0322-9825-3F9C62E63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20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1B5581-8ED8-4737-3B06-9E59A562E0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587A9BE2-8FC8-356F-996E-E4390D288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48ECC200-3ED5-AB55-049D-0A36D36BE4A6}"/>
              </a:ext>
            </a:extLst>
          </p:cNvPr>
          <p:cNvSpPr txBox="1"/>
          <p:nvPr/>
        </p:nvSpPr>
        <p:spPr>
          <a:xfrm>
            <a:off x="917060" y="6568054"/>
            <a:ext cx="12771390" cy="83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7922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4814" b="1" dirty="0">
                <a:solidFill>
                  <a:prstClr val="black"/>
                </a:solidFill>
                <a:latin typeface="Calibri Light" panose="020F0302020204030204"/>
              </a:rPr>
              <a:t>Real Time data from Connected Vehicles (CVs)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A774BCA-8578-E384-99CD-26150097B21B}"/>
              </a:ext>
            </a:extLst>
          </p:cNvPr>
          <p:cNvSpPr txBox="1"/>
          <p:nvPr/>
        </p:nvSpPr>
        <p:spPr>
          <a:xfrm>
            <a:off x="533400" y="7358090"/>
            <a:ext cx="16855261" cy="2528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ts val="384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200" spc="-16" dirty="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IoT (Internet of Things) and V2X (Vehicle-to-Everything) technologies enable frequent and distributed road network measurements.</a:t>
            </a:r>
            <a:endParaRPr lang="en-US" sz="3200" spc="-16" dirty="0">
              <a:solidFill>
                <a:srgbClr val="000000"/>
              </a:solidFill>
              <a:latin typeface="Evolventa"/>
              <a:sym typeface="Evolventa"/>
            </a:endParaRPr>
          </a:p>
          <a:p>
            <a:pPr marL="457200" indent="-457200">
              <a:lnSpc>
                <a:spcPts val="384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200" spc="-16" dirty="0">
                <a:solidFill>
                  <a:srgbClr val="000000"/>
                </a:solidFill>
                <a:latin typeface="Evolventa"/>
                <a:sym typeface="Evolventa"/>
              </a:rPr>
              <a:t>Through our partner </a:t>
            </a:r>
            <a:r>
              <a:rPr lang="en-US" sz="3200" spc="-16" dirty="0" err="1">
                <a:solidFill>
                  <a:srgbClr val="000000"/>
                </a:solidFill>
                <a:latin typeface="Evolventa"/>
                <a:sym typeface="Evolventa"/>
              </a:rPr>
              <a:t>NiraDynamics</a:t>
            </a:r>
            <a:r>
              <a:rPr lang="en-US" sz="3200" spc="-16" dirty="0">
                <a:solidFill>
                  <a:srgbClr val="000000"/>
                </a:solidFill>
                <a:latin typeface="Evolventa"/>
                <a:sym typeface="Evolventa"/>
              </a:rPr>
              <a:t>, it is possible to access several type of data from a fleet of passenger vehicles</a:t>
            </a:r>
          </a:p>
          <a:p>
            <a:pPr>
              <a:lnSpc>
                <a:spcPts val="3840"/>
              </a:lnSpc>
              <a:spcBef>
                <a:spcPct val="0"/>
              </a:spcBef>
            </a:pPr>
            <a:endParaRPr lang="en-US" sz="3200" spc="-16" dirty="0">
              <a:solidFill>
                <a:srgbClr val="000000"/>
              </a:solidFill>
              <a:latin typeface="Evolventa"/>
              <a:sym typeface="Evolventa"/>
            </a:endParaRP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C6F3DC02-BDC5-7116-5DCA-00B3AD0B9F58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33349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SMARTPMS – How</a:t>
            </a:r>
          </a:p>
        </p:txBody>
      </p:sp>
    </p:spTree>
    <p:extLst>
      <p:ext uri="{BB962C8B-B14F-4D97-AF65-F5344CB8AC3E}">
        <p14:creationId xmlns:p14="http://schemas.microsoft.com/office/powerpoint/2010/main" val="5907279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FA20FCC1-25B2-A5EC-3161-C48B9DE600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419" y="1306033"/>
            <a:ext cx="16170198" cy="8054588"/>
          </a:xfrm>
          <a:prstGeom prst="rect">
            <a:avLst/>
          </a:prstGeom>
        </p:spPr>
      </p:pic>
      <p:sp>
        <p:nvSpPr>
          <p:cNvPr id="4" name="Slide Number Placeholder 9">
            <a:extLst>
              <a:ext uri="{FF2B5EF4-FFF2-40B4-BE49-F238E27FC236}">
                <a16:creationId xmlns:a16="http://schemas.microsoft.com/office/drawing/2014/main" id="{A2C89759-5AD4-1289-061F-E70CD69AD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21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Date Placeholder 2">
            <a:extLst>
              <a:ext uri="{FF2B5EF4-FFF2-40B4-BE49-F238E27FC236}">
                <a16:creationId xmlns:a16="http://schemas.microsoft.com/office/drawing/2014/main" id="{511FA340-221A-E847-A89A-210E196EF8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B57C481F-8923-AEC7-81C5-272C5BB77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06D53C0-A397-E524-CA93-3A22EDCA0035}"/>
              </a:ext>
            </a:extLst>
          </p:cNvPr>
          <p:cNvSpPr txBox="1"/>
          <p:nvPr/>
        </p:nvSpPr>
        <p:spPr>
          <a:xfrm>
            <a:off x="992887" y="8682858"/>
            <a:ext cx="12771390" cy="83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7922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4814" b="1" dirty="0">
                <a:solidFill>
                  <a:prstClr val="black"/>
                </a:solidFill>
                <a:latin typeface="Calibri Light" panose="020F0302020204030204"/>
              </a:rPr>
              <a:t>Real Time data from Connected Vehicles (CVs)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AE304F8D-8066-86E3-E954-806729DC489A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33349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SMARTPMS – How</a:t>
            </a:r>
          </a:p>
        </p:txBody>
      </p:sp>
    </p:spTree>
    <p:extLst>
      <p:ext uri="{BB962C8B-B14F-4D97-AF65-F5344CB8AC3E}">
        <p14:creationId xmlns:p14="http://schemas.microsoft.com/office/powerpoint/2010/main" val="33509083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382" y="948207"/>
            <a:ext cx="16046817" cy="9149502"/>
          </a:xfrm>
          <a:prstGeom prst="rect">
            <a:avLst/>
          </a:prstGeom>
        </p:spPr>
      </p:pic>
      <p:sp>
        <p:nvSpPr>
          <p:cNvPr id="2" name="Slide Number Placeholder 9">
            <a:extLst>
              <a:ext uri="{FF2B5EF4-FFF2-40B4-BE49-F238E27FC236}">
                <a16:creationId xmlns:a16="http://schemas.microsoft.com/office/drawing/2014/main" id="{D9730794-01BF-0858-7D51-C671C6D83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22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188FA1-81C5-B373-E529-26CEB5D7E0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C2AFA230-A6C3-F699-5C14-30C9AD095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09D7EE0-5D5A-5200-67A1-1ED2B5683FBA}"/>
              </a:ext>
            </a:extLst>
          </p:cNvPr>
          <p:cNvSpPr txBox="1">
            <a:spLocks/>
          </p:cNvSpPr>
          <p:nvPr/>
        </p:nvSpPr>
        <p:spPr>
          <a:xfrm>
            <a:off x="2849530" y="264332"/>
            <a:ext cx="11830050" cy="904408"/>
          </a:xfrm>
          <a:prstGeom prst="rect">
            <a:avLst/>
          </a:prstGeom>
        </p:spPr>
        <p:txBody>
          <a:bodyPr vert="horz" lIns="102870" tIns="51435" rIns="102870" bIns="51435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028706"/>
            <a:endParaRPr lang="en-GB" sz="4950" b="1" dirty="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B78EFF26-BDBA-4EAD-45BC-B2ECD56862A1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33349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SMARTPMS – How</a:t>
            </a:r>
          </a:p>
        </p:txBody>
      </p:sp>
    </p:spTree>
    <p:extLst>
      <p:ext uri="{BB962C8B-B14F-4D97-AF65-F5344CB8AC3E}">
        <p14:creationId xmlns:p14="http://schemas.microsoft.com/office/powerpoint/2010/main" val="33187622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5A8F9D31-2B9A-BC69-DA26-192664078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id="{EB5F7642-B9DA-1D39-3C10-423D051D440E}"/>
              </a:ext>
            </a:extLst>
          </p:cNvPr>
          <p:cNvSpPr/>
          <p:nvPr/>
        </p:nvSpPr>
        <p:spPr>
          <a:xfrm>
            <a:off x="3273387" y="2127598"/>
            <a:ext cx="1235018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28706"/>
            <a:r>
              <a:rPr lang="it-IT" sz="27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Problem</a:t>
            </a:r>
            <a:r>
              <a:rPr lang="it-IT" sz="27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1: </a:t>
            </a:r>
            <a:r>
              <a:rPr lang="it-IT" sz="27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Emissions</a:t>
            </a:r>
            <a:r>
              <a:rPr lang="it-IT" sz="27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due to </a:t>
            </a:r>
            <a:r>
              <a:rPr lang="it-IT" sz="27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maintenance</a:t>
            </a:r>
            <a:r>
              <a:rPr lang="it-IT" sz="27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27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derived</a:t>
            </a:r>
            <a:r>
              <a:rPr lang="it-IT" sz="27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congestion (</a:t>
            </a:r>
            <a:r>
              <a:rPr lang="it-IT" sz="27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traffic</a:t>
            </a:r>
            <a:r>
              <a:rPr lang="it-IT" sz="27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2" name="Slide Number Placeholder 9">
            <a:extLst>
              <a:ext uri="{FF2B5EF4-FFF2-40B4-BE49-F238E27FC236}">
                <a16:creationId xmlns:a16="http://schemas.microsoft.com/office/drawing/2014/main" id="{9D672FC2-6D16-83E0-2F3A-AE3238A2B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23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48C8926D-DE92-917A-E52B-1342ED5A7F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0D18C918-BC3F-987F-A877-139803FB0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A6E12A1-F818-2E2F-598E-E9A3C32E11AC}"/>
              </a:ext>
            </a:extLst>
          </p:cNvPr>
          <p:cNvSpPr txBox="1">
            <a:spLocks/>
          </p:cNvSpPr>
          <p:nvPr/>
        </p:nvSpPr>
        <p:spPr>
          <a:xfrm>
            <a:off x="3058322" y="892083"/>
            <a:ext cx="11830050" cy="904408"/>
          </a:xfrm>
          <a:prstGeom prst="rect">
            <a:avLst/>
          </a:prstGeom>
        </p:spPr>
        <p:txBody>
          <a:bodyPr vert="horz" lIns="102870" tIns="51435" rIns="102870" bIns="51435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028706"/>
            <a:r>
              <a:rPr lang="en-GB" sz="4950" b="1" dirty="0">
                <a:solidFill>
                  <a:prstClr val="black"/>
                </a:solidFill>
                <a:latin typeface="Calibri Light" panose="020F0302020204030204"/>
              </a:rPr>
              <a:t>Intro: Sustainable Road pavements</a:t>
            </a:r>
          </a:p>
        </p:txBody>
      </p:sp>
      <p:pic>
        <p:nvPicPr>
          <p:cNvPr id="77828" name="Picture 4">
            <a:extLst>
              <a:ext uri="{FF2B5EF4-FFF2-40B4-BE49-F238E27FC236}">
                <a16:creationId xmlns:a16="http://schemas.microsoft.com/office/drawing/2014/main" id="{A21E28CA-CE49-AA5B-67CA-130268679C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659988"/>
            <a:ext cx="13716000" cy="635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27D7B4B8-9160-0CFC-5D45-E67E3AF66783}"/>
              </a:ext>
            </a:extLst>
          </p:cNvPr>
          <p:cNvSpPr txBox="1"/>
          <p:nvPr/>
        </p:nvSpPr>
        <p:spPr>
          <a:xfrm>
            <a:off x="2286001" y="9146249"/>
            <a:ext cx="5580861" cy="365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7922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774" dirty="0">
                <a:solidFill>
                  <a:srgbClr val="0272B1"/>
                </a:solidFill>
                <a:latin typeface="ElsevierSans"/>
                <a:hlinkClick r:id="rId3" tooltip="Persistent link using digital object identifier"/>
              </a:rPr>
              <a:t>Source: https://doi.org/10.1016/j.autcon.2021.103840</a:t>
            </a:r>
            <a:endParaRPr lang="it-IT" sz="1774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1039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C8179B-C055-C6B1-6DFA-13961E8003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7E78F-9781-28B9-BA35-58B5B9A8E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942" y="3681070"/>
            <a:ext cx="16611599" cy="3209329"/>
          </a:xfrm>
        </p:spPr>
        <p:txBody>
          <a:bodyPr>
            <a:noAutofit/>
          </a:bodyPr>
          <a:lstStyle/>
          <a:p>
            <a:pPr algn="r"/>
            <a:r>
              <a:rPr lang="en-GB" sz="9000" b="1" dirty="0">
                <a:solidFill>
                  <a:schemeClr val="accent1">
                    <a:lumMod val="50000"/>
                  </a:schemeClr>
                </a:solidFill>
              </a:rPr>
              <a:t>SMART PMS Urban :</a:t>
            </a:r>
            <a:br>
              <a:rPr lang="en-GB" sz="9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GB" sz="9000" b="1" dirty="0">
                <a:solidFill>
                  <a:schemeClr val="accent6">
                    <a:lumMod val="75000"/>
                  </a:schemeClr>
                </a:solidFill>
              </a:rPr>
              <a:t>CVs-derived urban digital quality maps for predictive maintenance of urban road networks</a:t>
            </a:r>
            <a:endParaRPr sz="9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1A841A6-6381-E2DD-F1AC-8148013D9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24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2B7D1F2A-920C-948C-5EAC-70C57ADEE3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264833A5-4500-290C-B2F0-65C49543B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CAD12B2C-B2A5-63A1-B473-5F441F0F43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B608A79-96D6-D785-D3A0-57EC4AD157D5}"/>
              </a:ext>
            </a:extLst>
          </p:cNvPr>
          <p:cNvSpPr txBox="1">
            <a:spLocks/>
          </p:cNvSpPr>
          <p:nvPr/>
        </p:nvSpPr>
        <p:spPr>
          <a:xfrm>
            <a:off x="5105400" y="7212718"/>
            <a:ext cx="11830050" cy="2250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1028706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4" indent="0" algn="l" defTabSz="1028706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22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28706" indent="0" algn="l" defTabSz="1028706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202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43060" indent="0" algn="l" defTabSz="1028706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13" indent="0" algn="l" defTabSz="1028706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71766" indent="0" algn="l" defTabSz="1028706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086120" indent="0" algn="l" defTabSz="1028706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00473" indent="0" algn="l" defTabSz="1028706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14827" indent="0" algn="l" defTabSz="1028706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>
                <a:hlinkClick r:id="rId3"/>
              </a:rPr>
              <a:t>smartpms.unipa.it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43563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14">
            <a:extLst>
              <a:ext uri="{FF2B5EF4-FFF2-40B4-BE49-F238E27FC236}">
                <a16:creationId xmlns:a16="http://schemas.microsoft.com/office/drawing/2014/main" id="{E722B2DD-E14D-4972-9D98-5D6E61B1B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000" y="1285876"/>
            <a:ext cx="13716000" cy="771525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28706">
              <a:defRPr/>
            </a:pPr>
            <a:endParaRPr lang="en-US" sz="2025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6" name="Immagine 5" descr="Immagine che contiene mappa, testo&#10;&#10;Descrizione generata automaticamente">
            <a:extLst>
              <a:ext uri="{FF2B5EF4-FFF2-40B4-BE49-F238E27FC236}">
                <a16:creationId xmlns:a16="http://schemas.microsoft.com/office/drawing/2014/main" id="{8F88B7F2-31FA-B8D8-4012-06890B795A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9348" r="-1" b="31863"/>
          <a:stretch/>
        </p:blipFill>
        <p:spPr>
          <a:xfrm>
            <a:off x="0" y="158049"/>
            <a:ext cx="18318885" cy="9258300"/>
          </a:xfrm>
          <a:prstGeom prst="rect">
            <a:avLst/>
          </a:prstGeom>
          <a:effectLst>
            <a:outerShdw blurRad="292100" dist="165100" dir="6000000" sx="97000" sy="97000" algn="t" rotWithShape="0">
              <a:prstClr val="black">
                <a:alpha val="35000"/>
              </a:prstClr>
            </a:outerShdw>
          </a:effectLst>
        </p:spPr>
      </p:pic>
      <p:sp>
        <p:nvSpPr>
          <p:cNvPr id="2" name="Slide Number Placeholder 9">
            <a:extLst>
              <a:ext uri="{FF2B5EF4-FFF2-40B4-BE49-F238E27FC236}">
                <a16:creationId xmlns:a16="http://schemas.microsoft.com/office/drawing/2014/main" id="{059EB6FC-7589-4E84-61BF-2E0692F70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25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947466-22CD-06B0-9247-B2154DEF9E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56E26CFA-B2A1-40CF-7C41-2F11BB2AA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754178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92E5D1-D333-EDD0-7BFF-6F469D3451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 descr="Immagine che contiene testo  Descrizione generata automaticamente">
            <a:extLst>
              <a:ext uri="{FF2B5EF4-FFF2-40B4-BE49-F238E27FC236}">
                <a16:creationId xmlns:a16="http://schemas.microsoft.com/office/drawing/2014/main" id="{207D749B-FE95-4AD8-2895-7913C56411FF}"/>
              </a:ext>
            </a:extLst>
          </p:cNvPr>
          <p:cNvSpPr/>
          <p:nvPr/>
        </p:nvSpPr>
        <p:spPr>
          <a:xfrm>
            <a:off x="0" y="8838025"/>
            <a:ext cx="2317565" cy="1448975"/>
          </a:xfrm>
          <a:custGeom>
            <a:avLst/>
            <a:gdLst/>
            <a:ahLst/>
            <a:cxnLst/>
            <a:rect l="l" t="t" r="r" b="b"/>
            <a:pathLst>
              <a:path w="2317565" h="1448975">
                <a:moveTo>
                  <a:pt x="0" y="0"/>
                </a:moveTo>
                <a:lnTo>
                  <a:pt x="2317565" y="0"/>
                </a:lnTo>
                <a:lnTo>
                  <a:pt x="2317565" y="1448975"/>
                </a:lnTo>
                <a:lnTo>
                  <a:pt x="0" y="14489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7982" r="-132681" b="-90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BD1C9175-5229-5610-6767-B1D77EF4036B}"/>
              </a:ext>
            </a:extLst>
          </p:cNvPr>
          <p:cNvSpPr/>
          <p:nvPr/>
        </p:nvSpPr>
        <p:spPr>
          <a:xfrm>
            <a:off x="2317565" y="9585527"/>
            <a:ext cx="15970435" cy="715104"/>
          </a:xfrm>
          <a:custGeom>
            <a:avLst/>
            <a:gdLst/>
            <a:ahLst/>
            <a:cxnLst/>
            <a:rect l="l" t="t" r="r" b="b"/>
            <a:pathLst>
              <a:path w="15970435" h="715104">
                <a:moveTo>
                  <a:pt x="0" y="0"/>
                </a:moveTo>
                <a:lnTo>
                  <a:pt x="15970435" y="0"/>
                </a:lnTo>
                <a:lnTo>
                  <a:pt x="15970435" y="715104"/>
                </a:lnTo>
                <a:lnTo>
                  <a:pt x="0" y="7151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22315C59-939B-AE4C-AEB5-0CD2CDC65D57}"/>
              </a:ext>
            </a:extLst>
          </p:cNvPr>
          <p:cNvSpPr txBox="1"/>
          <p:nvPr/>
        </p:nvSpPr>
        <p:spPr>
          <a:xfrm>
            <a:off x="4495800" y="1341469"/>
            <a:ext cx="12573000" cy="8894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it-IT" sz="44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it-IT" sz="4400" dirty="0" err="1"/>
              <a:t>traditional</a:t>
            </a:r>
            <a:r>
              <a:rPr lang="it-IT" sz="4400" dirty="0"/>
              <a:t> </a:t>
            </a:r>
            <a:r>
              <a:rPr lang="it-IT" sz="4400" b="1" dirty="0" err="1"/>
              <a:t>reactive</a:t>
            </a:r>
            <a:r>
              <a:rPr lang="it-IT" sz="4400" b="1" dirty="0"/>
              <a:t> </a:t>
            </a:r>
            <a:r>
              <a:rPr lang="it-IT" sz="4400" b="1" dirty="0" err="1"/>
              <a:t>maintenance</a:t>
            </a:r>
            <a:r>
              <a:rPr lang="it-IT" sz="4400" dirty="0"/>
              <a:t>, </a:t>
            </a:r>
            <a:r>
              <a:rPr lang="it-IT" sz="4400" dirty="0" err="1"/>
              <a:t>characterised</a:t>
            </a:r>
            <a:r>
              <a:rPr lang="it-IT" sz="4400" dirty="0"/>
              <a:t> by </a:t>
            </a:r>
            <a:r>
              <a:rPr lang="it-IT" sz="4400" dirty="0" err="1"/>
              <a:t>interventions</a:t>
            </a:r>
            <a:r>
              <a:rPr lang="it-IT" sz="4400" dirty="0"/>
              <a:t> </a:t>
            </a:r>
            <a:r>
              <a:rPr lang="it-IT" sz="4400" dirty="0" err="1"/>
              <a:t>carried</a:t>
            </a:r>
            <a:r>
              <a:rPr lang="it-IT" sz="4400" dirty="0"/>
              <a:t> out </a:t>
            </a:r>
            <a:r>
              <a:rPr lang="it-IT" sz="4400" dirty="0" err="1"/>
              <a:t>only</a:t>
            </a:r>
            <a:r>
              <a:rPr lang="it-IT" sz="4400" dirty="0"/>
              <a:t> after a </a:t>
            </a:r>
            <a:r>
              <a:rPr lang="it-IT" sz="4400" dirty="0" err="1"/>
              <a:t>failure</a:t>
            </a:r>
            <a:r>
              <a:rPr lang="it-IT" sz="4400" dirty="0"/>
              <a:t> </a:t>
            </a:r>
            <a:r>
              <a:rPr lang="it-IT" sz="4400" dirty="0" err="1"/>
              <a:t>occurs</a:t>
            </a:r>
            <a:r>
              <a:rPr lang="it-IT" sz="4400" dirty="0"/>
              <a:t>, </a:t>
            </a:r>
          </a:p>
          <a:p>
            <a:endParaRPr lang="it-IT" sz="4400" dirty="0"/>
          </a:p>
          <a:p>
            <a:pPr marL="1485900" lvl="2" indent="-571500">
              <a:buFont typeface="Arial" panose="020B0604020202020204" pitchFamily="34" charset="0"/>
              <a:buChar char="•"/>
            </a:pPr>
            <a:r>
              <a:rPr lang="it-IT" sz="4400" dirty="0"/>
              <a:t>to </a:t>
            </a:r>
            <a:r>
              <a:rPr lang="it-IT" sz="4400" b="1" dirty="0" err="1"/>
              <a:t>proactive</a:t>
            </a:r>
            <a:r>
              <a:rPr lang="it-IT" sz="4400" b="1" dirty="0"/>
              <a:t> </a:t>
            </a:r>
            <a:r>
              <a:rPr lang="it-IT" sz="4400" b="1" dirty="0" err="1"/>
              <a:t>maintenance</a:t>
            </a:r>
            <a:r>
              <a:rPr lang="it-IT" sz="4400" dirty="0"/>
              <a:t>, </a:t>
            </a:r>
            <a:r>
              <a:rPr lang="it-IT" sz="4400" dirty="0" err="1"/>
              <a:t>based</a:t>
            </a:r>
            <a:r>
              <a:rPr lang="it-IT" sz="4400" dirty="0"/>
              <a:t> on regular </a:t>
            </a:r>
            <a:r>
              <a:rPr lang="it-IT" sz="4400" dirty="0" err="1"/>
              <a:t>inspections</a:t>
            </a:r>
            <a:r>
              <a:rPr lang="it-IT" sz="4400" dirty="0"/>
              <a:t> </a:t>
            </a:r>
            <a:r>
              <a:rPr lang="it-IT" sz="4400" dirty="0" err="1"/>
              <a:t>aimed</a:t>
            </a:r>
            <a:r>
              <a:rPr lang="it-IT" sz="4400" dirty="0"/>
              <a:t> </a:t>
            </a:r>
            <a:r>
              <a:rPr lang="it-IT" sz="4400" dirty="0" err="1"/>
              <a:t>at</a:t>
            </a:r>
            <a:r>
              <a:rPr lang="it-IT" sz="4400" dirty="0"/>
              <a:t> </a:t>
            </a:r>
            <a:r>
              <a:rPr lang="it-IT" sz="4400" dirty="0" err="1"/>
              <a:t>preventing</a:t>
            </a:r>
            <a:r>
              <a:rPr lang="it-IT" sz="4400" dirty="0"/>
              <a:t> </a:t>
            </a:r>
            <a:r>
              <a:rPr lang="it-IT" sz="4400" dirty="0" err="1"/>
              <a:t>failures</a:t>
            </a:r>
            <a:r>
              <a:rPr lang="it-IT" sz="4400" dirty="0"/>
              <a:t>:</a:t>
            </a:r>
          </a:p>
          <a:p>
            <a:pPr marL="1943100" lvl="3" indent="-571500">
              <a:buFont typeface="Wingdings" pitchFamily="2" charset="2"/>
              <a:buChar char="ü"/>
            </a:pPr>
            <a:endParaRPr lang="it-IT" sz="4400" dirty="0"/>
          </a:p>
          <a:p>
            <a:pPr marL="1943100" lvl="3" indent="-571500">
              <a:buFont typeface="Wingdings" pitchFamily="2" charset="2"/>
              <a:buChar char="ü"/>
            </a:pPr>
            <a:r>
              <a:rPr lang="it-IT" sz="4400" dirty="0" err="1"/>
              <a:t>Historical</a:t>
            </a:r>
            <a:r>
              <a:rPr lang="it-IT" sz="4400" dirty="0"/>
              <a:t> data</a:t>
            </a:r>
          </a:p>
          <a:p>
            <a:pPr marL="1943100" lvl="3" indent="-571500">
              <a:buFont typeface="Wingdings" pitchFamily="2" charset="2"/>
              <a:buChar char="ü"/>
            </a:pPr>
            <a:r>
              <a:rPr lang="it-IT" sz="4400" dirty="0"/>
              <a:t>Quality </a:t>
            </a:r>
            <a:r>
              <a:rPr lang="it-IT" sz="4400" dirty="0" err="1"/>
              <a:t>maps</a:t>
            </a:r>
            <a:r>
              <a:rPr lang="it-IT" sz="4400" dirty="0"/>
              <a:t> of </a:t>
            </a:r>
            <a:r>
              <a:rPr lang="it-IT" sz="4400" dirty="0" err="1"/>
              <a:t>roughness</a:t>
            </a:r>
            <a:endParaRPr lang="it-IT" sz="4400" dirty="0"/>
          </a:p>
          <a:p>
            <a:pPr marL="1943100" lvl="3" indent="-571500">
              <a:buFont typeface="Wingdings" pitchFamily="2" charset="2"/>
              <a:buChar char="ü"/>
            </a:pPr>
            <a:r>
              <a:rPr lang="it-IT" sz="4400" dirty="0" err="1"/>
              <a:t>PotHoles</a:t>
            </a:r>
            <a:r>
              <a:rPr lang="it-IT" sz="4400" dirty="0"/>
              <a:t> and </a:t>
            </a:r>
            <a:r>
              <a:rPr lang="it-IT" sz="4400" dirty="0" err="1"/>
              <a:t>Bumps</a:t>
            </a:r>
            <a:r>
              <a:rPr lang="it-IT" sz="4400" dirty="0"/>
              <a:t> mapping</a:t>
            </a:r>
          </a:p>
          <a:p>
            <a:pPr marL="1943100" lvl="3" indent="-571500">
              <a:buFont typeface="Wingdings" pitchFamily="2" charset="2"/>
              <a:buChar char="ü"/>
            </a:pPr>
            <a:r>
              <a:rPr lang="it-IT" sz="4400" dirty="0"/>
              <a:t>Road Health Alerts</a:t>
            </a:r>
          </a:p>
          <a:p>
            <a:pPr marL="1943100" lvl="3" indent="-571500">
              <a:buFont typeface="Wingdings" pitchFamily="2" charset="2"/>
              <a:buChar char="ü"/>
            </a:pPr>
            <a:endParaRPr lang="it-IT" sz="4400" dirty="0"/>
          </a:p>
          <a:p>
            <a:pPr lvl="5"/>
            <a:endParaRPr lang="it-IT" sz="4400" dirty="0"/>
          </a:p>
        </p:txBody>
      </p:sp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942F4D13-5CD8-F5A5-27AF-F556AD19A52F}"/>
              </a:ext>
            </a:extLst>
          </p:cNvPr>
          <p:cNvSpPr txBox="1"/>
          <p:nvPr/>
        </p:nvSpPr>
        <p:spPr>
          <a:xfrm>
            <a:off x="259537" y="6561374"/>
            <a:ext cx="51054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4000" b="1" dirty="0" err="1">
                <a:solidFill>
                  <a:srgbClr val="7030A0"/>
                </a:solidFill>
              </a:rPr>
              <a:t>CVs</a:t>
            </a:r>
            <a:r>
              <a:rPr lang="it-IT" sz="4000" b="1" dirty="0">
                <a:solidFill>
                  <a:srgbClr val="7030A0"/>
                </a:solidFill>
              </a:rPr>
              <a:t> make </a:t>
            </a:r>
            <a:r>
              <a:rPr lang="it-IT" sz="4000" b="1" dirty="0" err="1">
                <a:solidFill>
                  <a:srgbClr val="7030A0"/>
                </a:solidFill>
              </a:rPr>
              <a:t>maintenance</a:t>
            </a:r>
            <a:r>
              <a:rPr lang="it-IT" sz="4000" b="1" dirty="0">
                <a:solidFill>
                  <a:srgbClr val="7030A0"/>
                </a:solidFill>
              </a:rPr>
              <a:t> model </a:t>
            </a:r>
            <a:r>
              <a:rPr lang="it-IT" sz="4000" b="1" dirty="0" err="1">
                <a:solidFill>
                  <a:srgbClr val="7030A0"/>
                </a:solidFill>
              </a:rPr>
              <a:t>going</a:t>
            </a:r>
            <a:r>
              <a:rPr lang="it-IT" sz="4000" b="1" dirty="0">
                <a:solidFill>
                  <a:srgbClr val="7030A0"/>
                </a:solidFill>
              </a:rPr>
              <a:t> from</a:t>
            </a:r>
          </a:p>
        </p:txBody>
      </p:sp>
      <p:sp>
        <p:nvSpPr>
          <p:cNvPr id="42" name="Freeform 4">
            <a:extLst>
              <a:ext uri="{FF2B5EF4-FFF2-40B4-BE49-F238E27FC236}">
                <a16:creationId xmlns:a16="http://schemas.microsoft.com/office/drawing/2014/main" id="{83F2C12C-1395-4973-F62C-D10D4BC84D42}"/>
              </a:ext>
            </a:extLst>
          </p:cNvPr>
          <p:cNvSpPr/>
          <p:nvPr/>
        </p:nvSpPr>
        <p:spPr>
          <a:xfrm>
            <a:off x="1250137" y="5180732"/>
            <a:ext cx="1412722" cy="1125040"/>
          </a:xfrm>
          <a:custGeom>
            <a:avLst/>
            <a:gdLst/>
            <a:ahLst/>
            <a:cxnLst/>
            <a:rect l="l" t="t" r="r" b="b"/>
            <a:pathLst>
              <a:path w="1412722" h="1125040">
                <a:moveTo>
                  <a:pt x="0" y="0"/>
                </a:moveTo>
                <a:lnTo>
                  <a:pt x="1412722" y="0"/>
                </a:lnTo>
                <a:lnTo>
                  <a:pt x="1412722" y="1125040"/>
                </a:lnTo>
                <a:lnTo>
                  <a:pt x="0" y="11250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sz="3600"/>
          </a:p>
        </p:txBody>
      </p:sp>
      <p:sp>
        <p:nvSpPr>
          <p:cNvPr id="43" name="Freeform 5">
            <a:extLst>
              <a:ext uri="{FF2B5EF4-FFF2-40B4-BE49-F238E27FC236}">
                <a16:creationId xmlns:a16="http://schemas.microsoft.com/office/drawing/2014/main" id="{5630C020-4061-F5F4-9919-FDC55EF542E5}"/>
              </a:ext>
            </a:extLst>
          </p:cNvPr>
          <p:cNvSpPr/>
          <p:nvPr/>
        </p:nvSpPr>
        <p:spPr>
          <a:xfrm>
            <a:off x="1649698" y="4672978"/>
            <a:ext cx="613599" cy="507755"/>
          </a:xfrm>
          <a:custGeom>
            <a:avLst/>
            <a:gdLst/>
            <a:ahLst/>
            <a:cxnLst/>
            <a:rect l="l" t="t" r="r" b="b"/>
            <a:pathLst>
              <a:path w="613599" h="507755">
                <a:moveTo>
                  <a:pt x="0" y="0"/>
                </a:moveTo>
                <a:lnTo>
                  <a:pt x="613599" y="0"/>
                </a:lnTo>
                <a:lnTo>
                  <a:pt x="613599" y="507754"/>
                </a:lnTo>
                <a:lnTo>
                  <a:pt x="0" y="50775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sz="3600"/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64C5FA3F-FF7E-E8B5-728C-B03CD9BCDD6F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98834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SMARTPMS Urban – CV data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2061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 animBg="1"/>
      <p:bldP spid="4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4E0FFAEF-F861-6996-351C-AD29BCBC1E6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3945" t="22077" b="7275"/>
          <a:stretch/>
        </p:blipFill>
        <p:spPr>
          <a:xfrm>
            <a:off x="3886200" y="815805"/>
            <a:ext cx="14173200" cy="8655389"/>
          </a:xfrm>
          <a:prstGeom prst="rect">
            <a:avLst/>
          </a:prstGeom>
        </p:spPr>
      </p:pic>
      <p:sp>
        <p:nvSpPr>
          <p:cNvPr id="2" name="Slide Number Placeholder 9">
            <a:extLst>
              <a:ext uri="{FF2B5EF4-FFF2-40B4-BE49-F238E27FC236}">
                <a16:creationId xmlns:a16="http://schemas.microsoft.com/office/drawing/2014/main" id="{DC7D8CDB-86BF-43EE-1107-837112CEB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27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3B9444-DBF3-5751-D391-8894977287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9897235C-8BA8-C9C6-10E0-15AB11BEB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ECA2E0BA-9C9C-06CB-D09E-573A989A4D8D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98834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SMARTPMS Urban – CV data</a:t>
            </a:r>
            <a:endParaRPr lang="it-IT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3DA9E854-3499-AD3F-E494-AD867E22CC09}"/>
              </a:ext>
            </a:extLst>
          </p:cNvPr>
          <p:cNvSpPr txBox="1"/>
          <p:nvPr/>
        </p:nvSpPr>
        <p:spPr>
          <a:xfrm>
            <a:off x="-1066800" y="1213414"/>
            <a:ext cx="4755783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43100" lvl="3" indent="-571500">
              <a:buFont typeface="Wingdings" pitchFamily="2" charset="2"/>
              <a:buChar char="ü"/>
            </a:pPr>
            <a:r>
              <a:rPr lang="it-IT" sz="3200" dirty="0" err="1"/>
              <a:t>Historical</a:t>
            </a:r>
            <a:r>
              <a:rPr lang="it-IT" sz="3200" dirty="0"/>
              <a:t> data</a:t>
            </a:r>
          </a:p>
          <a:p>
            <a:pPr marL="1943100" lvl="3" indent="-571500">
              <a:buFont typeface="Wingdings" pitchFamily="2" charset="2"/>
              <a:buChar char="ü"/>
            </a:pPr>
            <a:r>
              <a:rPr lang="it-IT" sz="3200" dirty="0"/>
              <a:t>Quality </a:t>
            </a:r>
            <a:r>
              <a:rPr lang="it-IT" sz="3200" dirty="0" err="1"/>
              <a:t>maps</a:t>
            </a:r>
            <a:r>
              <a:rPr lang="it-IT" sz="3200" dirty="0"/>
              <a:t> of </a:t>
            </a:r>
            <a:r>
              <a:rPr lang="it-IT" sz="3200" dirty="0" err="1"/>
              <a:t>roughness</a:t>
            </a:r>
            <a:endParaRPr lang="it-IT" sz="3200" dirty="0"/>
          </a:p>
          <a:p>
            <a:pPr marL="1943100" lvl="3" indent="-571500">
              <a:buFont typeface="Wingdings" pitchFamily="2" charset="2"/>
              <a:buChar char="ü"/>
            </a:pPr>
            <a:r>
              <a:rPr lang="it-IT" sz="3200" dirty="0" err="1"/>
              <a:t>PotHoles</a:t>
            </a:r>
            <a:r>
              <a:rPr lang="it-IT" sz="3200" dirty="0"/>
              <a:t> and </a:t>
            </a:r>
            <a:r>
              <a:rPr lang="it-IT" sz="3200" dirty="0" err="1"/>
              <a:t>Bumps</a:t>
            </a:r>
            <a:r>
              <a:rPr lang="it-IT" sz="3200" dirty="0"/>
              <a:t> mapping</a:t>
            </a:r>
          </a:p>
          <a:p>
            <a:pPr marL="1943100" lvl="3" indent="-571500">
              <a:buFont typeface="Wingdings" pitchFamily="2" charset="2"/>
              <a:buChar char="ü"/>
            </a:pPr>
            <a:r>
              <a:rPr lang="it-IT" sz="3200" dirty="0"/>
              <a:t>Road Health Alerts</a:t>
            </a:r>
          </a:p>
        </p:txBody>
      </p:sp>
    </p:spTree>
    <p:extLst>
      <p:ext uri="{BB962C8B-B14F-4D97-AF65-F5344CB8AC3E}">
        <p14:creationId xmlns:p14="http://schemas.microsoft.com/office/powerpoint/2010/main" val="8411249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4C38D1E3-A72E-6D04-5222-88565BF000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393" t="13538"/>
          <a:stretch/>
        </p:blipFill>
        <p:spPr>
          <a:xfrm>
            <a:off x="4792920" y="850588"/>
            <a:ext cx="11125200" cy="8585823"/>
          </a:xfrm>
          <a:prstGeom prst="rect">
            <a:avLst/>
          </a:prstGeom>
        </p:spPr>
      </p:pic>
      <p:sp>
        <p:nvSpPr>
          <p:cNvPr id="2" name="Slide Number Placeholder 9">
            <a:extLst>
              <a:ext uri="{FF2B5EF4-FFF2-40B4-BE49-F238E27FC236}">
                <a16:creationId xmlns:a16="http://schemas.microsoft.com/office/drawing/2014/main" id="{BBADA9CD-CE7E-EAEE-06AF-C8CCA5B4C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28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C3CBDC-6715-5D38-9B36-B4EB231776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20404A7D-0185-652E-67BE-5054B16E7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87069A37-C7A8-6E2D-7B0B-0AAF6106BCC8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98834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SMARTPMS Urban – CV data</a:t>
            </a:r>
            <a:endParaRPr lang="it-IT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D529C9A3-6704-EBCE-0AC4-CC5BB598E846}"/>
              </a:ext>
            </a:extLst>
          </p:cNvPr>
          <p:cNvSpPr txBox="1"/>
          <p:nvPr/>
        </p:nvSpPr>
        <p:spPr>
          <a:xfrm>
            <a:off x="-1066800" y="1213414"/>
            <a:ext cx="4755783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43100" lvl="3" indent="-571500">
              <a:buFont typeface="Wingdings" pitchFamily="2" charset="2"/>
              <a:buChar char="ü"/>
            </a:pPr>
            <a:r>
              <a:rPr lang="it-IT" sz="3200" dirty="0" err="1"/>
              <a:t>Historical</a:t>
            </a:r>
            <a:r>
              <a:rPr lang="it-IT" sz="3200" dirty="0"/>
              <a:t> data</a:t>
            </a:r>
          </a:p>
          <a:p>
            <a:pPr marL="1943100" lvl="3" indent="-571500">
              <a:buFont typeface="Wingdings" pitchFamily="2" charset="2"/>
              <a:buChar char="ü"/>
            </a:pPr>
            <a:r>
              <a:rPr lang="it-IT" sz="3200" dirty="0"/>
              <a:t>Quality </a:t>
            </a:r>
            <a:r>
              <a:rPr lang="it-IT" sz="3200" dirty="0" err="1"/>
              <a:t>maps</a:t>
            </a:r>
            <a:r>
              <a:rPr lang="it-IT" sz="3200" dirty="0"/>
              <a:t> of </a:t>
            </a:r>
            <a:r>
              <a:rPr lang="it-IT" sz="3200" dirty="0" err="1"/>
              <a:t>roughness</a:t>
            </a:r>
            <a:endParaRPr lang="it-IT" sz="3200" dirty="0"/>
          </a:p>
          <a:p>
            <a:pPr marL="1943100" lvl="3" indent="-571500">
              <a:buFont typeface="Wingdings" pitchFamily="2" charset="2"/>
              <a:buChar char="ü"/>
            </a:pPr>
            <a:r>
              <a:rPr lang="it-IT" sz="3200" dirty="0" err="1"/>
              <a:t>PotHoles</a:t>
            </a:r>
            <a:r>
              <a:rPr lang="it-IT" sz="3200" dirty="0"/>
              <a:t> and </a:t>
            </a:r>
            <a:r>
              <a:rPr lang="it-IT" sz="3200" dirty="0" err="1"/>
              <a:t>Bumps</a:t>
            </a:r>
            <a:r>
              <a:rPr lang="it-IT" sz="3200" dirty="0"/>
              <a:t> mapping</a:t>
            </a:r>
          </a:p>
          <a:p>
            <a:pPr marL="1943100" lvl="3" indent="-571500">
              <a:buFont typeface="Wingdings" pitchFamily="2" charset="2"/>
              <a:buChar char="ü"/>
            </a:pPr>
            <a:r>
              <a:rPr lang="it-IT" sz="3200" dirty="0"/>
              <a:t>Road Health Alerts</a:t>
            </a:r>
          </a:p>
        </p:txBody>
      </p:sp>
    </p:spTree>
    <p:extLst>
      <p:ext uri="{BB962C8B-B14F-4D97-AF65-F5344CB8AC3E}">
        <p14:creationId xmlns:p14="http://schemas.microsoft.com/office/powerpoint/2010/main" val="34374511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AD30F895-CDD6-E8D8-4ABD-440083967B2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93" t="15040" r="18421" b="13890"/>
          <a:stretch/>
        </p:blipFill>
        <p:spPr>
          <a:xfrm>
            <a:off x="3648479" y="994173"/>
            <a:ext cx="14106121" cy="6892527"/>
          </a:xfrm>
          <a:prstGeom prst="rect">
            <a:avLst/>
          </a:prstGeom>
        </p:spPr>
      </p:pic>
      <p:sp>
        <p:nvSpPr>
          <p:cNvPr id="2" name="Slide Number Placeholder 9">
            <a:extLst>
              <a:ext uri="{FF2B5EF4-FFF2-40B4-BE49-F238E27FC236}">
                <a16:creationId xmlns:a16="http://schemas.microsoft.com/office/drawing/2014/main" id="{0E9A6260-874E-26F3-E7EE-041BB28DA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29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572704-6BFE-2D69-738F-AE112DA6DFE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CCF1A022-EDB2-F893-B73E-A2EF61040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F43F53ED-0674-CD73-8C5F-E0C1452ACBB0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98834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SMARTPMS Urban – CV data</a:t>
            </a:r>
            <a:endParaRPr lang="it-IT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AACD4032-B98B-F47C-5202-B5580D5EE5C2}"/>
              </a:ext>
            </a:extLst>
          </p:cNvPr>
          <p:cNvSpPr txBox="1"/>
          <p:nvPr/>
        </p:nvSpPr>
        <p:spPr>
          <a:xfrm>
            <a:off x="-1066800" y="1213414"/>
            <a:ext cx="4755783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43100" lvl="3" indent="-571500">
              <a:buFont typeface="Wingdings" pitchFamily="2" charset="2"/>
              <a:buChar char="ü"/>
            </a:pPr>
            <a:r>
              <a:rPr lang="it-IT" sz="3200" dirty="0" err="1"/>
              <a:t>Historical</a:t>
            </a:r>
            <a:r>
              <a:rPr lang="it-IT" sz="3200" dirty="0"/>
              <a:t> data</a:t>
            </a:r>
          </a:p>
          <a:p>
            <a:pPr marL="1943100" lvl="3" indent="-571500">
              <a:buFont typeface="Wingdings" pitchFamily="2" charset="2"/>
              <a:buChar char="ü"/>
            </a:pPr>
            <a:r>
              <a:rPr lang="it-IT" sz="3200" dirty="0"/>
              <a:t>Quality </a:t>
            </a:r>
            <a:r>
              <a:rPr lang="it-IT" sz="3200" dirty="0" err="1"/>
              <a:t>maps</a:t>
            </a:r>
            <a:r>
              <a:rPr lang="it-IT" sz="3200" dirty="0"/>
              <a:t> of </a:t>
            </a:r>
            <a:r>
              <a:rPr lang="it-IT" sz="3200" dirty="0" err="1"/>
              <a:t>roughness</a:t>
            </a:r>
            <a:endParaRPr lang="it-IT" sz="3200" dirty="0"/>
          </a:p>
          <a:p>
            <a:pPr marL="1943100" lvl="3" indent="-571500">
              <a:buFont typeface="Wingdings" pitchFamily="2" charset="2"/>
              <a:buChar char="ü"/>
            </a:pPr>
            <a:r>
              <a:rPr lang="it-IT" sz="3200" dirty="0" err="1"/>
              <a:t>PotHoles</a:t>
            </a:r>
            <a:r>
              <a:rPr lang="it-IT" sz="3200" dirty="0"/>
              <a:t> and </a:t>
            </a:r>
            <a:r>
              <a:rPr lang="it-IT" sz="3200" dirty="0" err="1"/>
              <a:t>Bumps</a:t>
            </a:r>
            <a:r>
              <a:rPr lang="it-IT" sz="3200" dirty="0"/>
              <a:t> mapping</a:t>
            </a:r>
          </a:p>
          <a:p>
            <a:pPr marL="1943100" lvl="3" indent="-571500">
              <a:buFont typeface="Wingdings" pitchFamily="2" charset="2"/>
              <a:buChar char="ü"/>
            </a:pPr>
            <a:r>
              <a:rPr lang="it-IT" sz="3200" dirty="0"/>
              <a:t>Road Health Alerts</a:t>
            </a:r>
          </a:p>
        </p:txBody>
      </p:sp>
    </p:spTree>
    <p:extLst>
      <p:ext uri="{BB962C8B-B14F-4D97-AF65-F5344CB8AC3E}">
        <p14:creationId xmlns:p14="http://schemas.microsoft.com/office/powerpoint/2010/main" val="3741526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27562-D8FF-CAFD-BEC2-9B8F6E7E2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1605" y="3209331"/>
            <a:ext cx="11197420" cy="3209329"/>
          </a:xfrm>
        </p:spPr>
        <p:txBody>
          <a:bodyPr>
            <a:noAutofit/>
          </a:bodyPr>
          <a:lstStyle/>
          <a:p>
            <a:pPr algn="r"/>
            <a:r>
              <a:rPr lang="en-GB" sz="9000" b="1" dirty="0">
                <a:solidFill>
                  <a:schemeClr val="accent1">
                    <a:lumMod val="50000"/>
                  </a:schemeClr>
                </a:solidFill>
              </a:rPr>
              <a:t>Sustainable Road Infrastructure:</a:t>
            </a:r>
            <a:br>
              <a:rPr lang="en-GB" sz="9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GB" sz="9000" b="1" dirty="0">
                <a:solidFill>
                  <a:schemeClr val="accent6">
                    <a:lumMod val="75000"/>
                  </a:schemeClr>
                </a:solidFill>
              </a:rPr>
              <a:t>Definitions and Regulations</a:t>
            </a:r>
            <a:endParaRPr sz="9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27A805-9902-3388-F7CD-34918DF11E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r>
              <a:rPr lang="en-GB" dirty="0">
                <a:hlinkClick r:id="rId3"/>
              </a:rPr>
              <a:t>smartilab.unipa.it</a:t>
            </a:r>
            <a:r>
              <a:rPr lang="en-GB" dirty="0"/>
              <a:t> </a:t>
            </a:r>
            <a:endParaRPr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E47725E-3EAD-3FE1-4A1C-7B27098FB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3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CC2FB48C-BCE7-66FF-A6B4-BAE6C1272E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24A24935-BB19-E0FF-A733-9F6D8B1DF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569232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 descr="Immagine che contiene testo  Descrizione generata automaticamente"/>
          <p:cNvSpPr/>
          <p:nvPr/>
        </p:nvSpPr>
        <p:spPr>
          <a:xfrm>
            <a:off x="0" y="8838025"/>
            <a:ext cx="2317565" cy="1448975"/>
          </a:xfrm>
          <a:custGeom>
            <a:avLst/>
            <a:gdLst/>
            <a:ahLst/>
            <a:cxnLst/>
            <a:rect l="l" t="t" r="r" b="b"/>
            <a:pathLst>
              <a:path w="2317565" h="1448975">
                <a:moveTo>
                  <a:pt x="0" y="0"/>
                </a:moveTo>
                <a:lnTo>
                  <a:pt x="2317565" y="0"/>
                </a:lnTo>
                <a:lnTo>
                  <a:pt x="2317565" y="1448975"/>
                </a:lnTo>
                <a:lnTo>
                  <a:pt x="0" y="14489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7982" r="-132681" b="-90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2317565" y="9585527"/>
            <a:ext cx="15970435" cy="715104"/>
          </a:xfrm>
          <a:custGeom>
            <a:avLst/>
            <a:gdLst/>
            <a:ahLst/>
            <a:cxnLst/>
            <a:rect l="l" t="t" r="r" b="b"/>
            <a:pathLst>
              <a:path w="15970435" h="715104">
                <a:moveTo>
                  <a:pt x="0" y="0"/>
                </a:moveTo>
                <a:lnTo>
                  <a:pt x="15970435" y="0"/>
                </a:lnTo>
                <a:lnTo>
                  <a:pt x="15970435" y="715104"/>
                </a:lnTo>
                <a:lnTo>
                  <a:pt x="0" y="7151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3057E737-51DC-3788-ADC2-B73ADC7D056F}"/>
              </a:ext>
            </a:extLst>
          </p:cNvPr>
          <p:cNvSpPr txBox="1"/>
          <p:nvPr/>
        </p:nvSpPr>
        <p:spPr>
          <a:xfrm>
            <a:off x="4495800" y="1341469"/>
            <a:ext cx="12573000" cy="686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it-IT" sz="44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it-IT" sz="4400" dirty="0" err="1"/>
              <a:t>traditional</a:t>
            </a:r>
            <a:r>
              <a:rPr lang="it-IT" sz="4400" dirty="0"/>
              <a:t> </a:t>
            </a:r>
            <a:r>
              <a:rPr lang="it-IT" sz="4400" b="1" dirty="0" err="1"/>
              <a:t>reactive</a:t>
            </a:r>
            <a:r>
              <a:rPr lang="it-IT" sz="4400" b="1" dirty="0"/>
              <a:t> </a:t>
            </a:r>
            <a:r>
              <a:rPr lang="it-IT" sz="4400" b="1" dirty="0" err="1"/>
              <a:t>maintenance</a:t>
            </a:r>
            <a:r>
              <a:rPr lang="it-IT" sz="4400" dirty="0"/>
              <a:t>, </a:t>
            </a:r>
            <a:r>
              <a:rPr lang="it-IT" sz="4400" dirty="0" err="1"/>
              <a:t>characterised</a:t>
            </a:r>
            <a:r>
              <a:rPr lang="it-IT" sz="4400" dirty="0"/>
              <a:t> by </a:t>
            </a:r>
            <a:r>
              <a:rPr lang="it-IT" sz="4400" dirty="0" err="1"/>
              <a:t>interventions</a:t>
            </a:r>
            <a:r>
              <a:rPr lang="it-IT" sz="4400" dirty="0"/>
              <a:t> </a:t>
            </a:r>
            <a:r>
              <a:rPr lang="it-IT" sz="4400" dirty="0" err="1"/>
              <a:t>carried</a:t>
            </a:r>
            <a:r>
              <a:rPr lang="it-IT" sz="4400" dirty="0"/>
              <a:t> out </a:t>
            </a:r>
            <a:r>
              <a:rPr lang="it-IT" sz="4400" dirty="0" err="1"/>
              <a:t>only</a:t>
            </a:r>
            <a:r>
              <a:rPr lang="it-IT" sz="4400" dirty="0"/>
              <a:t> after a </a:t>
            </a:r>
            <a:r>
              <a:rPr lang="it-IT" sz="4400" dirty="0" err="1"/>
              <a:t>failure</a:t>
            </a:r>
            <a:r>
              <a:rPr lang="it-IT" sz="4400" dirty="0"/>
              <a:t> </a:t>
            </a:r>
            <a:r>
              <a:rPr lang="it-IT" sz="4400" dirty="0" err="1"/>
              <a:t>occurs</a:t>
            </a:r>
            <a:r>
              <a:rPr lang="it-IT" sz="4400" dirty="0"/>
              <a:t>, </a:t>
            </a:r>
          </a:p>
          <a:p>
            <a:endParaRPr lang="it-IT" sz="4400" dirty="0"/>
          </a:p>
          <a:p>
            <a:pPr marL="1485900" lvl="2" indent="-571500">
              <a:buFont typeface="Arial" panose="020B0604020202020204" pitchFamily="34" charset="0"/>
              <a:buChar char="•"/>
            </a:pPr>
            <a:r>
              <a:rPr lang="it-IT" sz="4400" dirty="0"/>
              <a:t>to </a:t>
            </a:r>
            <a:r>
              <a:rPr lang="it-IT" sz="4400" b="1" dirty="0" err="1"/>
              <a:t>proactive</a:t>
            </a:r>
            <a:r>
              <a:rPr lang="it-IT" sz="4400" b="1" dirty="0"/>
              <a:t> </a:t>
            </a:r>
            <a:r>
              <a:rPr lang="it-IT" sz="4400" b="1" dirty="0" err="1"/>
              <a:t>maintenance</a:t>
            </a:r>
            <a:r>
              <a:rPr lang="it-IT" sz="4400" dirty="0"/>
              <a:t>, </a:t>
            </a:r>
            <a:r>
              <a:rPr lang="it-IT" sz="4400" dirty="0" err="1"/>
              <a:t>based</a:t>
            </a:r>
            <a:r>
              <a:rPr lang="it-IT" sz="4400" dirty="0"/>
              <a:t> on regular </a:t>
            </a:r>
            <a:r>
              <a:rPr lang="it-IT" sz="4400" dirty="0" err="1"/>
              <a:t>inspections</a:t>
            </a:r>
            <a:r>
              <a:rPr lang="it-IT" sz="4400" dirty="0"/>
              <a:t> </a:t>
            </a:r>
            <a:r>
              <a:rPr lang="it-IT" sz="4400" dirty="0" err="1"/>
              <a:t>aimed</a:t>
            </a:r>
            <a:r>
              <a:rPr lang="it-IT" sz="4400" dirty="0"/>
              <a:t> </a:t>
            </a:r>
            <a:r>
              <a:rPr lang="it-IT" sz="4400" dirty="0" err="1"/>
              <a:t>at</a:t>
            </a:r>
            <a:r>
              <a:rPr lang="it-IT" sz="4400" dirty="0"/>
              <a:t> </a:t>
            </a:r>
            <a:r>
              <a:rPr lang="it-IT" sz="4400" dirty="0" err="1"/>
              <a:t>preventing</a:t>
            </a:r>
            <a:r>
              <a:rPr lang="it-IT" sz="4400" dirty="0"/>
              <a:t> </a:t>
            </a:r>
            <a:r>
              <a:rPr lang="it-IT" sz="4400" dirty="0" err="1"/>
              <a:t>failures</a:t>
            </a:r>
            <a:r>
              <a:rPr lang="it-IT" sz="4400" dirty="0"/>
              <a:t>, and </a:t>
            </a:r>
          </a:p>
          <a:p>
            <a:pPr marL="2857500" lvl="5" indent="-571500">
              <a:buFont typeface="Arial" panose="020B0604020202020204" pitchFamily="34" charset="0"/>
              <a:buChar char="•"/>
            </a:pPr>
            <a:endParaRPr lang="it-IT" sz="4400" dirty="0"/>
          </a:p>
          <a:p>
            <a:pPr marL="2857500" lvl="5" indent="-571500">
              <a:buFont typeface="Arial" panose="020B0604020202020204" pitchFamily="34" charset="0"/>
              <a:buChar char="•"/>
            </a:pPr>
            <a:r>
              <a:rPr lang="it-IT" sz="4400" b="1" dirty="0" err="1"/>
              <a:t>predictive</a:t>
            </a:r>
            <a:r>
              <a:rPr lang="it-IT" sz="4400" b="1" dirty="0"/>
              <a:t> </a:t>
            </a:r>
            <a:r>
              <a:rPr lang="it-IT" sz="4400" b="1" dirty="0" err="1"/>
              <a:t>maintenance</a:t>
            </a:r>
            <a:r>
              <a:rPr lang="it-IT" sz="4400" dirty="0"/>
              <a:t>, </a:t>
            </a:r>
            <a:r>
              <a:rPr lang="it-IT" sz="4400" dirty="0" err="1"/>
              <a:t>which</a:t>
            </a:r>
            <a:r>
              <a:rPr lang="it-IT" sz="4400" dirty="0"/>
              <a:t> </a:t>
            </a:r>
            <a:r>
              <a:rPr lang="it-IT" sz="4400" dirty="0" err="1"/>
              <a:t>integrates</a:t>
            </a:r>
            <a:r>
              <a:rPr lang="it-IT" sz="4400" dirty="0"/>
              <a:t> </a:t>
            </a:r>
            <a:r>
              <a:rPr lang="it-IT" sz="4400" dirty="0" err="1"/>
              <a:t>advanced</a:t>
            </a:r>
            <a:r>
              <a:rPr lang="it-IT" sz="4400" dirty="0"/>
              <a:t> monitoring techniques with </a:t>
            </a:r>
            <a:r>
              <a:rPr lang="it-IT" sz="4400" dirty="0" err="1"/>
              <a:t>predictive</a:t>
            </a:r>
            <a:r>
              <a:rPr lang="it-IT" sz="4400" dirty="0"/>
              <a:t> </a:t>
            </a:r>
            <a:r>
              <a:rPr lang="it-IT" sz="4400" dirty="0" err="1"/>
              <a:t>algorithms</a:t>
            </a:r>
            <a:r>
              <a:rPr lang="it-IT" sz="4400" dirty="0"/>
              <a:t>. </a:t>
            </a:r>
          </a:p>
        </p:txBody>
      </p:sp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1219879B-D028-05E9-F65D-42A940E48A33}"/>
              </a:ext>
            </a:extLst>
          </p:cNvPr>
          <p:cNvSpPr txBox="1"/>
          <p:nvPr/>
        </p:nvSpPr>
        <p:spPr>
          <a:xfrm>
            <a:off x="228600" y="3928964"/>
            <a:ext cx="51054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4000" b="1" dirty="0">
                <a:solidFill>
                  <a:srgbClr val="7030A0"/>
                </a:solidFill>
              </a:rPr>
              <a:t>CV makes </a:t>
            </a:r>
            <a:r>
              <a:rPr lang="it-IT" sz="4000" b="1" dirty="0" err="1">
                <a:solidFill>
                  <a:srgbClr val="7030A0"/>
                </a:solidFill>
              </a:rPr>
              <a:t>maintenance</a:t>
            </a:r>
            <a:r>
              <a:rPr lang="it-IT" sz="4000" b="1" dirty="0">
                <a:solidFill>
                  <a:srgbClr val="7030A0"/>
                </a:solidFill>
              </a:rPr>
              <a:t> model </a:t>
            </a:r>
            <a:r>
              <a:rPr lang="it-IT" sz="4000" b="1" dirty="0" err="1">
                <a:solidFill>
                  <a:srgbClr val="7030A0"/>
                </a:solidFill>
              </a:rPr>
              <a:t>going</a:t>
            </a:r>
            <a:r>
              <a:rPr lang="it-IT" sz="4000" b="1" dirty="0">
                <a:solidFill>
                  <a:srgbClr val="7030A0"/>
                </a:solidFill>
              </a:rPr>
              <a:t> from</a:t>
            </a:r>
          </a:p>
        </p:txBody>
      </p:sp>
      <p:sp>
        <p:nvSpPr>
          <p:cNvPr id="42" name="Freeform 4">
            <a:extLst>
              <a:ext uri="{FF2B5EF4-FFF2-40B4-BE49-F238E27FC236}">
                <a16:creationId xmlns:a16="http://schemas.microsoft.com/office/drawing/2014/main" id="{520D882C-C73F-C887-8DA2-9B1A2DA709FF}"/>
              </a:ext>
            </a:extLst>
          </p:cNvPr>
          <p:cNvSpPr/>
          <p:nvPr/>
        </p:nvSpPr>
        <p:spPr>
          <a:xfrm>
            <a:off x="1219200" y="2548322"/>
            <a:ext cx="1412722" cy="1125040"/>
          </a:xfrm>
          <a:custGeom>
            <a:avLst/>
            <a:gdLst/>
            <a:ahLst/>
            <a:cxnLst/>
            <a:rect l="l" t="t" r="r" b="b"/>
            <a:pathLst>
              <a:path w="1412722" h="1125040">
                <a:moveTo>
                  <a:pt x="0" y="0"/>
                </a:moveTo>
                <a:lnTo>
                  <a:pt x="1412722" y="0"/>
                </a:lnTo>
                <a:lnTo>
                  <a:pt x="1412722" y="1125040"/>
                </a:lnTo>
                <a:lnTo>
                  <a:pt x="0" y="11250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sz="3600"/>
          </a:p>
        </p:txBody>
      </p:sp>
      <p:sp>
        <p:nvSpPr>
          <p:cNvPr id="43" name="Freeform 5">
            <a:extLst>
              <a:ext uri="{FF2B5EF4-FFF2-40B4-BE49-F238E27FC236}">
                <a16:creationId xmlns:a16="http://schemas.microsoft.com/office/drawing/2014/main" id="{33908283-57AF-122C-43BF-D7BA4AF0B9E6}"/>
              </a:ext>
            </a:extLst>
          </p:cNvPr>
          <p:cNvSpPr/>
          <p:nvPr/>
        </p:nvSpPr>
        <p:spPr>
          <a:xfrm>
            <a:off x="1618761" y="2040568"/>
            <a:ext cx="613599" cy="507755"/>
          </a:xfrm>
          <a:custGeom>
            <a:avLst/>
            <a:gdLst/>
            <a:ahLst/>
            <a:cxnLst/>
            <a:rect l="l" t="t" r="r" b="b"/>
            <a:pathLst>
              <a:path w="613599" h="507755">
                <a:moveTo>
                  <a:pt x="0" y="0"/>
                </a:moveTo>
                <a:lnTo>
                  <a:pt x="613599" y="0"/>
                </a:lnTo>
                <a:lnTo>
                  <a:pt x="613599" y="507754"/>
                </a:lnTo>
                <a:lnTo>
                  <a:pt x="0" y="50775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sz="3600"/>
          </a:p>
        </p:txBody>
      </p:sp>
      <p:sp>
        <p:nvSpPr>
          <p:cNvPr id="45" name="Freeform 10">
            <a:extLst>
              <a:ext uri="{FF2B5EF4-FFF2-40B4-BE49-F238E27FC236}">
                <a16:creationId xmlns:a16="http://schemas.microsoft.com/office/drawing/2014/main" id="{4324DDFD-7A53-3E51-B92D-A9D50D275F7E}"/>
              </a:ext>
            </a:extLst>
          </p:cNvPr>
          <p:cNvSpPr/>
          <p:nvPr/>
        </p:nvSpPr>
        <p:spPr>
          <a:xfrm>
            <a:off x="273871" y="5896740"/>
            <a:ext cx="1688040" cy="1632795"/>
          </a:xfrm>
          <a:custGeom>
            <a:avLst/>
            <a:gdLst/>
            <a:ahLst/>
            <a:cxnLst/>
            <a:rect l="l" t="t" r="r" b="b"/>
            <a:pathLst>
              <a:path w="1688040" h="1632795">
                <a:moveTo>
                  <a:pt x="0" y="0"/>
                </a:moveTo>
                <a:lnTo>
                  <a:pt x="1688040" y="0"/>
                </a:lnTo>
                <a:lnTo>
                  <a:pt x="1688040" y="1632795"/>
                </a:lnTo>
                <a:lnTo>
                  <a:pt x="0" y="163279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7" name="Freeform 21">
            <a:extLst>
              <a:ext uri="{FF2B5EF4-FFF2-40B4-BE49-F238E27FC236}">
                <a16:creationId xmlns:a16="http://schemas.microsoft.com/office/drawing/2014/main" id="{70B399E9-298F-6B92-58EB-D49323A3DE37}"/>
              </a:ext>
            </a:extLst>
          </p:cNvPr>
          <p:cNvSpPr/>
          <p:nvPr/>
        </p:nvSpPr>
        <p:spPr>
          <a:xfrm>
            <a:off x="4095511" y="5875628"/>
            <a:ext cx="1400305" cy="1601181"/>
          </a:xfrm>
          <a:custGeom>
            <a:avLst/>
            <a:gdLst/>
            <a:ahLst/>
            <a:cxnLst/>
            <a:rect l="l" t="t" r="r" b="b"/>
            <a:pathLst>
              <a:path w="1400305" h="1601181">
                <a:moveTo>
                  <a:pt x="0" y="0"/>
                </a:moveTo>
                <a:lnTo>
                  <a:pt x="1400305" y="0"/>
                </a:lnTo>
                <a:lnTo>
                  <a:pt x="1400305" y="1601181"/>
                </a:lnTo>
                <a:lnTo>
                  <a:pt x="0" y="160118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8" name="CasellaDiTesto 47">
            <a:extLst>
              <a:ext uri="{FF2B5EF4-FFF2-40B4-BE49-F238E27FC236}">
                <a16:creationId xmlns:a16="http://schemas.microsoft.com/office/drawing/2014/main" id="{105C849E-4C86-A992-8AC8-F70CD080C1EA}"/>
              </a:ext>
            </a:extLst>
          </p:cNvPr>
          <p:cNvSpPr txBox="1"/>
          <p:nvPr/>
        </p:nvSpPr>
        <p:spPr>
          <a:xfrm>
            <a:off x="307813" y="7543166"/>
            <a:ext cx="51054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4000" b="1" dirty="0">
                <a:solidFill>
                  <a:srgbClr val="7030A0"/>
                </a:solidFill>
              </a:rPr>
              <a:t>SMART PMS Urban</a:t>
            </a:r>
          </a:p>
        </p:txBody>
      </p:sp>
      <p:sp>
        <p:nvSpPr>
          <p:cNvPr id="50" name="Freeform 20">
            <a:extLst>
              <a:ext uri="{FF2B5EF4-FFF2-40B4-BE49-F238E27FC236}">
                <a16:creationId xmlns:a16="http://schemas.microsoft.com/office/drawing/2014/main" id="{3F4C5070-69CF-1E6D-6B4B-0E48F9F70C8C}"/>
              </a:ext>
            </a:extLst>
          </p:cNvPr>
          <p:cNvSpPr/>
          <p:nvPr/>
        </p:nvSpPr>
        <p:spPr>
          <a:xfrm>
            <a:off x="2231633" y="6509453"/>
            <a:ext cx="1594410" cy="967356"/>
          </a:xfrm>
          <a:custGeom>
            <a:avLst/>
            <a:gdLst/>
            <a:ahLst/>
            <a:cxnLst/>
            <a:rect l="l" t="t" r="r" b="b"/>
            <a:pathLst>
              <a:path w="1594410" h="967356">
                <a:moveTo>
                  <a:pt x="0" y="0"/>
                </a:moveTo>
                <a:lnTo>
                  <a:pt x="1594410" y="0"/>
                </a:lnTo>
                <a:lnTo>
                  <a:pt x="1594410" y="967356"/>
                </a:lnTo>
                <a:lnTo>
                  <a:pt x="0" y="96735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1" name="Titolo 1">
            <a:extLst>
              <a:ext uri="{FF2B5EF4-FFF2-40B4-BE49-F238E27FC236}">
                <a16:creationId xmlns:a16="http://schemas.microsoft.com/office/drawing/2014/main" id="{65A9AE04-0098-B344-34F2-528B1BB9FDC5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98834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SMARTPMS Urban – the concept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po 4">
            <a:extLst>
              <a:ext uri="{FF2B5EF4-FFF2-40B4-BE49-F238E27FC236}">
                <a16:creationId xmlns:a16="http://schemas.microsoft.com/office/drawing/2014/main" id="{1364EC17-1AAA-F688-40C8-36F849178F75}"/>
              </a:ext>
            </a:extLst>
          </p:cNvPr>
          <p:cNvGrpSpPr>
            <a:grpSpLocks/>
          </p:cNvGrpSpPr>
          <p:nvPr/>
        </p:nvGrpSpPr>
        <p:grpSpPr bwMode="auto">
          <a:xfrm>
            <a:off x="2" y="9363077"/>
            <a:ext cx="1997870" cy="1181100"/>
            <a:chOff x="0" y="4221088"/>
            <a:chExt cx="1331640" cy="787825"/>
          </a:xfrm>
        </p:grpSpPr>
        <p:pic>
          <p:nvPicPr>
            <p:cNvPr id="18" name="Immagine 2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8DB70A0E-5C18-90E5-D637-EF31C09C76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78" r="52928"/>
            <a:stretch>
              <a:fillRect/>
            </a:stretch>
          </p:blipFill>
          <p:spPr bwMode="auto">
            <a:xfrm>
              <a:off x="0" y="4221088"/>
              <a:ext cx="1258929" cy="78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8497B6BF-76E2-6195-0094-65FE5ADF0A1B}"/>
                </a:ext>
              </a:extLst>
            </p:cNvPr>
            <p:cNvSpPr/>
            <p:nvPr/>
          </p:nvSpPr>
          <p:spPr>
            <a:xfrm>
              <a:off x="539639" y="4630884"/>
              <a:ext cx="792001" cy="2874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it-IT" sz="2700">
                <a:solidFill>
                  <a:srgbClr val="FFFFFF"/>
                </a:solidFill>
                <a:latin typeface="Arial"/>
              </a:endParaRPr>
            </a:p>
          </p:txBody>
        </p:sp>
      </p:grpSp>
      <p:graphicFrame>
        <p:nvGraphicFramePr>
          <p:cNvPr id="8" name="Diagramma 7">
            <a:extLst>
              <a:ext uri="{FF2B5EF4-FFF2-40B4-BE49-F238E27FC236}">
                <a16:creationId xmlns:a16="http://schemas.microsoft.com/office/drawing/2014/main" id="{01B14EC8-A82D-ED24-57DB-28ED6C181780}"/>
              </a:ext>
            </a:extLst>
          </p:cNvPr>
          <p:cNvGraphicFramePr/>
          <p:nvPr/>
        </p:nvGraphicFramePr>
        <p:xfrm>
          <a:off x="1403749" y="1898012"/>
          <a:ext cx="14815928" cy="2942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14" name="Gruppo 3">
            <a:extLst>
              <a:ext uri="{FF2B5EF4-FFF2-40B4-BE49-F238E27FC236}">
                <a16:creationId xmlns:a16="http://schemas.microsoft.com/office/drawing/2014/main" id="{C0FA473E-B2E2-A1DA-391C-BBF2E8D1509B}"/>
              </a:ext>
            </a:extLst>
          </p:cNvPr>
          <p:cNvGrpSpPr>
            <a:grpSpLocks/>
          </p:cNvGrpSpPr>
          <p:nvPr/>
        </p:nvGrpSpPr>
        <p:grpSpPr bwMode="auto">
          <a:xfrm>
            <a:off x="809624" y="9684545"/>
            <a:ext cx="17478378" cy="578645"/>
            <a:chOff x="627435" y="6450610"/>
            <a:chExt cx="8546730" cy="384951"/>
          </a:xfrm>
        </p:grpSpPr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ABBACAED-DF0F-B472-24BA-58EAAD7D3D9E}"/>
                </a:ext>
              </a:extLst>
            </p:cNvPr>
            <p:cNvSpPr/>
            <p:nvPr/>
          </p:nvSpPr>
          <p:spPr>
            <a:xfrm>
              <a:off x="1155132" y="6450610"/>
              <a:ext cx="8019033" cy="144158"/>
            </a:xfrm>
            <a:prstGeom prst="rect">
              <a:avLst/>
            </a:prstGeom>
            <a:solidFill>
              <a:srgbClr val="79AE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it-IT" sz="2700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3484E68C-E162-AE0D-FCB0-EF440455E084}"/>
                </a:ext>
              </a:extLst>
            </p:cNvPr>
            <p:cNvSpPr/>
            <p:nvPr/>
          </p:nvSpPr>
          <p:spPr>
            <a:xfrm>
              <a:off x="627435" y="6691403"/>
              <a:ext cx="8546728" cy="144158"/>
            </a:xfrm>
            <a:prstGeom prst="rect">
              <a:avLst/>
            </a:prstGeom>
            <a:solidFill>
              <a:srgbClr val="2642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it-IT" sz="2700" dirty="0">
                <a:solidFill>
                  <a:srgbClr val="FFFFFF"/>
                </a:solidFill>
                <a:latin typeface="Arial"/>
              </a:endParaRPr>
            </a:p>
          </p:txBody>
        </p:sp>
      </p:grpSp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DA4C082A-053F-B38C-9E36-591DDA32FA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148039"/>
              </p:ext>
            </p:extLst>
          </p:nvPr>
        </p:nvGraphicFramePr>
        <p:xfrm>
          <a:off x="1403749" y="5446395"/>
          <a:ext cx="15378530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171">
                  <a:extLst>
                    <a:ext uri="{9D8B030D-6E8A-4147-A177-3AD203B41FA5}">
                      <a16:colId xmlns:a16="http://schemas.microsoft.com/office/drawing/2014/main" val="1909452876"/>
                    </a:ext>
                  </a:extLst>
                </a:gridCol>
                <a:gridCol w="6277880">
                  <a:extLst>
                    <a:ext uri="{9D8B030D-6E8A-4147-A177-3AD203B41FA5}">
                      <a16:colId xmlns:a16="http://schemas.microsoft.com/office/drawing/2014/main" val="2647967657"/>
                    </a:ext>
                  </a:extLst>
                </a:gridCol>
                <a:gridCol w="4666479">
                  <a:extLst>
                    <a:ext uri="{9D8B030D-6E8A-4147-A177-3AD203B41FA5}">
                      <a16:colId xmlns:a16="http://schemas.microsoft.com/office/drawing/2014/main" val="247983928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it-IT" sz="3600" dirty="0" err="1">
                          <a:solidFill>
                            <a:schemeClr val="tx1"/>
                          </a:solidFill>
                        </a:rPr>
                        <a:t>Type</a:t>
                      </a:r>
                      <a:r>
                        <a:rPr lang="it-IT" sz="3600" dirty="0">
                          <a:solidFill>
                            <a:schemeClr val="tx1"/>
                          </a:solidFill>
                        </a:rPr>
                        <a:t> of </a:t>
                      </a:r>
                      <a:r>
                        <a:rPr lang="it-IT" sz="3600" dirty="0" err="1">
                          <a:solidFill>
                            <a:schemeClr val="tx1"/>
                          </a:solidFill>
                        </a:rPr>
                        <a:t>maintenance</a:t>
                      </a:r>
                      <a:endParaRPr lang="it-IT" sz="36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8580" marB="6858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3600" dirty="0" err="1">
                          <a:solidFill>
                            <a:schemeClr val="tx1"/>
                          </a:solidFill>
                        </a:rPr>
                        <a:t>When</a:t>
                      </a:r>
                      <a:endParaRPr lang="it-IT" sz="36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8580" marB="6858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3600" dirty="0">
                          <a:solidFill>
                            <a:schemeClr val="tx1"/>
                          </a:solidFill>
                        </a:rPr>
                        <a:t>Goal</a:t>
                      </a:r>
                    </a:p>
                  </a:txBody>
                  <a:tcPr marL="137160" marR="137160" marT="68580" marB="6858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885131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it-IT" sz="3600" dirty="0" err="1">
                          <a:solidFill>
                            <a:schemeClr val="tx1"/>
                          </a:solidFill>
                        </a:rPr>
                        <a:t>Reactive</a:t>
                      </a:r>
                      <a:endParaRPr lang="it-IT" sz="36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8580" marB="6858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3600" dirty="0">
                          <a:solidFill>
                            <a:schemeClr val="tx1"/>
                          </a:solidFill>
                        </a:rPr>
                        <a:t>After </a:t>
                      </a:r>
                      <a:r>
                        <a:rPr lang="it-IT" sz="3600" dirty="0" err="1">
                          <a:solidFill>
                            <a:schemeClr val="tx1"/>
                          </a:solidFill>
                        </a:rPr>
                        <a:t>failure</a:t>
                      </a:r>
                      <a:r>
                        <a:rPr lang="it-IT" sz="36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it-IT" sz="3600" dirty="0" err="1">
                          <a:solidFill>
                            <a:schemeClr val="tx1"/>
                          </a:solidFill>
                        </a:rPr>
                        <a:t>occurs</a:t>
                      </a:r>
                      <a:endParaRPr lang="it-IT" sz="36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8580" marB="6858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3600" dirty="0">
                          <a:solidFill>
                            <a:schemeClr val="tx1"/>
                          </a:solidFill>
                        </a:rPr>
                        <a:t>Fixing</a:t>
                      </a:r>
                    </a:p>
                  </a:txBody>
                  <a:tcPr marL="137160" marR="137160" marT="68580" marB="6858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513071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it-IT" sz="3600" dirty="0" err="1">
                          <a:solidFill>
                            <a:schemeClr val="tx1"/>
                          </a:solidFill>
                        </a:rPr>
                        <a:t>Proactive</a:t>
                      </a:r>
                      <a:endParaRPr lang="it-IT" sz="36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8580" marB="6858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3600" dirty="0" err="1">
                          <a:solidFill>
                            <a:schemeClr val="tx1"/>
                          </a:solidFill>
                        </a:rPr>
                        <a:t>Before</a:t>
                      </a:r>
                      <a:r>
                        <a:rPr lang="it-IT" sz="36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it-IT" sz="3600" dirty="0" err="1">
                          <a:solidFill>
                            <a:schemeClr val="tx1"/>
                          </a:solidFill>
                        </a:rPr>
                        <a:t>failure</a:t>
                      </a:r>
                      <a:r>
                        <a:rPr lang="it-IT" sz="36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it-IT" sz="3600" dirty="0" err="1">
                          <a:solidFill>
                            <a:schemeClr val="tx1"/>
                          </a:solidFill>
                        </a:rPr>
                        <a:t>occurs</a:t>
                      </a:r>
                      <a:endParaRPr lang="it-IT" sz="36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8580" marB="6858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3600" dirty="0">
                          <a:solidFill>
                            <a:schemeClr val="tx1"/>
                          </a:solidFill>
                        </a:rPr>
                        <a:t>Road Alerts</a:t>
                      </a:r>
                    </a:p>
                  </a:txBody>
                  <a:tcPr marL="137160" marR="137160" marT="68580" marB="6858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55190"/>
                  </a:ext>
                </a:extLst>
              </a:tr>
              <a:tr h="1234440">
                <a:tc>
                  <a:txBody>
                    <a:bodyPr/>
                    <a:lstStyle/>
                    <a:p>
                      <a:pPr algn="ctr"/>
                      <a:r>
                        <a:rPr lang="it-IT" sz="3600" dirty="0" err="1">
                          <a:solidFill>
                            <a:schemeClr val="tx1"/>
                          </a:solidFill>
                        </a:rPr>
                        <a:t>Predictive</a:t>
                      </a:r>
                      <a:endParaRPr lang="it-IT" sz="36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8580" marB="6858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3600" dirty="0" err="1">
                          <a:solidFill>
                            <a:schemeClr val="tx1"/>
                          </a:solidFill>
                        </a:rPr>
                        <a:t>Predicted</a:t>
                      </a:r>
                      <a:r>
                        <a:rPr lang="it-IT" sz="3600" dirty="0">
                          <a:solidFill>
                            <a:schemeClr val="tx1"/>
                          </a:solidFill>
                        </a:rPr>
                        <a:t> from </a:t>
                      </a:r>
                      <a:r>
                        <a:rPr lang="it-IT" sz="3600" dirty="0" err="1">
                          <a:solidFill>
                            <a:schemeClr val="tx1"/>
                          </a:solidFill>
                        </a:rPr>
                        <a:t>hystorical</a:t>
                      </a:r>
                      <a:r>
                        <a:rPr lang="it-IT" sz="3600" dirty="0">
                          <a:solidFill>
                            <a:schemeClr val="tx1"/>
                          </a:solidFill>
                        </a:rPr>
                        <a:t> data</a:t>
                      </a:r>
                    </a:p>
                  </a:txBody>
                  <a:tcPr marL="137160" marR="137160" marT="68580" marB="6858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3600" dirty="0">
                          <a:solidFill>
                            <a:schemeClr val="tx1"/>
                          </a:solidFill>
                        </a:rPr>
                        <a:t>Road manager </a:t>
                      </a:r>
                      <a:r>
                        <a:rPr lang="it-IT" sz="3600" dirty="0" err="1">
                          <a:solidFill>
                            <a:schemeClr val="tx1"/>
                          </a:solidFill>
                        </a:rPr>
                        <a:t>predictions</a:t>
                      </a:r>
                      <a:endParaRPr lang="it-IT" sz="360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8580" marB="6858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8841436"/>
                  </a:ext>
                </a:extLst>
              </a:tr>
            </a:tbl>
          </a:graphicData>
        </a:graphic>
      </p:graphicFrame>
      <p:sp>
        <p:nvSpPr>
          <p:cNvPr id="3" name="Titolo 1">
            <a:extLst>
              <a:ext uri="{FF2B5EF4-FFF2-40B4-BE49-F238E27FC236}">
                <a16:creationId xmlns:a16="http://schemas.microsoft.com/office/drawing/2014/main" id="{1FB4DF58-8855-E58C-8492-72DD051D0562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98834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SMARTPMS Urban – the concept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776865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4139"/>
            <a:ext cx="16154400" cy="9378021"/>
          </a:xfrm>
          <a:prstGeom prst="rect">
            <a:avLst/>
          </a:prstGeom>
        </p:spPr>
      </p:pic>
      <p:sp>
        <p:nvSpPr>
          <p:cNvPr id="2" name="Slide Number Placeholder 9">
            <a:extLst>
              <a:ext uri="{FF2B5EF4-FFF2-40B4-BE49-F238E27FC236}">
                <a16:creationId xmlns:a16="http://schemas.microsoft.com/office/drawing/2014/main" id="{282993D7-2691-0280-D01E-1606026E3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32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5C6995-62C7-6A44-ADB5-518E622BA6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197BEE8-D42E-5246-A6F2-2271F228B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592413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A2AB3D8C-C66B-D1F3-D343-549BFC9F1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 descr="Immagine che contiene testo  Descrizione generata automaticamente">
            <a:extLst>
              <a:ext uri="{FF2B5EF4-FFF2-40B4-BE49-F238E27FC236}">
                <a16:creationId xmlns:a16="http://schemas.microsoft.com/office/drawing/2014/main" id="{98267F1F-BB83-57CE-78DD-14662F60E139}"/>
              </a:ext>
            </a:extLst>
          </p:cNvPr>
          <p:cNvSpPr/>
          <p:nvPr/>
        </p:nvSpPr>
        <p:spPr>
          <a:xfrm>
            <a:off x="0" y="8838025"/>
            <a:ext cx="2317565" cy="1448975"/>
          </a:xfrm>
          <a:custGeom>
            <a:avLst/>
            <a:gdLst/>
            <a:ahLst/>
            <a:cxnLst/>
            <a:rect l="l" t="t" r="r" b="b"/>
            <a:pathLst>
              <a:path w="2317565" h="1448975">
                <a:moveTo>
                  <a:pt x="0" y="0"/>
                </a:moveTo>
                <a:lnTo>
                  <a:pt x="2317565" y="0"/>
                </a:lnTo>
                <a:lnTo>
                  <a:pt x="2317565" y="1448975"/>
                </a:lnTo>
                <a:lnTo>
                  <a:pt x="0" y="14489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7982" r="-132681" b="-90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D6C3A861-C68D-4915-26E8-ADF4AC675BC4}"/>
              </a:ext>
            </a:extLst>
          </p:cNvPr>
          <p:cNvSpPr/>
          <p:nvPr/>
        </p:nvSpPr>
        <p:spPr>
          <a:xfrm>
            <a:off x="2317565" y="9585527"/>
            <a:ext cx="15970435" cy="715104"/>
          </a:xfrm>
          <a:custGeom>
            <a:avLst/>
            <a:gdLst/>
            <a:ahLst/>
            <a:cxnLst/>
            <a:rect l="l" t="t" r="r" b="b"/>
            <a:pathLst>
              <a:path w="15970435" h="715104">
                <a:moveTo>
                  <a:pt x="0" y="0"/>
                </a:moveTo>
                <a:lnTo>
                  <a:pt x="15970435" y="0"/>
                </a:lnTo>
                <a:lnTo>
                  <a:pt x="15970435" y="715104"/>
                </a:lnTo>
                <a:lnTo>
                  <a:pt x="0" y="7151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2FE6B24F-51E5-39B0-0C34-33A2BCC68F33}"/>
              </a:ext>
            </a:extLst>
          </p:cNvPr>
          <p:cNvSpPr txBox="1"/>
          <p:nvPr/>
        </p:nvSpPr>
        <p:spPr>
          <a:xfrm>
            <a:off x="1028700" y="1181089"/>
            <a:ext cx="16230600" cy="76414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sz="4800" spc="-16" dirty="0" err="1">
                <a:solidFill>
                  <a:srgbClr val="000000"/>
                </a:solidFill>
                <a:latin typeface="Calibri" panose="020F0502020204030204" pitchFamily="34" charset="0"/>
                <a:ea typeface="Evolventa"/>
                <a:cs typeface="Calibri" panose="020F0502020204030204" pitchFamily="34" charset="0"/>
                <a:sym typeface="Evolventa"/>
              </a:rPr>
              <a:t>SmartPMS</a:t>
            </a:r>
            <a:r>
              <a:rPr lang="en-US" sz="4800" spc="-16" dirty="0">
                <a:solidFill>
                  <a:srgbClr val="000000"/>
                </a:solidFill>
                <a:latin typeface="Calibri" panose="020F0502020204030204" pitchFamily="34" charset="0"/>
                <a:ea typeface="Evolventa"/>
                <a:cs typeface="Calibri" panose="020F0502020204030204" pitchFamily="34" charset="0"/>
                <a:sym typeface="Evolventa"/>
              </a:rPr>
              <a:t> is an integrated system designed to help urban road network managers allocate their budget based on the </a:t>
            </a:r>
            <a:r>
              <a:rPr lang="en-US" sz="4800" b="1" spc="-16" dirty="0">
                <a:solidFill>
                  <a:srgbClr val="00B050"/>
                </a:solidFill>
                <a:latin typeface="Calibri" panose="020F0502020204030204" pitchFamily="34" charset="0"/>
                <a:ea typeface="Evolventa"/>
                <a:cs typeface="Calibri" panose="020F0502020204030204" pitchFamily="34" charset="0"/>
                <a:sym typeface="Evolventa"/>
              </a:rPr>
              <a:t>actual and predicted road conditions (based on Roughness)</a:t>
            </a:r>
            <a:r>
              <a:rPr lang="en-US" sz="4800" spc="-16" dirty="0">
                <a:solidFill>
                  <a:srgbClr val="000000"/>
                </a:solidFill>
                <a:latin typeface="Calibri" panose="020F0502020204030204" pitchFamily="34" charset="0"/>
                <a:ea typeface="Evolventa"/>
                <a:cs typeface="Calibri" panose="020F0502020204030204" pitchFamily="34" charset="0"/>
                <a:sym typeface="Evolventa"/>
              </a:rPr>
              <a:t>.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sz="4800" spc="-16" dirty="0">
                <a:solidFill>
                  <a:srgbClr val="000000"/>
                </a:solidFill>
                <a:latin typeface="Calibri" panose="020F0502020204030204" pitchFamily="34" charset="0"/>
                <a:ea typeface="Evolventa"/>
                <a:cs typeface="Calibri" panose="020F0502020204030204" pitchFamily="34" charset="0"/>
                <a:sym typeface="Evolventa"/>
              </a:rPr>
              <a:t>These predictions are made possible by the </a:t>
            </a:r>
            <a:r>
              <a:rPr lang="en-US" sz="4800" b="1" spc="-16" dirty="0">
                <a:solidFill>
                  <a:srgbClr val="000000"/>
                </a:solidFill>
                <a:latin typeface="Calibri" panose="020F0502020204030204" pitchFamily="34" charset="0"/>
                <a:ea typeface="Evolventa"/>
                <a:cs typeface="Calibri" panose="020F0502020204030204" pitchFamily="34" charset="0"/>
                <a:sym typeface="Evolventa"/>
              </a:rPr>
              <a:t>large amount of data provided by Connected Vehicles</a:t>
            </a:r>
            <a:r>
              <a:rPr lang="en-US" sz="4800" spc="-16" dirty="0">
                <a:solidFill>
                  <a:srgbClr val="000000"/>
                </a:solidFill>
                <a:latin typeface="Calibri" panose="020F0502020204030204" pitchFamily="34" charset="0"/>
                <a:ea typeface="Evolventa"/>
                <a:cs typeface="Calibri" panose="020F0502020204030204" pitchFamily="34" charset="0"/>
                <a:sym typeface="Evolventa"/>
              </a:rPr>
              <a:t> and </a:t>
            </a:r>
            <a:r>
              <a:rPr lang="en-US" sz="4800" b="1" spc="-16" dirty="0">
                <a:solidFill>
                  <a:srgbClr val="0070C0"/>
                </a:solidFill>
                <a:latin typeface="Calibri" panose="020F0502020204030204" pitchFamily="34" charset="0"/>
                <a:ea typeface="Evolventa"/>
                <a:cs typeface="Calibri" panose="020F0502020204030204" pitchFamily="34" charset="0"/>
                <a:sym typeface="Evolventa"/>
              </a:rPr>
              <a:t>advanced Machine Learning models</a:t>
            </a:r>
            <a:r>
              <a:rPr lang="en-US" sz="4800" spc="-16" dirty="0">
                <a:solidFill>
                  <a:srgbClr val="000000"/>
                </a:solidFill>
                <a:latin typeface="Calibri" panose="020F0502020204030204" pitchFamily="34" charset="0"/>
                <a:ea typeface="Evolventa"/>
                <a:cs typeface="Calibri" panose="020F0502020204030204" pitchFamily="34" charset="0"/>
                <a:sym typeface="Evolventa"/>
              </a:rPr>
              <a:t> in a </a:t>
            </a:r>
            <a:r>
              <a:rPr lang="en-US" sz="4800" b="1" spc="-16" dirty="0">
                <a:solidFill>
                  <a:srgbClr val="C00000"/>
                </a:solidFill>
                <a:latin typeface="Calibri" panose="020F0502020204030204" pitchFamily="34" charset="0"/>
                <a:ea typeface="Evolventa"/>
                <a:cs typeface="Calibri" panose="020F0502020204030204" pitchFamily="34" charset="0"/>
                <a:sym typeface="Evolventa"/>
              </a:rPr>
              <a:t>user-friendly private portal.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endParaRPr lang="en-US" sz="4800" spc="-16" dirty="0">
              <a:solidFill>
                <a:srgbClr val="000000"/>
              </a:solidFill>
              <a:latin typeface="Calibri" panose="020F0502020204030204" pitchFamily="34" charset="0"/>
              <a:ea typeface="Evolventa"/>
              <a:cs typeface="Calibri" panose="020F0502020204030204" pitchFamily="34" charset="0"/>
              <a:sym typeface="Evolventa"/>
            </a:endParaRPr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D78B9AED-2C77-C0AC-53A3-487E2C5D27CB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98834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SMARTPMS Urban – the concept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887659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C90AE-9B4E-8631-2CEF-AD9F394672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 descr="Immagine che contiene testo  Descrizione generata automaticamente">
            <a:extLst>
              <a:ext uri="{FF2B5EF4-FFF2-40B4-BE49-F238E27FC236}">
                <a16:creationId xmlns:a16="http://schemas.microsoft.com/office/drawing/2014/main" id="{17D2760F-B50B-3412-169D-4A73DEDF3F07}"/>
              </a:ext>
            </a:extLst>
          </p:cNvPr>
          <p:cNvSpPr/>
          <p:nvPr/>
        </p:nvSpPr>
        <p:spPr>
          <a:xfrm>
            <a:off x="0" y="8838025"/>
            <a:ext cx="2317565" cy="1448975"/>
          </a:xfrm>
          <a:custGeom>
            <a:avLst/>
            <a:gdLst/>
            <a:ahLst/>
            <a:cxnLst/>
            <a:rect l="l" t="t" r="r" b="b"/>
            <a:pathLst>
              <a:path w="2317565" h="1448975">
                <a:moveTo>
                  <a:pt x="0" y="0"/>
                </a:moveTo>
                <a:lnTo>
                  <a:pt x="2317565" y="0"/>
                </a:lnTo>
                <a:lnTo>
                  <a:pt x="2317565" y="1448975"/>
                </a:lnTo>
                <a:lnTo>
                  <a:pt x="0" y="14489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7982" r="-132681" b="-90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FDC1CA2A-52C6-F52F-C86D-D8A8652E8727}"/>
              </a:ext>
            </a:extLst>
          </p:cNvPr>
          <p:cNvSpPr/>
          <p:nvPr/>
        </p:nvSpPr>
        <p:spPr>
          <a:xfrm>
            <a:off x="2317565" y="9585527"/>
            <a:ext cx="15970435" cy="715104"/>
          </a:xfrm>
          <a:custGeom>
            <a:avLst/>
            <a:gdLst/>
            <a:ahLst/>
            <a:cxnLst/>
            <a:rect l="l" t="t" r="r" b="b"/>
            <a:pathLst>
              <a:path w="15970435" h="715104">
                <a:moveTo>
                  <a:pt x="0" y="0"/>
                </a:moveTo>
                <a:lnTo>
                  <a:pt x="15970435" y="0"/>
                </a:lnTo>
                <a:lnTo>
                  <a:pt x="15970435" y="715104"/>
                </a:lnTo>
                <a:lnTo>
                  <a:pt x="0" y="71510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D3A31718-B560-35B1-50BB-33D56AF67D28}"/>
              </a:ext>
            </a:extLst>
          </p:cNvPr>
          <p:cNvSpPr/>
          <p:nvPr/>
        </p:nvSpPr>
        <p:spPr>
          <a:xfrm>
            <a:off x="1028700" y="2420681"/>
            <a:ext cx="1412722" cy="1125040"/>
          </a:xfrm>
          <a:custGeom>
            <a:avLst/>
            <a:gdLst/>
            <a:ahLst/>
            <a:cxnLst/>
            <a:rect l="l" t="t" r="r" b="b"/>
            <a:pathLst>
              <a:path w="1412722" h="1125040">
                <a:moveTo>
                  <a:pt x="0" y="0"/>
                </a:moveTo>
                <a:lnTo>
                  <a:pt x="1412722" y="0"/>
                </a:lnTo>
                <a:lnTo>
                  <a:pt x="1412722" y="1125040"/>
                </a:lnTo>
                <a:lnTo>
                  <a:pt x="0" y="112504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F67ED8AC-1A6B-AF27-1668-9130055708F8}"/>
              </a:ext>
            </a:extLst>
          </p:cNvPr>
          <p:cNvSpPr/>
          <p:nvPr/>
        </p:nvSpPr>
        <p:spPr>
          <a:xfrm>
            <a:off x="1428261" y="1912927"/>
            <a:ext cx="613599" cy="507755"/>
          </a:xfrm>
          <a:custGeom>
            <a:avLst/>
            <a:gdLst/>
            <a:ahLst/>
            <a:cxnLst/>
            <a:rect l="l" t="t" r="r" b="b"/>
            <a:pathLst>
              <a:path w="613599" h="507755">
                <a:moveTo>
                  <a:pt x="0" y="0"/>
                </a:moveTo>
                <a:lnTo>
                  <a:pt x="613599" y="0"/>
                </a:lnTo>
                <a:lnTo>
                  <a:pt x="613599" y="507754"/>
                </a:lnTo>
                <a:lnTo>
                  <a:pt x="0" y="50775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87B87381-C59C-DD0D-5E22-38D0A09F315B}"/>
              </a:ext>
            </a:extLst>
          </p:cNvPr>
          <p:cNvSpPr/>
          <p:nvPr/>
        </p:nvSpPr>
        <p:spPr>
          <a:xfrm>
            <a:off x="4544415" y="1912927"/>
            <a:ext cx="1288344" cy="1632795"/>
          </a:xfrm>
          <a:custGeom>
            <a:avLst/>
            <a:gdLst/>
            <a:ahLst/>
            <a:cxnLst/>
            <a:rect l="l" t="t" r="r" b="b"/>
            <a:pathLst>
              <a:path w="1288344" h="1632795">
                <a:moveTo>
                  <a:pt x="0" y="0"/>
                </a:moveTo>
                <a:lnTo>
                  <a:pt x="1288343" y="0"/>
                </a:lnTo>
                <a:lnTo>
                  <a:pt x="1288343" y="1632794"/>
                </a:lnTo>
                <a:lnTo>
                  <a:pt x="0" y="163279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id="{58066111-83F3-43FD-7275-78975FB74D88}"/>
              </a:ext>
            </a:extLst>
          </p:cNvPr>
          <p:cNvGrpSpPr/>
          <p:nvPr/>
        </p:nvGrpSpPr>
        <p:grpSpPr>
          <a:xfrm>
            <a:off x="7471959" y="1912927"/>
            <a:ext cx="4421251" cy="7095461"/>
            <a:chOff x="0" y="0"/>
            <a:chExt cx="1164445" cy="1868763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7D5E201A-019E-D110-80B0-4F522F4A4F1B}"/>
                </a:ext>
              </a:extLst>
            </p:cNvPr>
            <p:cNvSpPr/>
            <p:nvPr/>
          </p:nvSpPr>
          <p:spPr>
            <a:xfrm>
              <a:off x="0" y="0"/>
              <a:ext cx="1164445" cy="1868763"/>
            </a:xfrm>
            <a:custGeom>
              <a:avLst/>
              <a:gdLst/>
              <a:ahLst/>
              <a:cxnLst/>
              <a:rect l="l" t="t" r="r" b="b"/>
              <a:pathLst>
                <a:path w="1164445" h="1868763">
                  <a:moveTo>
                    <a:pt x="89305" y="0"/>
                  </a:moveTo>
                  <a:lnTo>
                    <a:pt x="1075140" y="0"/>
                  </a:lnTo>
                  <a:cubicBezTo>
                    <a:pt x="1098825" y="0"/>
                    <a:pt x="1121540" y="9409"/>
                    <a:pt x="1138288" y="26157"/>
                  </a:cubicBezTo>
                  <a:cubicBezTo>
                    <a:pt x="1155036" y="42905"/>
                    <a:pt x="1164445" y="65620"/>
                    <a:pt x="1164445" y="89305"/>
                  </a:cubicBezTo>
                  <a:lnTo>
                    <a:pt x="1164445" y="1779459"/>
                  </a:lnTo>
                  <a:cubicBezTo>
                    <a:pt x="1164445" y="1803144"/>
                    <a:pt x="1155036" y="1825859"/>
                    <a:pt x="1138288" y="1842607"/>
                  </a:cubicBezTo>
                  <a:cubicBezTo>
                    <a:pt x="1121540" y="1859355"/>
                    <a:pt x="1098825" y="1868763"/>
                    <a:pt x="1075140" y="1868763"/>
                  </a:cubicBezTo>
                  <a:lnTo>
                    <a:pt x="89305" y="1868763"/>
                  </a:lnTo>
                  <a:cubicBezTo>
                    <a:pt x="65620" y="1868763"/>
                    <a:pt x="42905" y="1859355"/>
                    <a:pt x="26157" y="1842607"/>
                  </a:cubicBezTo>
                  <a:cubicBezTo>
                    <a:pt x="9409" y="1825859"/>
                    <a:pt x="0" y="1803144"/>
                    <a:pt x="0" y="1779459"/>
                  </a:cubicBezTo>
                  <a:lnTo>
                    <a:pt x="0" y="89305"/>
                  </a:lnTo>
                  <a:cubicBezTo>
                    <a:pt x="0" y="65620"/>
                    <a:pt x="9409" y="42905"/>
                    <a:pt x="26157" y="26157"/>
                  </a:cubicBezTo>
                  <a:cubicBezTo>
                    <a:pt x="42905" y="9409"/>
                    <a:pt x="65620" y="0"/>
                    <a:pt x="89305" y="0"/>
                  </a:cubicBezTo>
                  <a:close/>
                </a:path>
              </a:pathLst>
            </a:custGeom>
            <a:solidFill>
              <a:srgbClr val="79AE3F"/>
            </a:solidFill>
            <a:ln w="85725" cap="rnd">
              <a:solidFill>
                <a:srgbClr val="264280"/>
              </a:solidFill>
              <a:prstDash val="lgDash"/>
              <a:rou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E4268C47-5E75-5008-58FA-2EEEB2F530D6}"/>
                </a:ext>
              </a:extLst>
            </p:cNvPr>
            <p:cNvSpPr txBox="1"/>
            <p:nvPr/>
          </p:nvSpPr>
          <p:spPr>
            <a:xfrm>
              <a:off x="0" y="-28575"/>
              <a:ext cx="1164445" cy="189733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4"/>
                </a:lnSpc>
              </a:pPr>
              <a:endParaRPr/>
            </a:p>
          </p:txBody>
        </p:sp>
      </p:grpSp>
      <p:sp>
        <p:nvSpPr>
          <p:cNvPr id="10" name="Freeform 10">
            <a:extLst>
              <a:ext uri="{FF2B5EF4-FFF2-40B4-BE49-F238E27FC236}">
                <a16:creationId xmlns:a16="http://schemas.microsoft.com/office/drawing/2014/main" id="{1B8C0E75-0669-8CD8-479D-30040CBF03C1}"/>
              </a:ext>
            </a:extLst>
          </p:cNvPr>
          <p:cNvSpPr/>
          <p:nvPr/>
        </p:nvSpPr>
        <p:spPr>
          <a:xfrm>
            <a:off x="8672066" y="1930948"/>
            <a:ext cx="1688040" cy="1632795"/>
          </a:xfrm>
          <a:custGeom>
            <a:avLst/>
            <a:gdLst/>
            <a:ahLst/>
            <a:cxnLst/>
            <a:rect l="l" t="t" r="r" b="b"/>
            <a:pathLst>
              <a:path w="1688040" h="1632795">
                <a:moveTo>
                  <a:pt x="0" y="0"/>
                </a:moveTo>
                <a:lnTo>
                  <a:pt x="1688040" y="0"/>
                </a:lnTo>
                <a:lnTo>
                  <a:pt x="1688040" y="1632795"/>
                </a:lnTo>
                <a:lnTo>
                  <a:pt x="0" y="163279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A2F5984F-8932-539E-39D4-F17D3E74CA7F}"/>
              </a:ext>
            </a:extLst>
          </p:cNvPr>
          <p:cNvSpPr/>
          <p:nvPr/>
        </p:nvSpPr>
        <p:spPr>
          <a:xfrm>
            <a:off x="9131032" y="4381231"/>
            <a:ext cx="770108" cy="808319"/>
          </a:xfrm>
          <a:custGeom>
            <a:avLst/>
            <a:gdLst/>
            <a:ahLst/>
            <a:cxnLst/>
            <a:rect l="l" t="t" r="r" b="b"/>
            <a:pathLst>
              <a:path w="770108" h="808319">
                <a:moveTo>
                  <a:pt x="0" y="0"/>
                </a:moveTo>
                <a:lnTo>
                  <a:pt x="770108" y="0"/>
                </a:lnTo>
                <a:lnTo>
                  <a:pt x="770108" y="808319"/>
                </a:lnTo>
                <a:lnTo>
                  <a:pt x="0" y="80831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E0D70702-4DBB-2941-A1A2-6E20D99A9713}"/>
              </a:ext>
            </a:extLst>
          </p:cNvPr>
          <p:cNvSpPr/>
          <p:nvPr/>
        </p:nvSpPr>
        <p:spPr>
          <a:xfrm>
            <a:off x="9131032" y="5415121"/>
            <a:ext cx="770108" cy="1045825"/>
          </a:xfrm>
          <a:custGeom>
            <a:avLst/>
            <a:gdLst/>
            <a:ahLst/>
            <a:cxnLst/>
            <a:rect l="l" t="t" r="r" b="b"/>
            <a:pathLst>
              <a:path w="770108" h="1045825">
                <a:moveTo>
                  <a:pt x="0" y="0"/>
                </a:moveTo>
                <a:lnTo>
                  <a:pt x="770108" y="0"/>
                </a:lnTo>
                <a:lnTo>
                  <a:pt x="770108" y="1045826"/>
                </a:lnTo>
                <a:lnTo>
                  <a:pt x="0" y="1045826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393E2C0B-41E2-4CE4-B086-BBA82D054B8F}"/>
              </a:ext>
            </a:extLst>
          </p:cNvPr>
          <p:cNvSpPr/>
          <p:nvPr/>
        </p:nvSpPr>
        <p:spPr>
          <a:xfrm>
            <a:off x="9131032" y="7682197"/>
            <a:ext cx="770108" cy="989512"/>
          </a:xfrm>
          <a:custGeom>
            <a:avLst/>
            <a:gdLst/>
            <a:ahLst/>
            <a:cxnLst/>
            <a:rect l="l" t="t" r="r" b="b"/>
            <a:pathLst>
              <a:path w="770108" h="989512">
                <a:moveTo>
                  <a:pt x="0" y="0"/>
                </a:moveTo>
                <a:lnTo>
                  <a:pt x="770108" y="0"/>
                </a:lnTo>
                <a:lnTo>
                  <a:pt x="770108" y="989512"/>
                </a:lnTo>
                <a:lnTo>
                  <a:pt x="0" y="989512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4A44285D-CEA0-3653-FB5A-ED6359E1505D}"/>
              </a:ext>
            </a:extLst>
          </p:cNvPr>
          <p:cNvSpPr/>
          <p:nvPr/>
        </p:nvSpPr>
        <p:spPr>
          <a:xfrm>
            <a:off x="9131032" y="6686518"/>
            <a:ext cx="770108" cy="770108"/>
          </a:xfrm>
          <a:custGeom>
            <a:avLst/>
            <a:gdLst/>
            <a:ahLst/>
            <a:cxnLst/>
            <a:rect l="l" t="t" r="r" b="b"/>
            <a:pathLst>
              <a:path w="770108" h="770108">
                <a:moveTo>
                  <a:pt x="0" y="0"/>
                </a:moveTo>
                <a:lnTo>
                  <a:pt x="770108" y="0"/>
                </a:lnTo>
                <a:lnTo>
                  <a:pt x="770108" y="770108"/>
                </a:lnTo>
                <a:lnTo>
                  <a:pt x="0" y="770108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15" name="Group 15">
            <a:extLst>
              <a:ext uri="{FF2B5EF4-FFF2-40B4-BE49-F238E27FC236}">
                <a16:creationId xmlns:a16="http://schemas.microsoft.com/office/drawing/2014/main" id="{07CD36BD-3F04-37FC-0D43-F4BB9F714750}"/>
              </a:ext>
            </a:extLst>
          </p:cNvPr>
          <p:cNvGrpSpPr/>
          <p:nvPr/>
        </p:nvGrpSpPr>
        <p:grpSpPr>
          <a:xfrm>
            <a:off x="12531385" y="1758895"/>
            <a:ext cx="5212381" cy="7249497"/>
            <a:chOff x="0" y="-28575"/>
            <a:chExt cx="1372808" cy="1909332"/>
          </a:xfrm>
        </p:grpSpPr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6F28F198-29F8-3C2E-5352-F80F31CBEAE2}"/>
                </a:ext>
              </a:extLst>
            </p:cNvPr>
            <p:cNvSpPr/>
            <p:nvPr/>
          </p:nvSpPr>
          <p:spPr>
            <a:xfrm>
              <a:off x="0" y="0"/>
              <a:ext cx="1372808" cy="1880757"/>
            </a:xfrm>
            <a:custGeom>
              <a:avLst/>
              <a:gdLst/>
              <a:ahLst/>
              <a:cxnLst/>
              <a:rect l="l" t="t" r="r" b="b"/>
              <a:pathLst>
                <a:path w="1372808" h="1880757">
                  <a:moveTo>
                    <a:pt x="75750" y="0"/>
                  </a:moveTo>
                  <a:lnTo>
                    <a:pt x="1297058" y="0"/>
                  </a:lnTo>
                  <a:cubicBezTo>
                    <a:pt x="1317148" y="0"/>
                    <a:pt x="1336416" y="7981"/>
                    <a:pt x="1350622" y="22187"/>
                  </a:cubicBezTo>
                  <a:cubicBezTo>
                    <a:pt x="1364827" y="36393"/>
                    <a:pt x="1372808" y="55660"/>
                    <a:pt x="1372808" y="75750"/>
                  </a:cubicBezTo>
                  <a:lnTo>
                    <a:pt x="1372808" y="1805006"/>
                  </a:lnTo>
                  <a:cubicBezTo>
                    <a:pt x="1372808" y="1846842"/>
                    <a:pt x="1338894" y="1880757"/>
                    <a:pt x="1297058" y="1880757"/>
                  </a:cubicBezTo>
                  <a:lnTo>
                    <a:pt x="75750" y="1880757"/>
                  </a:lnTo>
                  <a:cubicBezTo>
                    <a:pt x="55660" y="1880757"/>
                    <a:pt x="36393" y="1872776"/>
                    <a:pt x="22187" y="1858570"/>
                  </a:cubicBezTo>
                  <a:cubicBezTo>
                    <a:pt x="7981" y="1844364"/>
                    <a:pt x="0" y="1825097"/>
                    <a:pt x="0" y="1805006"/>
                  </a:cubicBezTo>
                  <a:lnTo>
                    <a:pt x="0" y="75750"/>
                  </a:lnTo>
                  <a:cubicBezTo>
                    <a:pt x="0" y="33914"/>
                    <a:pt x="33914" y="0"/>
                    <a:pt x="75750" y="0"/>
                  </a:cubicBezTo>
                  <a:close/>
                </a:path>
              </a:pathLst>
            </a:custGeom>
            <a:solidFill>
              <a:srgbClr val="79AE3F"/>
            </a:solidFill>
            <a:ln w="85725" cap="rnd">
              <a:solidFill>
                <a:srgbClr val="264280"/>
              </a:solidFill>
              <a:prstDash val="lgDash"/>
              <a:rou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7" name="TextBox 17">
              <a:extLst>
                <a:ext uri="{FF2B5EF4-FFF2-40B4-BE49-F238E27FC236}">
                  <a16:creationId xmlns:a16="http://schemas.microsoft.com/office/drawing/2014/main" id="{3F22FF92-84B2-03D2-C668-DB221FA6B88C}"/>
                </a:ext>
              </a:extLst>
            </p:cNvPr>
            <p:cNvSpPr txBox="1"/>
            <p:nvPr/>
          </p:nvSpPr>
          <p:spPr>
            <a:xfrm>
              <a:off x="0" y="-28575"/>
              <a:ext cx="1372808" cy="19093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94"/>
                </a:lnSpc>
              </a:pPr>
              <a:endParaRPr/>
            </a:p>
          </p:txBody>
        </p:sp>
      </p:grpSp>
      <p:sp>
        <p:nvSpPr>
          <p:cNvPr id="18" name="Freeform 18">
            <a:extLst>
              <a:ext uri="{FF2B5EF4-FFF2-40B4-BE49-F238E27FC236}">
                <a16:creationId xmlns:a16="http://schemas.microsoft.com/office/drawing/2014/main" id="{1715CCE7-E815-73E0-551D-C749BB920E71}"/>
              </a:ext>
            </a:extLst>
          </p:cNvPr>
          <p:cNvSpPr/>
          <p:nvPr/>
        </p:nvSpPr>
        <p:spPr>
          <a:xfrm>
            <a:off x="13074873" y="1912927"/>
            <a:ext cx="1836477" cy="1632795"/>
          </a:xfrm>
          <a:custGeom>
            <a:avLst/>
            <a:gdLst/>
            <a:ahLst/>
            <a:cxnLst/>
            <a:rect l="l" t="t" r="r" b="b"/>
            <a:pathLst>
              <a:path w="1836477" h="1632795">
                <a:moveTo>
                  <a:pt x="0" y="0"/>
                </a:moveTo>
                <a:lnTo>
                  <a:pt x="1836477" y="0"/>
                </a:lnTo>
                <a:lnTo>
                  <a:pt x="1836477" y="1632794"/>
                </a:lnTo>
                <a:lnTo>
                  <a:pt x="0" y="1632794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9" name="Freeform 19">
            <a:extLst>
              <a:ext uri="{FF2B5EF4-FFF2-40B4-BE49-F238E27FC236}">
                <a16:creationId xmlns:a16="http://schemas.microsoft.com/office/drawing/2014/main" id="{852077E3-7854-4A6A-74CA-B8E3E42204BF}"/>
              </a:ext>
            </a:extLst>
          </p:cNvPr>
          <p:cNvSpPr/>
          <p:nvPr/>
        </p:nvSpPr>
        <p:spPr>
          <a:xfrm>
            <a:off x="13795622" y="4363209"/>
            <a:ext cx="938119" cy="938119"/>
          </a:xfrm>
          <a:custGeom>
            <a:avLst/>
            <a:gdLst/>
            <a:ahLst/>
            <a:cxnLst/>
            <a:rect l="l" t="t" r="r" b="b"/>
            <a:pathLst>
              <a:path w="938119" h="938119">
                <a:moveTo>
                  <a:pt x="0" y="0"/>
                </a:moveTo>
                <a:lnTo>
                  <a:pt x="938119" y="0"/>
                </a:lnTo>
                <a:lnTo>
                  <a:pt x="938119" y="938120"/>
                </a:lnTo>
                <a:lnTo>
                  <a:pt x="0" y="93812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20" name="Freeform 20">
            <a:extLst>
              <a:ext uri="{FF2B5EF4-FFF2-40B4-BE49-F238E27FC236}">
                <a16:creationId xmlns:a16="http://schemas.microsoft.com/office/drawing/2014/main" id="{1D45AEAA-C48D-3680-13B8-B1E7CE823D26}"/>
              </a:ext>
            </a:extLst>
          </p:cNvPr>
          <p:cNvSpPr/>
          <p:nvPr/>
        </p:nvSpPr>
        <p:spPr>
          <a:xfrm>
            <a:off x="14251097" y="5691778"/>
            <a:ext cx="1594410" cy="967356"/>
          </a:xfrm>
          <a:custGeom>
            <a:avLst/>
            <a:gdLst/>
            <a:ahLst/>
            <a:cxnLst/>
            <a:rect l="l" t="t" r="r" b="b"/>
            <a:pathLst>
              <a:path w="1594410" h="967356">
                <a:moveTo>
                  <a:pt x="0" y="0"/>
                </a:moveTo>
                <a:lnTo>
                  <a:pt x="1594410" y="0"/>
                </a:lnTo>
                <a:lnTo>
                  <a:pt x="1594410" y="967356"/>
                </a:lnTo>
                <a:lnTo>
                  <a:pt x="0" y="967356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BCCE742E-BBD8-F1AD-1B1E-A3D07E939D74}"/>
              </a:ext>
            </a:extLst>
          </p:cNvPr>
          <p:cNvSpPr/>
          <p:nvPr/>
        </p:nvSpPr>
        <p:spPr>
          <a:xfrm>
            <a:off x="14368343" y="7052506"/>
            <a:ext cx="1400305" cy="1601181"/>
          </a:xfrm>
          <a:custGeom>
            <a:avLst/>
            <a:gdLst/>
            <a:ahLst/>
            <a:cxnLst/>
            <a:rect l="l" t="t" r="r" b="b"/>
            <a:pathLst>
              <a:path w="1400305" h="1601181">
                <a:moveTo>
                  <a:pt x="0" y="0"/>
                </a:moveTo>
                <a:lnTo>
                  <a:pt x="1400305" y="0"/>
                </a:lnTo>
                <a:lnTo>
                  <a:pt x="1400305" y="1601181"/>
                </a:lnTo>
                <a:lnTo>
                  <a:pt x="0" y="1601181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22" name="Freeform 22">
            <a:extLst>
              <a:ext uri="{FF2B5EF4-FFF2-40B4-BE49-F238E27FC236}">
                <a16:creationId xmlns:a16="http://schemas.microsoft.com/office/drawing/2014/main" id="{BA66C37A-BF62-E65E-81A9-0BCADB975FB5}"/>
              </a:ext>
            </a:extLst>
          </p:cNvPr>
          <p:cNvSpPr/>
          <p:nvPr/>
        </p:nvSpPr>
        <p:spPr>
          <a:xfrm flipV="1">
            <a:off x="2441422" y="4623847"/>
            <a:ext cx="1895054" cy="677482"/>
          </a:xfrm>
          <a:custGeom>
            <a:avLst/>
            <a:gdLst/>
            <a:ahLst/>
            <a:cxnLst/>
            <a:rect l="l" t="t" r="r" b="b"/>
            <a:pathLst>
              <a:path w="1895054" h="677482">
                <a:moveTo>
                  <a:pt x="0" y="677482"/>
                </a:moveTo>
                <a:lnTo>
                  <a:pt x="1895054" y="677482"/>
                </a:lnTo>
                <a:lnTo>
                  <a:pt x="1895054" y="0"/>
                </a:lnTo>
                <a:lnTo>
                  <a:pt x="0" y="0"/>
                </a:lnTo>
                <a:lnTo>
                  <a:pt x="0" y="677482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23" name="Freeform 23">
            <a:extLst>
              <a:ext uri="{FF2B5EF4-FFF2-40B4-BE49-F238E27FC236}">
                <a16:creationId xmlns:a16="http://schemas.microsoft.com/office/drawing/2014/main" id="{FE1A2527-56C3-BE09-6557-4EC514EFEEA2}"/>
              </a:ext>
            </a:extLst>
          </p:cNvPr>
          <p:cNvSpPr/>
          <p:nvPr/>
        </p:nvSpPr>
        <p:spPr>
          <a:xfrm>
            <a:off x="6304885" y="1253467"/>
            <a:ext cx="1895054" cy="677482"/>
          </a:xfrm>
          <a:custGeom>
            <a:avLst/>
            <a:gdLst/>
            <a:ahLst/>
            <a:cxnLst/>
            <a:rect l="l" t="t" r="r" b="b"/>
            <a:pathLst>
              <a:path w="1895054" h="677482">
                <a:moveTo>
                  <a:pt x="0" y="0"/>
                </a:moveTo>
                <a:lnTo>
                  <a:pt x="1895054" y="0"/>
                </a:lnTo>
                <a:lnTo>
                  <a:pt x="1895054" y="677481"/>
                </a:lnTo>
                <a:lnTo>
                  <a:pt x="0" y="677481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24" name="Freeform 24">
            <a:extLst>
              <a:ext uri="{FF2B5EF4-FFF2-40B4-BE49-F238E27FC236}">
                <a16:creationId xmlns:a16="http://schemas.microsoft.com/office/drawing/2014/main" id="{0D524713-581D-14A2-A4C6-D52B72A88B88}"/>
              </a:ext>
            </a:extLst>
          </p:cNvPr>
          <p:cNvSpPr/>
          <p:nvPr/>
        </p:nvSpPr>
        <p:spPr>
          <a:xfrm>
            <a:off x="10636331" y="1253467"/>
            <a:ext cx="1895054" cy="677482"/>
          </a:xfrm>
          <a:custGeom>
            <a:avLst/>
            <a:gdLst/>
            <a:ahLst/>
            <a:cxnLst/>
            <a:rect l="l" t="t" r="r" b="b"/>
            <a:pathLst>
              <a:path w="1895054" h="677482">
                <a:moveTo>
                  <a:pt x="0" y="0"/>
                </a:moveTo>
                <a:lnTo>
                  <a:pt x="1895054" y="0"/>
                </a:lnTo>
                <a:lnTo>
                  <a:pt x="1895054" y="677481"/>
                </a:lnTo>
                <a:lnTo>
                  <a:pt x="0" y="677481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id="{37A2CB27-78A3-6EFE-2DBF-4A895A1C86AB}"/>
              </a:ext>
            </a:extLst>
          </p:cNvPr>
          <p:cNvSpPr txBox="1"/>
          <p:nvPr/>
        </p:nvSpPr>
        <p:spPr>
          <a:xfrm>
            <a:off x="1546309" y="3733207"/>
            <a:ext cx="377503" cy="404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94"/>
              </a:lnSpc>
            </a:pPr>
            <a:r>
              <a:rPr lang="en-US" sz="2424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CV</a:t>
            </a:r>
          </a:p>
        </p:txBody>
      </p:sp>
      <p:sp>
        <p:nvSpPr>
          <p:cNvPr id="27" name="TextBox 27">
            <a:extLst>
              <a:ext uri="{FF2B5EF4-FFF2-40B4-BE49-F238E27FC236}">
                <a16:creationId xmlns:a16="http://schemas.microsoft.com/office/drawing/2014/main" id="{85EDAEAB-9FD5-30FE-DD39-F068F8CFB5E4}"/>
              </a:ext>
            </a:extLst>
          </p:cNvPr>
          <p:cNvSpPr txBox="1"/>
          <p:nvPr/>
        </p:nvSpPr>
        <p:spPr>
          <a:xfrm>
            <a:off x="3758755" y="3733207"/>
            <a:ext cx="2859662" cy="404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94"/>
              </a:lnSpc>
            </a:pPr>
            <a:r>
              <a:rPr lang="en-US" sz="2424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Partners’ Databases</a:t>
            </a:r>
          </a:p>
        </p:txBody>
      </p:sp>
      <p:sp>
        <p:nvSpPr>
          <p:cNvPr id="28" name="TextBox 28">
            <a:extLst>
              <a:ext uri="{FF2B5EF4-FFF2-40B4-BE49-F238E27FC236}">
                <a16:creationId xmlns:a16="http://schemas.microsoft.com/office/drawing/2014/main" id="{7001C81B-16D2-E244-19B9-0D2F7DD7C189}"/>
              </a:ext>
            </a:extLst>
          </p:cNvPr>
          <p:cNvSpPr txBox="1"/>
          <p:nvPr/>
        </p:nvSpPr>
        <p:spPr>
          <a:xfrm>
            <a:off x="7656643" y="3751229"/>
            <a:ext cx="3718887" cy="404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94"/>
              </a:lnSpc>
            </a:pPr>
            <a:r>
              <a:rPr lang="en-US" sz="2424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SmartPMS</a:t>
            </a:r>
            <a:r>
              <a:rPr lang="en-US" sz="2424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ML Framework</a:t>
            </a:r>
          </a:p>
        </p:txBody>
      </p:sp>
      <p:sp>
        <p:nvSpPr>
          <p:cNvPr id="29" name="TextBox 29">
            <a:extLst>
              <a:ext uri="{FF2B5EF4-FFF2-40B4-BE49-F238E27FC236}">
                <a16:creationId xmlns:a16="http://schemas.microsoft.com/office/drawing/2014/main" id="{7045EECA-1EF5-EFD0-F39F-15C7BD16EE04}"/>
              </a:ext>
            </a:extLst>
          </p:cNvPr>
          <p:cNvSpPr txBox="1"/>
          <p:nvPr/>
        </p:nvSpPr>
        <p:spPr>
          <a:xfrm>
            <a:off x="10360106" y="4618531"/>
            <a:ext cx="884815" cy="305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4"/>
              </a:lnSpc>
            </a:pPr>
            <a:r>
              <a:rPr lang="en-US" sz="1853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Filtering</a:t>
            </a:r>
          </a:p>
        </p:txBody>
      </p:sp>
      <p:sp>
        <p:nvSpPr>
          <p:cNvPr id="30" name="TextBox 30">
            <a:extLst>
              <a:ext uri="{FF2B5EF4-FFF2-40B4-BE49-F238E27FC236}">
                <a16:creationId xmlns:a16="http://schemas.microsoft.com/office/drawing/2014/main" id="{E9560417-C2D4-44A4-04CB-FD476EFA08BD}"/>
              </a:ext>
            </a:extLst>
          </p:cNvPr>
          <p:cNvSpPr txBox="1"/>
          <p:nvPr/>
        </p:nvSpPr>
        <p:spPr>
          <a:xfrm>
            <a:off x="10140435" y="5794510"/>
            <a:ext cx="1324157" cy="305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4"/>
              </a:lnSpc>
            </a:pPr>
            <a:r>
              <a:rPr lang="en-US" sz="1853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Aggregation</a:t>
            </a:r>
          </a:p>
        </p:txBody>
      </p:sp>
      <p:sp>
        <p:nvSpPr>
          <p:cNvPr id="31" name="TextBox 31">
            <a:extLst>
              <a:ext uri="{FF2B5EF4-FFF2-40B4-BE49-F238E27FC236}">
                <a16:creationId xmlns:a16="http://schemas.microsoft.com/office/drawing/2014/main" id="{FD86CE34-D77F-C503-53EA-0E07DE31F8A0}"/>
              </a:ext>
            </a:extLst>
          </p:cNvPr>
          <p:cNvSpPr txBox="1"/>
          <p:nvPr/>
        </p:nvSpPr>
        <p:spPr>
          <a:xfrm>
            <a:off x="10157521" y="6904712"/>
            <a:ext cx="1289984" cy="305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4"/>
              </a:lnSpc>
            </a:pPr>
            <a:r>
              <a:rPr lang="en-US" sz="1853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ML Training</a:t>
            </a:r>
          </a:p>
        </p:txBody>
      </p:sp>
      <p:sp>
        <p:nvSpPr>
          <p:cNvPr id="32" name="TextBox 32">
            <a:extLst>
              <a:ext uri="{FF2B5EF4-FFF2-40B4-BE49-F238E27FC236}">
                <a16:creationId xmlns:a16="http://schemas.microsoft.com/office/drawing/2014/main" id="{3A73D850-8FBE-4566-D7C6-C9C9FA03A9E5}"/>
              </a:ext>
            </a:extLst>
          </p:cNvPr>
          <p:cNvSpPr txBox="1"/>
          <p:nvPr/>
        </p:nvSpPr>
        <p:spPr>
          <a:xfrm>
            <a:off x="10299576" y="8010093"/>
            <a:ext cx="1005875" cy="305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4"/>
              </a:lnSpc>
            </a:pPr>
            <a:r>
              <a:rPr lang="en-US" sz="1853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Prevision</a:t>
            </a:r>
          </a:p>
        </p:txBody>
      </p:sp>
      <p:sp>
        <p:nvSpPr>
          <p:cNvPr id="33" name="TextBox 33">
            <a:extLst>
              <a:ext uri="{FF2B5EF4-FFF2-40B4-BE49-F238E27FC236}">
                <a16:creationId xmlns:a16="http://schemas.microsoft.com/office/drawing/2014/main" id="{41489035-841C-271A-3C65-F4ADF5D5F028}"/>
              </a:ext>
            </a:extLst>
          </p:cNvPr>
          <p:cNvSpPr txBox="1"/>
          <p:nvPr/>
        </p:nvSpPr>
        <p:spPr>
          <a:xfrm>
            <a:off x="12779042" y="3733207"/>
            <a:ext cx="2428139" cy="404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94"/>
              </a:lnSpc>
            </a:pPr>
            <a:r>
              <a:rPr lang="en-US" sz="2424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SmartPMS</a:t>
            </a:r>
            <a:r>
              <a:rPr lang="en-US" sz="2424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Portal</a:t>
            </a:r>
          </a:p>
        </p:txBody>
      </p:sp>
      <p:sp>
        <p:nvSpPr>
          <p:cNvPr id="34" name="TextBox 34">
            <a:extLst>
              <a:ext uri="{FF2B5EF4-FFF2-40B4-BE49-F238E27FC236}">
                <a16:creationId xmlns:a16="http://schemas.microsoft.com/office/drawing/2014/main" id="{7DB8F322-8BF0-E6C6-B3A2-221B47CF22AE}"/>
              </a:ext>
            </a:extLst>
          </p:cNvPr>
          <p:cNvSpPr txBox="1"/>
          <p:nvPr/>
        </p:nvSpPr>
        <p:spPr>
          <a:xfrm>
            <a:off x="14913954" y="4600509"/>
            <a:ext cx="586454" cy="305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4"/>
              </a:lnSpc>
            </a:pPr>
            <a:r>
              <a:rPr lang="en-US" sz="1853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Tools</a:t>
            </a:r>
          </a:p>
        </p:txBody>
      </p:sp>
      <p:sp>
        <p:nvSpPr>
          <p:cNvPr id="35" name="TextBox 35">
            <a:extLst>
              <a:ext uri="{FF2B5EF4-FFF2-40B4-BE49-F238E27FC236}">
                <a16:creationId xmlns:a16="http://schemas.microsoft.com/office/drawing/2014/main" id="{97F92F2D-3852-6AE8-E343-6991310B5022}"/>
              </a:ext>
            </a:extLst>
          </p:cNvPr>
          <p:cNvSpPr txBox="1"/>
          <p:nvPr/>
        </p:nvSpPr>
        <p:spPr>
          <a:xfrm>
            <a:off x="15845507" y="6363351"/>
            <a:ext cx="1334731" cy="305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4"/>
              </a:lnSpc>
            </a:pPr>
            <a:r>
              <a:rPr lang="en-US" sz="1853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Quality map</a:t>
            </a:r>
          </a:p>
        </p:txBody>
      </p:sp>
      <p:sp>
        <p:nvSpPr>
          <p:cNvPr id="36" name="TextBox 36">
            <a:extLst>
              <a:ext uri="{FF2B5EF4-FFF2-40B4-BE49-F238E27FC236}">
                <a16:creationId xmlns:a16="http://schemas.microsoft.com/office/drawing/2014/main" id="{0ECC3243-47D2-649C-E377-C5E08DC870BC}"/>
              </a:ext>
            </a:extLst>
          </p:cNvPr>
          <p:cNvSpPr txBox="1"/>
          <p:nvPr/>
        </p:nvSpPr>
        <p:spPr>
          <a:xfrm>
            <a:off x="15845507" y="8266433"/>
            <a:ext cx="1783268" cy="305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4"/>
              </a:lnSpc>
            </a:pPr>
            <a:r>
              <a:rPr lang="en-US" sz="1853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Intervention List</a:t>
            </a:r>
          </a:p>
        </p:txBody>
      </p:sp>
      <p:sp>
        <p:nvSpPr>
          <p:cNvPr id="37" name="Titolo 1">
            <a:extLst>
              <a:ext uri="{FF2B5EF4-FFF2-40B4-BE49-F238E27FC236}">
                <a16:creationId xmlns:a16="http://schemas.microsoft.com/office/drawing/2014/main" id="{D42F3D38-B6B7-6CE1-8F73-F492B825782F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98834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SMARTPMS Urban – the concept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885031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 descr="Immagine che contiene testo  Descrizione generata automaticamente"/>
          <p:cNvSpPr/>
          <p:nvPr/>
        </p:nvSpPr>
        <p:spPr>
          <a:xfrm>
            <a:off x="0" y="8838025"/>
            <a:ext cx="2317565" cy="1448975"/>
          </a:xfrm>
          <a:custGeom>
            <a:avLst/>
            <a:gdLst/>
            <a:ahLst/>
            <a:cxnLst/>
            <a:rect l="l" t="t" r="r" b="b"/>
            <a:pathLst>
              <a:path w="2317565" h="1448975">
                <a:moveTo>
                  <a:pt x="0" y="0"/>
                </a:moveTo>
                <a:lnTo>
                  <a:pt x="2317565" y="0"/>
                </a:lnTo>
                <a:lnTo>
                  <a:pt x="2317565" y="1448975"/>
                </a:lnTo>
                <a:lnTo>
                  <a:pt x="0" y="14489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7982" r="-132681" b="-90"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3" name="Group 3"/>
          <p:cNvGrpSpPr/>
          <p:nvPr/>
        </p:nvGrpSpPr>
        <p:grpSpPr>
          <a:xfrm>
            <a:off x="561984" y="7081536"/>
            <a:ext cx="872448" cy="333696"/>
            <a:chOff x="0" y="0"/>
            <a:chExt cx="1163264" cy="444928"/>
          </a:xfrm>
        </p:grpSpPr>
        <p:sp>
          <p:nvSpPr>
            <p:cNvPr id="4" name="Freeform 4"/>
            <p:cNvSpPr/>
            <p:nvPr/>
          </p:nvSpPr>
          <p:spPr>
            <a:xfrm>
              <a:off x="18161" y="18161"/>
              <a:ext cx="1126871" cy="408559"/>
            </a:xfrm>
            <a:custGeom>
              <a:avLst/>
              <a:gdLst/>
              <a:ahLst/>
              <a:cxnLst/>
              <a:rect l="l" t="t" r="r" b="b"/>
              <a:pathLst>
                <a:path w="1126871" h="408559">
                  <a:moveTo>
                    <a:pt x="0" y="0"/>
                  </a:moveTo>
                  <a:lnTo>
                    <a:pt x="1126871" y="0"/>
                  </a:lnTo>
                  <a:lnTo>
                    <a:pt x="1126871" y="408559"/>
                  </a:lnTo>
                  <a:lnTo>
                    <a:pt x="0" y="40855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1163193" cy="444881"/>
            </a:xfrm>
            <a:custGeom>
              <a:avLst/>
              <a:gdLst/>
              <a:ahLst/>
              <a:cxnLst/>
              <a:rect l="l" t="t" r="r" b="b"/>
              <a:pathLst>
                <a:path w="1163193" h="444881">
                  <a:moveTo>
                    <a:pt x="18161" y="0"/>
                  </a:moveTo>
                  <a:lnTo>
                    <a:pt x="1145032" y="0"/>
                  </a:lnTo>
                  <a:cubicBezTo>
                    <a:pt x="1155065" y="0"/>
                    <a:pt x="1163193" y="8128"/>
                    <a:pt x="1163193" y="18161"/>
                  </a:cubicBezTo>
                  <a:lnTo>
                    <a:pt x="1163193" y="426720"/>
                  </a:lnTo>
                  <a:cubicBezTo>
                    <a:pt x="1163193" y="436753"/>
                    <a:pt x="1155065" y="444881"/>
                    <a:pt x="1145032" y="444881"/>
                  </a:cubicBezTo>
                  <a:lnTo>
                    <a:pt x="18161" y="444881"/>
                  </a:lnTo>
                  <a:cubicBezTo>
                    <a:pt x="8128" y="444881"/>
                    <a:pt x="0" y="436753"/>
                    <a:pt x="0" y="426720"/>
                  </a:cubicBezTo>
                  <a:lnTo>
                    <a:pt x="0" y="18161"/>
                  </a:lnTo>
                  <a:cubicBezTo>
                    <a:pt x="0" y="8128"/>
                    <a:pt x="8128" y="0"/>
                    <a:pt x="18161" y="0"/>
                  </a:cubicBezTo>
                  <a:moveTo>
                    <a:pt x="18161" y="36322"/>
                  </a:moveTo>
                  <a:lnTo>
                    <a:pt x="18161" y="18161"/>
                  </a:lnTo>
                  <a:lnTo>
                    <a:pt x="36322" y="18161"/>
                  </a:lnTo>
                  <a:lnTo>
                    <a:pt x="36322" y="426720"/>
                  </a:lnTo>
                  <a:lnTo>
                    <a:pt x="18161" y="426720"/>
                  </a:lnTo>
                  <a:lnTo>
                    <a:pt x="18161" y="408559"/>
                  </a:lnTo>
                  <a:lnTo>
                    <a:pt x="1145032" y="408559"/>
                  </a:lnTo>
                  <a:lnTo>
                    <a:pt x="1145032" y="426720"/>
                  </a:lnTo>
                  <a:lnTo>
                    <a:pt x="1126871" y="426720"/>
                  </a:lnTo>
                  <a:lnTo>
                    <a:pt x="1126871" y="18161"/>
                  </a:lnTo>
                  <a:lnTo>
                    <a:pt x="1145032" y="18161"/>
                  </a:lnTo>
                  <a:lnTo>
                    <a:pt x="1145032" y="36322"/>
                  </a:lnTo>
                  <a:lnTo>
                    <a:pt x="18161" y="3632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6" name="Freeform 6"/>
          <p:cNvSpPr/>
          <p:nvPr/>
        </p:nvSpPr>
        <p:spPr>
          <a:xfrm>
            <a:off x="2317565" y="9585527"/>
            <a:ext cx="15970435" cy="715104"/>
          </a:xfrm>
          <a:custGeom>
            <a:avLst/>
            <a:gdLst/>
            <a:ahLst/>
            <a:cxnLst/>
            <a:rect l="l" t="t" r="r" b="b"/>
            <a:pathLst>
              <a:path w="15970435" h="715104">
                <a:moveTo>
                  <a:pt x="0" y="0"/>
                </a:moveTo>
                <a:lnTo>
                  <a:pt x="15970435" y="0"/>
                </a:lnTo>
                <a:lnTo>
                  <a:pt x="15970435" y="715104"/>
                </a:lnTo>
                <a:lnTo>
                  <a:pt x="0" y="7151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8" name="TextBox 8"/>
          <p:cNvSpPr txBox="1"/>
          <p:nvPr/>
        </p:nvSpPr>
        <p:spPr>
          <a:xfrm>
            <a:off x="0" y="1134629"/>
            <a:ext cx="18288000" cy="13987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658"/>
              </a:lnSpc>
              <a:spcBef>
                <a:spcPct val="0"/>
              </a:spcBef>
            </a:pPr>
            <a:r>
              <a:rPr lang="en-US" sz="3048" spc="-15" dirty="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One of the most important tools is dynamic mapping based on predicted data. These maps use a traffic light-style gradient to visualize the future evolution of road network conditions.</a:t>
            </a:r>
          </a:p>
          <a:p>
            <a:pPr algn="ctr">
              <a:lnSpc>
                <a:spcPts val="3658"/>
              </a:lnSpc>
              <a:spcBef>
                <a:spcPct val="0"/>
              </a:spcBef>
            </a:pPr>
            <a:endParaRPr lang="en-US" sz="3048" spc="-15" dirty="0">
              <a:solidFill>
                <a:srgbClr val="000000"/>
              </a:solidFill>
              <a:latin typeface="Evolventa"/>
              <a:ea typeface="Evolventa"/>
              <a:cs typeface="Evolventa"/>
              <a:sym typeface="Evolventa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5715000" y="2315574"/>
            <a:ext cx="11811000" cy="6600614"/>
          </a:xfrm>
          <a:custGeom>
            <a:avLst/>
            <a:gdLst/>
            <a:ahLst/>
            <a:cxnLst/>
            <a:rect l="l" t="t" r="r" b="b"/>
            <a:pathLst>
              <a:path w="9470654" h="6167763">
                <a:moveTo>
                  <a:pt x="0" y="0"/>
                </a:moveTo>
                <a:lnTo>
                  <a:pt x="9470654" y="0"/>
                </a:lnTo>
                <a:lnTo>
                  <a:pt x="9470654" y="6167763"/>
                </a:lnTo>
                <a:lnTo>
                  <a:pt x="0" y="616776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0" name="TextBox 10"/>
          <p:cNvSpPr txBox="1"/>
          <p:nvPr/>
        </p:nvSpPr>
        <p:spPr>
          <a:xfrm>
            <a:off x="11535391" y="8886947"/>
            <a:ext cx="2343936" cy="3713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Palermo, Sicily (IT)</a:t>
            </a:r>
          </a:p>
        </p:txBody>
      </p:sp>
      <p:sp>
        <p:nvSpPr>
          <p:cNvPr id="11" name="Freeform 20">
            <a:extLst>
              <a:ext uri="{FF2B5EF4-FFF2-40B4-BE49-F238E27FC236}">
                <a16:creationId xmlns:a16="http://schemas.microsoft.com/office/drawing/2014/main" id="{541B3584-F8AE-4FB5-7BC3-D4D5026AADD5}"/>
              </a:ext>
            </a:extLst>
          </p:cNvPr>
          <p:cNvSpPr/>
          <p:nvPr/>
        </p:nvSpPr>
        <p:spPr>
          <a:xfrm>
            <a:off x="1158782" y="4929581"/>
            <a:ext cx="2606843" cy="1936876"/>
          </a:xfrm>
          <a:custGeom>
            <a:avLst/>
            <a:gdLst/>
            <a:ahLst/>
            <a:cxnLst/>
            <a:rect l="l" t="t" r="r" b="b"/>
            <a:pathLst>
              <a:path w="1594410" h="967356">
                <a:moveTo>
                  <a:pt x="0" y="0"/>
                </a:moveTo>
                <a:lnTo>
                  <a:pt x="1594410" y="0"/>
                </a:lnTo>
                <a:lnTo>
                  <a:pt x="1594410" y="967356"/>
                </a:lnTo>
                <a:lnTo>
                  <a:pt x="0" y="96735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CD896645-020A-42E8-E749-BFF8EADC9E73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98834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Tool 1: Dynamic Quality Maps </a:t>
            </a:r>
            <a:endParaRPr lang="it-IT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124F402D-5B39-2796-7DE2-28320F9758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0512" y="0"/>
            <a:ext cx="13907489" cy="102870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7" name="Input penna 6">
                <a:extLst>
                  <a:ext uri="{FF2B5EF4-FFF2-40B4-BE49-F238E27FC236}">
                    <a16:creationId xmlns:a16="http://schemas.microsoft.com/office/drawing/2014/main" id="{EFB4C70F-098F-CC1D-B9C1-1D1CEACAFE4A}"/>
                  </a:ext>
                </a:extLst>
              </p14:cNvPr>
              <p14:cNvContentPartPr/>
              <p14:nvPr/>
            </p14:nvContentPartPr>
            <p14:xfrm>
              <a:off x="-457830" y="2056860"/>
              <a:ext cx="540" cy="540"/>
            </p14:xfrm>
          </p:contentPart>
        </mc:Choice>
        <mc:Fallback>
          <p:pic>
            <p:nvPicPr>
              <p:cNvPr id="7" name="Input penna 6">
                <a:extLst>
                  <a:ext uri="{FF2B5EF4-FFF2-40B4-BE49-F238E27FC236}">
                    <a16:creationId xmlns:a16="http://schemas.microsoft.com/office/drawing/2014/main" id="{EFB4C70F-098F-CC1D-B9C1-1D1CEACAFE4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511830" y="2002860"/>
                <a:ext cx="108000" cy="10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6" name="Input penna 25">
                <a:extLst>
                  <a:ext uri="{FF2B5EF4-FFF2-40B4-BE49-F238E27FC236}">
                    <a16:creationId xmlns:a16="http://schemas.microsoft.com/office/drawing/2014/main" id="{0FC48844-03F6-FCF5-EA3C-DE80F224EF04}"/>
                  </a:ext>
                </a:extLst>
              </p14:cNvPr>
              <p14:cNvContentPartPr/>
              <p14:nvPr/>
            </p14:nvContentPartPr>
            <p14:xfrm>
              <a:off x="5439992" y="2223213"/>
              <a:ext cx="219240" cy="260280"/>
            </p14:xfrm>
          </p:contentPart>
        </mc:Choice>
        <mc:Fallback>
          <p:pic>
            <p:nvPicPr>
              <p:cNvPr id="26" name="Input penna 25">
                <a:extLst>
                  <a:ext uri="{FF2B5EF4-FFF2-40B4-BE49-F238E27FC236}">
                    <a16:creationId xmlns:a16="http://schemas.microsoft.com/office/drawing/2014/main" id="{0FC48844-03F6-FCF5-EA3C-DE80F224EF0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421992" y="2205213"/>
                <a:ext cx="254880" cy="29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7" name="Input penna 26">
                <a:extLst>
                  <a:ext uri="{FF2B5EF4-FFF2-40B4-BE49-F238E27FC236}">
                    <a16:creationId xmlns:a16="http://schemas.microsoft.com/office/drawing/2014/main" id="{D437E950-3856-7EEB-20B9-97ECABCF93CC}"/>
                  </a:ext>
                </a:extLst>
              </p14:cNvPr>
              <p14:cNvContentPartPr/>
              <p14:nvPr/>
            </p14:nvContentPartPr>
            <p14:xfrm>
              <a:off x="5668952" y="1862493"/>
              <a:ext cx="175500" cy="320220"/>
            </p14:xfrm>
          </p:contentPart>
        </mc:Choice>
        <mc:Fallback>
          <p:pic>
            <p:nvPicPr>
              <p:cNvPr id="27" name="Input penna 26">
                <a:extLst>
                  <a:ext uri="{FF2B5EF4-FFF2-40B4-BE49-F238E27FC236}">
                    <a16:creationId xmlns:a16="http://schemas.microsoft.com/office/drawing/2014/main" id="{D437E950-3856-7EEB-20B9-97ECABCF93C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51007" y="1844483"/>
                <a:ext cx="211031" cy="35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28" name="Input penna 27">
                <a:extLst>
                  <a:ext uri="{FF2B5EF4-FFF2-40B4-BE49-F238E27FC236}">
                    <a16:creationId xmlns:a16="http://schemas.microsoft.com/office/drawing/2014/main" id="{EDAF5AE6-1E00-7CAF-7BB9-D72920228D3A}"/>
                  </a:ext>
                </a:extLst>
              </p14:cNvPr>
              <p14:cNvContentPartPr/>
              <p14:nvPr/>
            </p14:nvContentPartPr>
            <p14:xfrm>
              <a:off x="5855792" y="1622733"/>
              <a:ext cx="61020" cy="143640"/>
            </p14:xfrm>
          </p:contentPart>
        </mc:Choice>
        <mc:Fallback>
          <p:pic>
            <p:nvPicPr>
              <p:cNvPr id="28" name="Input penna 27">
                <a:extLst>
                  <a:ext uri="{FF2B5EF4-FFF2-40B4-BE49-F238E27FC236}">
                    <a16:creationId xmlns:a16="http://schemas.microsoft.com/office/drawing/2014/main" id="{EDAF5AE6-1E00-7CAF-7BB9-D72920228D3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837739" y="1604733"/>
                <a:ext cx="96765" cy="17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29" name="Input penna 28">
                <a:extLst>
                  <a:ext uri="{FF2B5EF4-FFF2-40B4-BE49-F238E27FC236}">
                    <a16:creationId xmlns:a16="http://schemas.microsoft.com/office/drawing/2014/main" id="{5F68C034-9B92-CA75-30F6-DD28534C7ED6}"/>
                  </a:ext>
                </a:extLst>
              </p14:cNvPr>
              <p14:cNvContentPartPr/>
              <p14:nvPr/>
            </p14:nvContentPartPr>
            <p14:xfrm>
              <a:off x="5793152" y="1787286"/>
              <a:ext cx="52920" cy="143640"/>
            </p14:xfrm>
          </p:contentPart>
        </mc:Choice>
        <mc:Fallback>
          <p:pic>
            <p:nvPicPr>
              <p:cNvPr id="29" name="Input penna 28">
                <a:extLst>
                  <a:ext uri="{FF2B5EF4-FFF2-40B4-BE49-F238E27FC236}">
                    <a16:creationId xmlns:a16="http://schemas.microsoft.com/office/drawing/2014/main" id="{5F68C034-9B92-CA75-30F6-DD28534C7ED6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775152" y="1769331"/>
                <a:ext cx="88560" cy="17919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45" name="Input penna 44">
                <a:extLst>
                  <a:ext uri="{FF2B5EF4-FFF2-40B4-BE49-F238E27FC236}">
                    <a16:creationId xmlns:a16="http://schemas.microsoft.com/office/drawing/2014/main" id="{CBF4D234-7385-61D7-B70F-C28C0B64C379}"/>
                  </a:ext>
                </a:extLst>
              </p14:cNvPr>
              <p14:cNvContentPartPr/>
              <p14:nvPr/>
            </p14:nvContentPartPr>
            <p14:xfrm>
              <a:off x="9280472" y="1756358"/>
              <a:ext cx="704160" cy="285120"/>
            </p14:xfrm>
          </p:contentPart>
        </mc:Choice>
        <mc:Fallback>
          <p:pic>
            <p:nvPicPr>
              <p:cNvPr id="45" name="Input penna 44">
                <a:extLst>
                  <a:ext uri="{FF2B5EF4-FFF2-40B4-BE49-F238E27FC236}">
                    <a16:creationId xmlns:a16="http://schemas.microsoft.com/office/drawing/2014/main" id="{CBF4D234-7385-61D7-B70F-C28C0B64C379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9262472" y="1738358"/>
                <a:ext cx="739800" cy="32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46" name="Input penna 45">
                <a:extLst>
                  <a:ext uri="{FF2B5EF4-FFF2-40B4-BE49-F238E27FC236}">
                    <a16:creationId xmlns:a16="http://schemas.microsoft.com/office/drawing/2014/main" id="{C2CC0673-F084-AF33-DF20-D994C38DFD77}"/>
                  </a:ext>
                </a:extLst>
              </p14:cNvPr>
              <p14:cNvContentPartPr/>
              <p14:nvPr/>
            </p14:nvContentPartPr>
            <p14:xfrm>
              <a:off x="9997592" y="1686698"/>
              <a:ext cx="160920" cy="65340"/>
            </p14:xfrm>
          </p:contentPart>
        </mc:Choice>
        <mc:Fallback>
          <p:pic>
            <p:nvPicPr>
              <p:cNvPr id="46" name="Input penna 45">
                <a:extLst>
                  <a:ext uri="{FF2B5EF4-FFF2-40B4-BE49-F238E27FC236}">
                    <a16:creationId xmlns:a16="http://schemas.microsoft.com/office/drawing/2014/main" id="{C2CC0673-F084-AF33-DF20-D994C38DFD77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9979592" y="1668648"/>
                <a:ext cx="196560" cy="10107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48" name="Input penna 47">
                <a:extLst>
                  <a:ext uri="{FF2B5EF4-FFF2-40B4-BE49-F238E27FC236}">
                    <a16:creationId xmlns:a16="http://schemas.microsoft.com/office/drawing/2014/main" id="{50348708-4562-B63B-BE27-4ABD38808967}"/>
                  </a:ext>
                </a:extLst>
              </p14:cNvPr>
              <p14:cNvContentPartPr/>
              <p14:nvPr/>
            </p14:nvContentPartPr>
            <p14:xfrm>
              <a:off x="6320192" y="3108518"/>
              <a:ext cx="221400" cy="89640"/>
            </p14:xfrm>
          </p:contentPart>
        </mc:Choice>
        <mc:Fallback>
          <p:pic>
            <p:nvPicPr>
              <p:cNvPr id="48" name="Input penna 47">
                <a:extLst>
                  <a:ext uri="{FF2B5EF4-FFF2-40B4-BE49-F238E27FC236}">
                    <a16:creationId xmlns:a16="http://schemas.microsoft.com/office/drawing/2014/main" id="{50348708-4562-B63B-BE27-4ABD38808967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302192" y="3090518"/>
                <a:ext cx="257040" cy="12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50" name="Input penna 49">
                <a:extLst>
                  <a:ext uri="{FF2B5EF4-FFF2-40B4-BE49-F238E27FC236}">
                    <a16:creationId xmlns:a16="http://schemas.microsoft.com/office/drawing/2014/main" id="{B7791EDC-535B-19C2-16B5-E1550B55E84A}"/>
                  </a:ext>
                </a:extLst>
              </p14:cNvPr>
              <p14:cNvContentPartPr/>
              <p14:nvPr/>
            </p14:nvContentPartPr>
            <p14:xfrm>
              <a:off x="7056212" y="2836358"/>
              <a:ext cx="216540" cy="88020"/>
            </p14:xfrm>
          </p:contentPart>
        </mc:Choice>
        <mc:Fallback>
          <p:pic>
            <p:nvPicPr>
              <p:cNvPr id="50" name="Input penna 49">
                <a:extLst>
                  <a:ext uri="{FF2B5EF4-FFF2-40B4-BE49-F238E27FC236}">
                    <a16:creationId xmlns:a16="http://schemas.microsoft.com/office/drawing/2014/main" id="{B7791EDC-535B-19C2-16B5-E1550B55E84A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7038197" y="2818321"/>
                <a:ext cx="252210" cy="1237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51" name="Input penna 50">
                <a:extLst>
                  <a:ext uri="{FF2B5EF4-FFF2-40B4-BE49-F238E27FC236}">
                    <a16:creationId xmlns:a16="http://schemas.microsoft.com/office/drawing/2014/main" id="{D986C72E-6AE1-1ED3-7D86-1BC492EB911C}"/>
                  </a:ext>
                </a:extLst>
              </p14:cNvPr>
              <p14:cNvContentPartPr/>
              <p14:nvPr/>
            </p14:nvContentPartPr>
            <p14:xfrm>
              <a:off x="8280392" y="2319038"/>
              <a:ext cx="273240" cy="110700"/>
            </p14:xfrm>
          </p:contentPart>
        </mc:Choice>
        <mc:Fallback>
          <p:pic>
            <p:nvPicPr>
              <p:cNvPr id="51" name="Input penna 50">
                <a:extLst>
                  <a:ext uri="{FF2B5EF4-FFF2-40B4-BE49-F238E27FC236}">
                    <a16:creationId xmlns:a16="http://schemas.microsoft.com/office/drawing/2014/main" id="{D986C72E-6AE1-1ED3-7D86-1BC492EB911C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8262392" y="2301009"/>
                <a:ext cx="308880" cy="14639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52" name="Input penna 51">
                <a:extLst>
                  <a:ext uri="{FF2B5EF4-FFF2-40B4-BE49-F238E27FC236}">
                    <a16:creationId xmlns:a16="http://schemas.microsoft.com/office/drawing/2014/main" id="{F71B74A4-A22B-7CA3-6898-75E7C3429AA2}"/>
                  </a:ext>
                </a:extLst>
              </p14:cNvPr>
              <p14:cNvContentPartPr/>
              <p14:nvPr/>
            </p14:nvContentPartPr>
            <p14:xfrm>
              <a:off x="7670192" y="2600378"/>
              <a:ext cx="185760" cy="75600"/>
            </p14:xfrm>
          </p:contentPart>
        </mc:Choice>
        <mc:Fallback>
          <p:pic>
            <p:nvPicPr>
              <p:cNvPr id="52" name="Input penna 51">
                <a:extLst>
                  <a:ext uri="{FF2B5EF4-FFF2-40B4-BE49-F238E27FC236}">
                    <a16:creationId xmlns:a16="http://schemas.microsoft.com/office/drawing/2014/main" id="{F71B74A4-A22B-7CA3-6898-75E7C3429AA2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7652227" y="2582378"/>
                <a:ext cx="221331" cy="11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53" name="Input penna 52">
                <a:extLst>
                  <a:ext uri="{FF2B5EF4-FFF2-40B4-BE49-F238E27FC236}">
                    <a16:creationId xmlns:a16="http://schemas.microsoft.com/office/drawing/2014/main" id="{52407420-1C78-11E4-035C-4F9A3D9F353D}"/>
                  </a:ext>
                </a:extLst>
              </p14:cNvPr>
              <p14:cNvContentPartPr/>
              <p14:nvPr/>
            </p14:nvContentPartPr>
            <p14:xfrm>
              <a:off x="8607632" y="2045798"/>
              <a:ext cx="660420" cy="267300"/>
            </p14:xfrm>
          </p:contentPart>
        </mc:Choice>
        <mc:Fallback>
          <p:pic>
            <p:nvPicPr>
              <p:cNvPr id="53" name="Input penna 52">
                <a:extLst>
                  <a:ext uri="{FF2B5EF4-FFF2-40B4-BE49-F238E27FC236}">
                    <a16:creationId xmlns:a16="http://schemas.microsoft.com/office/drawing/2014/main" id="{52407420-1C78-11E4-035C-4F9A3D9F353D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8589647" y="2027786"/>
                <a:ext cx="696031" cy="3029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55" name="Input penna 54">
                <a:extLst>
                  <a:ext uri="{FF2B5EF4-FFF2-40B4-BE49-F238E27FC236}">
                    <a16:creationId xmlns:a16="http://schemas.microsoft.com/office/drawing/2014/main" id="{126C7AAA-4163-3774-E8B6-F48909630515}"/>
                  </a:ext>
                </a:extLst>
              </p14:cNvPr>
              <p14:cNvContentPartPr/>
              <p14:nvPr/>
            </p14:nvContentPartPr>
            <p14:xfrm>
              <a:off x="7747412" y="2445938"/>
              <a:ext cx="504900" cy="204120"/>
            </p14:xfrm>
          </p:contentPart>
        </mc:Choice>
        <mc:Fallback>
          <p:pic>
            <p:nvPicPr>
              <p:cNvPr id="55" name="Input penna 54">
                <a:extLst>
                  <a:ext uri="{FF2B5EF4-FFF2-40B4-BE49-F238E27FC236}">
                    <a16:creationId xmlns:a16="http://schemas.microsoft.com/office/drawing/2014/main" id="{126C7AAA-4163-3774-E8B6-F48909630515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7729406" y="2427970"/>
                <a:ext cx="540553" cy="23969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56" name="Input penna 55">
                <a:extLst>
                  <a:ext uri="{FF2B5EF4-FFF2-40B4-BE49-F238E27FC236}">
                    <a16:creationId xmlns:a16="http://schemas.microsoft.com/office/drawing/2014/main" id="{B0D1FF83-556F-63B1-1EC2-83439ED950CE}"/>
                  </a:ext>
                </a:extLst>
              </p14:cNvPr>
              <p14:cNvContentPartPr/>
              <p14:nvPr/>
            </p14:nvContentPartPr>
            <p14:xfrm>
              <a:off x="6562112" y="2935718"/>
              <a:ext cx="476820" cy="183600"/>
            </p14:xfrm>
          </p:contentPart>
        </mc:Choice>
        <mc:Fallback>
          <p:pic>
            <p:nvPicPr>
              <p:cNvPr id="56" name="Input penna 55">
                <a:extLst>
                  <a:ext uri="{FF2B5EF4-FFF2-40B4-BE49-F238E27FC236}">
                    <a16:creationId xmlns:a16="http://schemas.microsoft.com/office/drawing/2014/main" id="{B0D1FF83-556F-63B1-1EC2-83439ED950CE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6544105" y="2917718"/>
                <a:ext cx="512473" cy="21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57" name="Input penna 56">
                <a:extLst>
                  <a:ext uri="{FF2B5EF4-FFF2-40B4-BE49-F238E27FC236}">
                    <a16:creationId xmlns:a16="http://schemas.microsoft.com/office/drawing/2014/main" id="{3ECBCC47-15E4-B2B3-78F8-A5BDF50EEF46}"/>
                  </a:ext>
                </a:extLst>
              </p14:cNvPr>
              <p14:cNvContentPartPr/>
              <p14:nvPr/>
            </p14:nvContentPartPr>
            <p14:xfrm>
              <a:off x="7281932" y="2700278"/>
              <a:ext cx="369900" cy="142560"/>
            </p14:xfrm>
          </p:contentPart>
        </mc:Choice>
        <mc:Fallback>
          <p:pic>
            <p:nvPicPr>
              <p:cNvPr id="57" name="Input penna 56">
                <a:extLst>
                  <a:ext uri="{FF2B5EF4-FFF2-40B4-BE49-F238E27FC236}">
                    <a16:creationId xmlns:a16="http://schemas.microsoft.com/office/drawing/2014/main" id="{3ECBCC47-15E4-B2B3-78F8-A5BDF50EEF46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7263923" y="2682187"/>
                <a:ext cx="405557" cy="17838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">
            <p14:nvContentPartPr>
              <p14:cNvPr id="59" name="Input penna 58">
                <a:extLst>
                  <a:ext uri="{FF2B5EF4-FFF2-40B4-BE49-F238E27FC236}">
                    <a16:creationId xmlns:a16="http://schemas.microsoft.com/office/drawing/2014/main" id="{DF34461D-1267-9011-D959-A492327F2C10}"/>
                  </a:ext>
                </a:extLst>
              </p14:cNvPr>
              <p14:cNvContentPartPr/>
              <p14:nvPr/>
            </p14:nvContentPartPr>
            <p14:xfrm>
              <a:off x="5711889" y="2103578"/>
              <a:ext cx="84240" cy="151740"/>
            </p14:xfrm>
          </p:contentPart>
        </mc:Choice>
        <mc:Fallback>
          <p:pic>
            <p:nvPicPr>
              <p:cNvPr id="59" name="Input penna 58">
                <a:extLst>
                  <a:ext uri="{FF2B5EF4-FFF2-40B4-BE49-F238E27FC236}">
                    <a16:creationId xmlns:a16="http://schemas.microsoft.com/office/drawing/2014/main" id="{DF34461D-1267-9011-D959-A492327F2C10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5693889" y="2085557"/>
                <a:ext cx="119880" cy="1874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">
            <p14:nvContentPartPr>
              <p14:cNvPr id="60" name="Input penna 59">
                <a:extLst>
                  <a:ext uri="{FF2B5EF4-FFF2-40B4-BE49-F238E27FC236}">
                    <a16:creationId xmlns:a16="http://schemas.microsoft.com/office/drawing/2014/main" id="{9FD90528-F45D-00E9-3D48-A278DEA7B823}"/>
                  </a:ext>
                </a:extLst>
              </p14:cNvPr>
              <p14:cNvContentPartPr/>
              <p14:nvPr/>
            </p14:nvContentPartPr>
            <p14:xfrm>
              <a:off x="5924649" y="2432438"/>
              <a:ext cx="110160" cy="198180"/>
            </p14:xfrm>
          </p:contentPart>
        </mc:Choice>
        <mc:Fallback>
          <p:pic>
            <p:nvPicPr>
              <p:cNvPr id="60" name="Input penna 59">
                <a:extLst>
                  <a:ext uri="{FF2B5EF4-FFF2-40B4-BE49-F238E27FC236}">
                    <a16:creationId xmlns:a16="http://schemas.microsoft.com/office/drawing/2014/main" id="{9FD90528-F45D-00E9-3D48-A278DEA7B823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5906649" y="2414422"/>
                <a:ext cx="145800" cy="23385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">
            <p14:nvContentPartPr>
              <p14:cNvPr id="63" name="Input penna 62">
                <a:extLst>
                  <a:ext uri="{FF2B5EF4-FFF2-40B4-BE49-F238E27FC236}">
                    <a16:creationId xmlns:a16="http://schemas.microsoft.com/office/drawing/2014/main" id="{B048CCB8-84A9-D875-7BEF-EC07B4F170C6}"/>
                  </a:ext>
                </a:extLst>
              </p14:cNvPr>
              <p14:cNvContentPartPr/>
              <p14:nvPr/>
            </p14:nvContentPartPr>
            <p14:xfrm>
              <a:off x="6281049" y="3091778"/>
              <a:ext cx="129600" cy="253800"/>
            </p14:xfrm>
          </p:contentPart>
        </mc:Choice>
        <mc:Fallback>
          <p:pic>
            <p:nvPicPr>
              <p:cNvPr id="63" name="Input penna 62">
                <a:extLst>
                  <a:ext uri="{FF2B5EF4-FFF2-40B4-BE49-F238E27FC236}">
                    <a16:creationId xmlns:a16="http://schemas.microsoft.com/office/drawing/2014/main" id="{B048CCB8-84A9-D875-7BEF-EC07B4F170C6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6263049" y="3073778"/>
                <a:ext cx="165240" cy="28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">
            <p14:nvContentPartPr>
              <p14:cNvPr id="65" name="Input penna 64">
                <a:extLst>
                  <a:ext uri="{FF2B5EF4-FFF2-40B4-BE49-F238E27FC236}">
                    <a16:creationId xmlns:a16="http://schemas.microsoft.com/office/drawing/2014/main" id="{7A1CC6CC-9AB0-224B-5857-2229599B72AB}"/>
                  </a:ext>
                </a:extLst>
              </p14:cNvPr>
              <p14:cNvContentPartPr/>
              <p14:nvPr/>
            </p14:nvContentPartPr>
            <p14:xfrm>
              <a:off x="6874509" y="4047038"/>
              <a:ext cx="436320" cy="856440"/>
            </p14:xfrm>
          </p:contentPart>
        </mc:Choice>
        <mc:Fallback>
          <p:pic>
            <p:nvPicPr>
              <p:cNvPr id="65" name="Input penna 64">
                <a:extLst>
                  <a:ext uri="{FF2B5EF4-FFF2-40B4-BE49-F238E27FC236}">
                    <a16:creationId xmlns:a16="http://schemas.microsoft.com/office/drawing/2014/main" id="{7A1CC6CC-9AB0-224B-5857-2229599B72AB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6856509" y="4029038"/>
                <a:ext cx="471960" cy="89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">
            <p14:nvContentPartPr>
              <p14:cNvPr id="66" name="Input penna 65">
                <a:extLst>
                  <a:ext uri="{FF2B5EF4-FFF2-40B4-BE49-F238E27FC236}">
                    <a16:creationId xmlns:a16="http://schemas.microsoft.com/office/drawing/2014/main" id="{633B7D02-B227-7649-12DD-DF148D4BA307}"/>
                  </a:ext>
                </a:extLst>
              </p14:cNvPr>
              <p14:cNvContentPartPr/>
              <p14:nvPr/>
            </p14:nvContentPartPr>
            <p14:xfrm>
              <a:off x="7301649" y="4867838"/>
              <a:ext cx="171180" cy="334800"/>
            </p14:xfrm>
          </p:contentPart>
        </mc:Choice>
        <mc:Fallback>
          <p:pic>
            <p:nvPicPr>
              <p:cNvPr id="66" name="Input penna 65">
                <a:extLst>
                  <a:ext uri="{FF2B5EF4-FFF2-40B4-BE49-F238E27FC236}">
                    <a16:creationId xmlns:a16="http://schemas.microsoft.com/office/drawing/2014/main" id="{633B7D02-B227-7649-12DD-DF148D4BA307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7283630" y="4849838"/>
                <a:ext cx="206858" cy="37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">
            <p14:nvContentPartPr>
              <p14:cNvPr id="69" name="Input penna 68">
                <a:extLst>
                  <a:ext uri="{FF2B5EF4-FFF2-40B4-BE49-F238E27FC236}">
                    <a16:creationId xmlns:a16="http://schemas.microsoft.com/office/drawing/2014/main" id="{52A5793F-131F-FDD9-0272-F78E0A5A27A4}"/>
                  </a:ext>
                </a:extLst>
              </p14:cNvPr>
              <p14:cNvContentPartPr/>
              <p14:nvPr/>
            </p14:nvContentPartPr>
            <p14:xfrm>
              <a:off x="5810709" y="2246138"/>
              <a:ext cx="90720" cy="170100"/>
            </p14:xfrm>
          </p:contentPart>
        </mc:Choice>
        <mc:Fallback>
          <p:pic>
            <p:nvPicPr>
              <p:cNvPr id="69" name="Input penna 68">
                <a:extLst>
                  <a:ext uri="{FF2B5EF4-FFF2-40B4-BE49-F238E27FC236}">
                    <a16:creationId xmlns:a16="http://schemas.microsoft.com/office/drawing/2014/main" id="{52A5793F-131F-FDD9-0272-F78E0A5A27A4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5792709" y="2228195"/>
                <a:ext cx="126360" cy="2056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">
            <p14:nvContentPartPr>
              <p14:cNvPr id="70" name="Input penna 69">
                <a:extLst>
                  <a:ext uri="{FF2B5EF4-FFF2-40B4-BE49-F238E27FC236}">
                    <a16:creationId xmlns:a16="http://schemas.microsoft.com/office/drawing/2014/main" id="{FB896D94-D75D-57B6-4137-F421E8317F7B}"/>
                  </a:ext>
                </a:extLst>
              </p14:cNvPr>
              <p14:cNvContentPartPr/>
              <p14:nvPr/>
            </p14:nvContentPartPr>
            <p14:xfrm>
              <a:off x="6037509" y="2631698"/>
              <a:ext cx="223560" cy="420120"/>
            </p14:xfrm>
          </p:contentPart>
        </mc:Choice>
        <mc:Fallback>
          <p:pic>
            <p:nvPicPr>
              <p:cNvPr id="70" name="Input penna 69">
                <a:extLst>
                  <a:ext uri="{FF2B5EF4-FFF2-40B4-BE49-F238E27FC236}">
                    <a16:creationId xmlns:a16="http://schemas.microsoft.com/office/drawing/2014/main" id="{FB896D94-D75D-57B6-4137-F421E8317F7B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6019509" y="2613698"/>
                <a:ext cx="259200" cy="45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">
            <p14:nvContentPartPr>
              <p14:cNvPr id="71" name="Input penna 70">
                <a:extLst>
                  <a:ext uri="{FF2B5EF4-FFF2-40B4-BE49-F238E27FC236}">
                    <a16:creationId xmlns:a16="http://schemas.microsoft.com/office/drawing/2014/main" id="{7427CB55-39D2-A3DF-EE2B-5409101A2999}"/>
                  </a:ext>
                </a:extLst>
              </p14:cNvPr>
              <p14:cNvContentPartPr/>
              <p14:nvPr/>
            </p14:nvContentPartPr>
            <p14:xfrm>
              <a:off x="6430629" y="3366098"/>
              <a:ext cx="287280" cy="496800"/>
            </p14:xfrm>
          </p:contentPart>
        </mc:Choice>
        <mc:Fallback>
          <p:pic>
            <p:nvPicPr>
              <p:cNvPr id="71" name="Input penna 70">
                <a:extLst>
                  <a:ext uri="{FF2B5EF4-FFF2-40B4-BE49-F238E27FC236}">
                    <a16:creationId xmlns:a16="http://schemas.microsoft.com/office/drawing/2014/main" id="{7427CB55-39D2-A3DF-EE2B-5409101A2999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6412584" y="3348098"/>
                <a:ext cx="323010" cy="53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">
            <p14:nvContentPartPr>
              <p14:cNvPr id="72" name="Input penna 71">
                <a:extLst>
                  <a:ext uri="{FF2B5EF4-FFF2-40B4-BE49-F238E27FC236}">
                    <a16:creationId xmlns:a16="http://schemas.microsoft.com/office/drawing/2014/main" id="{E76B10DA-E380-0223-EDFD-8347FBB3FE0B}"/>
                  </a:ext>
                </a:extLst>
              </p14:cNvPr>
              <p14:cNvContentPartPr/>
              <p14:nvPr/>
            </p14:nvContentPartPr>
            <p14:xfrm>
              <a:off x="6639609" y="3676598"/>
              <a:ext cx="207360" cy="344520"/>
            </p14:xfrm>
          </p:contentPart>
        </mc:Choice>
        <mc:Fallback>
          <p:pic>
            <p:nvPicPr>
              <p:cNvPr id="72" name="Input penna 71">
                <a:extLst>
                  <a:ext uri="{FF2B5EF4-FFF2-40B4-BE49-F238E27FC236}">
                    <a16:creationId xmlns:a16="http://schemas.microsoft.com/office/drawing/2014/main" id="{E76B10DA-E380-0223-EDFD-8347FBB3FE0B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6621609" y="3658598"/>
                <a:ext cx="243000" cy="38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">
            <p14:nvContentPartPr>
              <p14:cNvPr id="73" name="Input penna 72">
                <a:extLst>
                  <a:ext uri="{FF2B5EF4-FFF2-40B4-BE49-F238E27FC236}">
                    <a16:creationId xmlns:a16="http://schemas.microsoft.com/office/drawing/2014/main" id="{24DA38F4-91C3-D4FA-E03B-0163CE4BE124}"/>
                  </a:ext>
                </a:extLst>
              </p14:cNvPr>
              <p14:cNvContentPartPr/>
              <p14:nvPr/>
            </p14:nvContentPartPr>
            <p14:xfrm>
              <a:off x="6328569" y="1499171"/>
              <a:ext cx="85860" cy="98820"/>
            </p14:xfrm>
          </p:contentPart>
        </mc:Choice>
        <mc:Fallback>
          <p:pic>
            <p:nvPicPr>
              <p:cNvPr id="73" name="Input penna 72">
                <a:extLst>
                  <a:ext uri="{FF2B5EF4-FFF2-40B4-BE49-F238E27FC236}">
                    <a16:creationId xmlns:a16="http://schemas.microsoft.com/office/drawing/2014/main" id="{24DA38F4-91C3-D4FA-E03B-0163CE4BE124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6310681" y="1481138"/>
                <a:ext cx="121277" cy="13452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">
            <p14:nvContentPartPr>
              <p14:cNvPr id="74" name="Input penna 73">
                <a:extLst>
                  <a:ext uri="{FF2B5EF4-FFF2-40B4-BE49-F238E27FC236}">
                    <a16:creationId xmlns:a16="http://schemas.microsoft.com/office/drawing/2014/main" id="{3C547BE0-7F5A-C118-39C6-17AA722810FA}"/>
                  </a:ext>
                </a:extLst>
              </p14:cNvPr>
              <p14:cNvContentPartPr/>
              <p14:nvPr/>
            </p14:nvContentPartPr>
            <p14:xfrm>
              <a:off x="6978189" y="2035931"/>
              <a:ext cx="146340" cy="106380"/>
            </p14:xfrm>
          </p:contentPart>
        </mc:Choice>
        <mc:Fallback>
          <p:pic>
            <p:nvPicPr>
              <p:cNvPr id="74" name="Input penna 73">
                <a:extLst>
                  <a:ext uri="{FF2B5EF4-FFF2-40B4-BE49-F238E27FC236}">
                    <a16:creationId xmlns:a16="http://schemas.microsoft.com/office/drawing/2014/main" id="{3C547BE0-7F5A-C118-39C6-17AA722810FA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6960167" y="2017900"/>
                <a:ext cx="182024" cy="14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5">
            <p14:nvContentPartPr>
              <p14:cNvPr id="75" name="Input penna 74">
                <a:extLst>
                  <a:ext uri="{FF2B5EF4-FFF2-40B4-BE49-F238E27FC236}">
                    <a16:creationId xmlns:a16="http://schemas.microsoft.com/office/drawing/2014/main" id="{8F11849D-CAE1-2A6D-F3C9-FB154D883094}"/>
                  </a:ext>
                </a:extLst>
              </p14:cNvPr>
              <p14:cNvContentPartPr/>
              <p14:nvPr/>
            </p14:nvContentPartPr>
            <p14:xfrm>
              <a:off x="7713129" y="2559731"/>
              <a:ext cx="171180" cy="124200"/>
            </p14:xfrm>
          </p:contentPart>
        </mc:Choice>
        <mc:Fallback>
          <p:pic>
            <p:nvPicPr>
              <p:cNvPr id="75" name="Input penna 74">
                <a:extLst>
                  <a:ext uri="{FF2B5EF4-FFF2-40B4-BE49-F238E27FC236}">
                    <a16:creationId xmlns:a16="http://schemas.microsoft.com/office/drawing/2014/main" id="{8F11849D-CAE1-2A6D-F3C9-FB154D883094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7695110" y="2541731"/>
                <a:ext cx="206858" cy="15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">
            <p14:nvContentPartPr>
              <p14:cNvPr id="79" name="Input penna 78">
                <a:extLst>
                  <a:ext uri="{FF2B5EF4-FFF2-40B4-BE49-F238E27FC236}">
                    <a16:creationId xmlns:a16="http://schemas.microsoft.com/office/drawing/2014/main" id="{301AAB27-C5B9-F86B-65DD-F61BDCA14E47}"/>
                  </a:ext>
                </a:extLst>
              </p14:cNvPr>
              <p14:cNvContentPartPr/>
              <p14:nvPr/>
            </p14:nvContentPartPr>
            <p14:xfrm>
              <a:off x="6454389" y="1625531"/>
              <a:ext cx="140400" cy="135540"/>
            </p14:xfrm>
          </p:contentPart>
        </mc:Choice>
        <mc:Fallback>
          <p:pic>
            <p:nvPicPr>
              <p:cNvPr id="79" name="Input penna 78">
                <a:extLst>
                  <a:ext uri="{FF2B5EF4-FFF2-40B4-BE49-F238E27FC236}">
                    <a16:creationId xmlns:a16="http://schemas.microsoft.com/office/drawing/2014/main" id="{301AAB27-C5B9-F86B-65DD-F61BDCA14E47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6436389" y="1607507"/>
                <a:ext cx="176040" cy="1712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">
            <p14:nvContentPartPr>
              <p14:cNvPr id="80" name="Input penna 79">
                <a:extLst>
                  <a:ext uri="{FF2B5EF4-FFF2-40B4-BE49-F238E27FC236}">
                    <a16:creationId xmlns:a16="http://schemas.microsoft.com/office/drawing/2014/main" id="{D47B724B-2975-258B-3746-DB70AE08DFA3}"/>
                  </a:ext>
                </a:extLst>
              </p14:cNvPr>
              <p14:cNvContentPartPr/>
              <p14:nvPr/>
            </p14:nvContentPartPr>
            <p14:xfrm>
              <a:off x="6616389" y="1787531"/>
              <a:ext cx="335880" cy="244080"/>
            </p14:xfrm>
          </p:contentPart>
        </mc:Choice>
        <mc:Fallback>
          <p:pic>
            <p:nvPicPr>
              <p:cNvPr id="80" name="Input penna 79">
                <a:extLst>
                  <a:ext uri="{FF2B5EF4-FFF2-40B4-BE49-F238E27FC236}">
                    <a16:creationId xmlns:a16="http://schemas.microsoft.com/office/drawing/2014/main" id="{D47B724B-2975-258B-3746-DB70AE08DFA3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6598389" y="1769558"/>
                <a:ext cx="371520" cy="27966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">
            <p14:nvContentPartPr>
              <p14:cNvPr id="81" name="Input penna 80">
                <a:extLst>
                  <a:ext uri="{FF2B5EF4-FFF2-40B4-BE49-F238E27FC236}">
                    <a16:creationId xmlns:a16="http://schemas.microsoft.com/office/drawing/2014/main" id="{C03E9F91-95B9-4713-263D-539363BA62AD}"/>
                  </a:ext>
                </a:extLst>
              </p14:cNvPr>
              <p14:cNvContentPartPr/>
              <p14:nvPr/>
            </p14:nvContentPartPr>
            <p14:xfrm>
              <a:off x="7157469" y="2172011"/>
              <a:ext cx="552960" cy="387720"/>
            </p14:xfrm>
          </p:contentPart>
        </mc:Choice>
        <mc:Fallback>
          <p:pic>
            <p:nvPicPr>
              <p:cNvPr id="81" name="Input penna 80">
                <a:extLst>
                  <a:ext uri="{FF2B5EF4-FFF2-40B4-BE49-F238E27FC236}">
                    <a16:creationId xmlns:a16="http://schemas.microsoft.com/office/drawing/2014/main" id="{C03E9F91-95B9-4713-263D-539363BA62AD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7139481" y="2153978"/>
                <a:ext cx="588577" cy="42342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">
            <p14:nvContentPartPr>
              <p14:cNvPr id="82" name="Input penna 81">
                <a:extLst>
                  <a:ext uri="{FF2B5EF4-FFF2-40B4-BE49-F238E27FC236}">
                    <a16:creationId xmlns:a16="http://schemas.microsoft.com/office/drawing/2014/main" id="{BEA95B76-88FA-CC63-AB52-1B9E1ADE8475}"/>
                  </a:ext>
                </a:extLst>
              </p14:cNvPr>
              <p14:cNvContentPartPr/>
              <p14:nvPr/>
            </p14:nvContentPartPr>
            <p14:xfrm>
              <a:off x="7901049" y="2707151"/>
              <a:ext cx="637200" cy="480060"/>
            </p14:xfrm>
          </p:contentPart>
        </mc:Choice>
        <mc:Fallback>
          <p:pic>
            <p:nvPicPr>
              <p:cNvPr id="82" name="Input penna 81">
                <a:extLst>
                  <a:ext uri="{FF2B5EF4-FFF2-40B4-BE49-F238E27FC236}">
                    <a16:creationId xmlns:a16="http://schemas.microsoft.com/office/drawing/2014/main" id="{BEA95B76-88FA-CC63-AB52-1B9E1ADE8475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7883049" y="2689144"/>
                <a:ext cx="672840" cy="515713"/>
              </a:xfrm>
              <a:prstGeom prst="rect">
                <a:avLst/>
              </a:prstGeom>
            </p:spPr>
          </p:pic>
        </mc:Fallback>
      </mc:AlternateContent>
      <p:grpSp>
        <p:nvGrpSpPr>
          <p:cNvPr id="84" name="Gruppo 83">
            <a:extLst>
              <a:ext uri="{FF2B5EF4-FFF2-40B4-BE49-F238E27FC236}">
                <a16:creationId xmlns:a16="http://schemas.microsoft.com/office/drawing/2014/main" id="{6026A6ED-C52D-52C9-F114-D5226AEC2D40}"/>
              </a:ext>
            </a:extLst>
          </p:cNvPr>
          <p:cNvGrpSpPr/>
          <p:nvPr/>
        </p:nvGrpSpPr>
        <p:grpSpPr>
          <a:xfrm>
            <a:off x="8484789" y="3157511"/>
            <a:ext cx="143640" cy="104760"/>
            <a:chOff x="4274040" y="2105007"/>
            <a:chExt cx="95760" cy="69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76" name="Input penna 75">
                  <a:extLst>
                    <a:ext uri="{FF2B5EF4-FFF2-40B4-BE49-F238E27FC236}">
                      <a16:creationId xmlns:a16="http://schemas.microsoft.com/office/drawing/2014/main" id="{70E97C29-840E-59DB-9D4F-A77802A26231}"/>
                    </a:ext>
                  </a:extLst>
                </p14:cNvPr>
                <p14:cNvContentPartPr/>
                <p14:nvPr/>
              </p14:nvContentPartPr>
              <p14:xfrm>
                <a:off x="4291320" y="2117607"/>
                <a:ext cx="78480" cy="57240"/>
              </p14:xfrm>
            </p:contentPart>
          </mc:Choice>
          <mc:Fallback xmlns="">
            <p:pic>
              <p:nvPicPr>
                <p:cNvPr id="76" name="Input penna 75">
                  <a:extLst>
                    <a:ext uri="{FF2B5EF4-FFF2-40B4-BE49-F238E27FC236}">
                      <a16:creationId xmlns:a16="http://schemas.microsoft.com/office/drawing/2014/main" id="{70E97C29-840E-59DB-9D4F-A77802A26231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4273320" y="2099967"/>
                  <a:ext cx="11412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77" name="Input penna 76">
                  <a:extLst>
                    <a:ext uri="{FF2B5EF4-FFF2-40B4-BE49-F238E27FC236}">
                      <a16:creationId xmlns:a16="http://schemas.microsoft.com/office/drawing/2014/main" id="{464A7571-98BD-1483-2C6D-EBC33CBB92A6}"/>
                    </a:ext>
                  </a:extLst>
                </p14:cNvPr>
                <p14:cNvContentPartPr/>
                <p14:nvPr/>
              </p14:nvContentPartPr>
              <p14:xfrm>
                <a:off x="4274040" y="2105007"/>
                <a:ext cx="11160" cy="8280"/>
              </p14:xfrm>
            </p:contentPart>
          </mc:Choice>
          <mc:Fallback xmlns="">
            <p:pic>
              <p:nvPicPr>
                <p:cNvPr id="77" name="Input penna 76">
                  <a:extLst>
                    <a:ext uri="{FF2B5EF4-FFF2-40B4-BE49-F238E27FC236}">
                      <a16:creationId xmlns:a16="http://schemas.microsoft.com/office/drawing/2014/main" id="{464A7571-98BD-1483-2C6D-EBC33CBB92A6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4256040" y="2087367"/>
                  <a:ext cx="46800" cy="4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83" name="Input penna 82">
                  <a:extLst>
                    <a:ext uri="{FF2B5EF4-FFF2-40B4-BE49-F238E27FC236}">
                      <a16:creationId xmlns:a16="http://schemas.microsoft.com/office/drawing/2014/main" id="{9C41007C-721E-4B60-8C08-DEA180A566FF}"/>
                    </a:ext>
                  </a:extLst>
                </p14:cNvPr>
                <p14:cNvContentPartPr/>
                <p14:nvPr/>
              </p14:nvContentPartPr>
              <p14:xfrm>
                <a:off x="4290960" y="2110767"/>
                <a:ext cx="59040" cy="44640"/>
              </p14:xfrm>
            </p:contentPart>
          </mc:Choice>
          <mc:Fallback xmlns="">
            <p:pic>
              <p:nvPicPr>
                <p:cNvPr id="83" name="Input penna 82">
                  <a:extLst>
                    <a:ext uri="{FF2B5EF4-FFF2-40B4-BE49-F238E27FC236}">
                      <a16:creationId xmlns:a16="http://schemas.microsoft.com/office/drawing/2014/main" id="{9C41007C-721E-4B60-8C08-DEA180A566FF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4273320" y="2093127"/>
                  <a:ext cx="94680" cy="80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71">
            <p14:nvContentPartPr>
              <p14:cNvPr id="85" name="Input penna 84">
                <a:extLst>
                  <a:ext uri="{FF2B5EF4-FFF2-40B4-BE49-F238E27FC236}">
                    <a16:creationId xmlns:a16="http://schemas.microsoft.com/office/drawing/2014/main" id="{4C2F3D95-2A67-B150-9036-A3DD5DAC9D52}"/>
                  </a:ext>
                </a:extLst>
              </p14:cNvPr>
              <p14:cNvContentPartPr/>
              <p14:nvPr/>
            </p14:nvContentPartPr>
            <p14:xfrm>
              <a:off x="5986209" y="2500871"/>
              <a:ext cx="121500" cy="49680"/>
            </p14:xfrm>
          </p:contentPart>
        </mc:Choice>
        <mc:Fallback>
          <p:pic>
            <p:nvPicPr>
              <p:cNvPr id="85" name="Input penna 84">
                <a:extLst>
                  <a:ext uri="{FF2B5EF4-FFF2-40B4-BE49-F238E27FC236}">
                    <a16:creationId xmlns:a16="http://schemas.microsoft.com/office/drawing/2014/main" id="{4C2F3D95-2A67-B150-9036-A3DD5DAC9D52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5968182" y="2482871"/>
                <a:ext cx="157193" cy="8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3">
            <p14:nvContentPartPr>
              <p14:cNvPr id="86" name="Input penna 85">
                <a:extLst>
                  <a:ext uri="{FF2B5EF4-FFF2-40B4-BE49-F238E27FC236}">
                    <a16:creationId xmlns:a16="http://schemas.microsoft.com/office/drawing/2014/main" id="{ED44F64B-A6A8-9CE5-7C5C-5730CFC016F0}"/>
                  </a:ext>
                </a:extLst>
              </p14:cNvPr>
              <p14:cNvContentPartPr/>
              <p14:nvPr/>
            </p14:nvContentPartPr>
            <p14:xfrm>
              <a:off x="6134709" y="2166611"/>
              <a:ext cx="799740" cy="323460"/>
            </p14:xfrm>
          </p:contentPart>
        </mc:Choice>
        <mc:Fallback>
          <p:pic>
            <p:nvPicPr>
              <p:cNvPr id="86" name="Input penna 85">
                <a:extLst>
                  <a:ext uri="{FF2B5EF4-FFF2-40B4-BE49-F238E27FC236}">
                    <a16:creationId xmlns:a16="http://schemas.microsoft.com/office/drawing/2014/main" id="{ED44F64B-A6A8-9CE5-7C5C-5730CFC016F0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6116705" y="2148601"/>
                <a:ext cx="835388" cy="35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5">
            <p14:nvContentPartPr>
              <p14:cNvPr id="87" name="Input penna 86">
                <a:extLst>
                  <a:ext uri="{FF2B5EF4-FFF2-40B4-BE49-F238E27FC236}">
                    <a16:creationId xmlns:a16="http://schemas.microsoft.com/office/drawing/2014/main" id="{338C38D2-3B5C-A220-531E-34F6DB4C5AEF}"/>
                  </a:ext>
                </a:extLst>
              </p14:cNvPr>
              <p14:cNvContentPartPr/>
              <p14:nvPr/>
            </p14:nvContentPartPr>
            <p14:xfrm>
              <a:off x="6943629" y="2106671"/>
              <a:ext cx="139320" cy="56700"/>
            </p14:xfrm>
          </p:contentPart>
        </mc:Choice>
        <mc:Fallback>
          <p:pic>
            <p:nvPicPr>
              <p:cNvPr id="87" name="Input penna 86">
                <a:extLst>
                  <a:ext uri="{FF2B5EF4-FFF2-40B4-BE49-F238E27FC236}">
                    <a16:creationId xmlns:a16="http://schemas.microsoft.com/office/drawing/2014/main" id="{338C38D2-3B5C-A220-531E-34F6DB4C5AEF}"/>
                  </a:ext>
                </a:extLst>
              </p:cNvPr>
              <p:cNvPicPr/>
              <p:nvPr/>
            </p:nvPicPr>
            <p:blipFill>
              <a:blip r:embed="rId76"/>
              <a:stretch>
                <a:fillRect/>
              </a:stretch>
            </p:blipFill>
            <p:spPr>
              <a:xfrm>
                <a:off x="6925675" y="2088614"/>
                <a:ext cx="174868" cy="9245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7">
            <p14:nvContentPartPr>
              <p14:cNvPr id="88" name="Input penna 87">
                <a:extLst>
                  <a:ext uri="{FF2B5EF4-FFF2-40B4-BE49-F238E27FC236}">
                    <a16:creationId xmlns:a16="http://schemas.microsoft.com/office/drawing/2014/main" id="{20A5EE23-17FA-CC9F-200C-26D7B6FB1982}"/>
                  </a:ext>
                </a:extLst>
              </p14:cNvPr>
              <p14:cNvContentPartPr/>
              <p14:nvPr/>
            </p14:nvContentPartPr>
            <p14:xfrm>
              <a:off x="7168269" y="2870558"/>
              <a:ext cx="49680" cy="121500"/>
            </p14:xfrm>
          </p:contentPart>
        </mc:Choice>
        <mc:Fallback>
          <p:pic>
            <p:nvPicPr>
              <p:cNvPr id="88" name="Input penna 87">
                <a:extLst>
                  <a:ext uri="{FF2B5EF4-FFF2-40B4-BE49-F238E27FC236}">
                    <a16:creationId xmlns:a16="http://schemas.microsoft.com/office/drawing/2014/main" id="{20A5EE23-17FA-CC9F-200C-26D7B6FB1982}"/>
                  </a:ext>
                </a:extLst>
              </p:cNvPr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7150269" y="2852638"/>
                <a:ext cx="85320" cy="15698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9">
            <p14:nvContentPartPr>
              <p14:cNvPr id="89" name="Input penna 88">
                <a:extLst>
                  <a:ext uri="{FF2B5EF4-FFF2-40B4-BE49-F238E27FC236}">
                    <a16:creationId xmlns:a16="http://schemas.microsoft.com/office/drawing/2014/main" id="{7C67AF5C-39F4-0AB9-9D1F-6D9F6F1077B9}"/>
                  </a:ext>
                </a:extLst>
              </p14:cNvPr>
              <p14:cNvContentPartPr/>
              <p14:nvPr/>
            </p14:nvContentPartPr>
            <p14:xfrm>
              <a:off x="7462029" y="3604958"/>
              <a:ext cx="56160" cy="138780"/>
            </p14:xfrm>
          </p:contentPart>
        </mc:Choice>
        <mc:Fallback>
          <p:pic>
            <p:nvPicPr>
              <p:cNvPr id="89" name="Input penna 88">
                <a:extLst>
                  <a:ext uri="{FF2B5EF4-FFF2-40B4-BE49-F238E27FC236}">
                    <a16:creationId xmlns:a16="http://schemas.microsoft.com/office/drawing/2014/main" id="{7C67AF5C-39F4-0AB9-9D1F-6D9F6F1077B9}"/>
                  </a:ext>
                </a:extLst>
              </p:cNvPr>
              <p:cNvPicPr/>
              <p:nvPr/>
            </p:nvPicPr>
            <p:blipFill>
              <a:blip r:embed="rId80"/>
              <a:stretch>
                <a:fillRect/>
              </a:stretch>
            </p:blipFill>
            <p:spPr>
              <a:xfrm>
                <a:off x="7444029" y="3586935"/>
                <a:ext cx="91800" cy="1744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1">
            <p14:nvContentPartPr>
              <p14:cNvPr id="90" name="Input penna 89">
                <a:extLst>
                  <a:ext uri="{FF2B5EF4-FFF2-40B4-BE49-F238E27FC236}">
                    <a16:creationId xmlns:a16="http://schemas.microsoft.com/office/drawing/2014/main" id="{3DE1A0B4-DBC8-AB61-3BA1-F6860A885682}"/>
                  </a:ext>
                </a:extLst>
              </p14:cNvPr>
              <p14:cNvContentPartPr/>
              <p14:nvPr/>
            </p14:nvContentPartPr>
            <p14:xfrm>
              <a:off x="7952349" y="4818338"/>
              <a:ext cx="71820" cy="177660"/>
            </p14:xfrm>
          </p:contentPart>
        </mc:Choice>
        <mc:Fallback>
          <p:pic>
            <p:nvPicPr>
              <p:cNvPr id="90" name="Input penna 89">
                <a:extLst>
                  <a:ext uri="{FF2B5EF4-FFF2-40B4-BE49-F238E27FC236}">
                    <a16:creationId xmlns:a16="http://schemas.microsoft.com/office/drawing/2014/main" id="{3DE1A0B4-DBC8-AB61-3BA1-F6860A885682}"/>
                  </a:ext>
                </a:extLst>
              </p:cNvPr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7934483" y="4800320"/>
                <a:ext cx="107194" cy="2133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3">
            <p14:nvContentPartPr>
              <p14:cNvPr id="92" name="Input penna 91">
                <a:extLst>
                  <a:ext uri="{FF2B5EF4-FFF2-40B4-BE49-F238E27FC236}">
                    <a16:creationId xmlns:a16="http://schemas.microsoft.com/office/drawing/2014/main" id="{79CA5B65-25E9-D911-4129-73502BCF6503}"/>
                  </a:ext>
                </a:extLst>
              </p14:cNvPr>
              <p14:cNvContentPartPr/>
              <p14:nvPr/>
            </p14:nvContentPartPr>
            <p14:xfrm>
              <a:off x="7531149" y="3780998"/>
              <a:ext cx="399060" cy="986580"/>
            </p14:xfrm>
          </p:contentPart>
        </mc:Choice>
        <mc:Fallback>
          <p:pic>
            <p:nvPicPr>
              <p:cNvPr id="92" name="Input penna 91">
                <a:extLst>
                  <a:ext uri="{FF2B5EF4-FFF2-40B4-BE49-F238E27FC236}">
                    <a16:creationId xmlns:a16="http://schemas.microsoft.com/office/drawing/2014/main" id="{79CA5B65-25E9-D911-4129-73502BCF6503}"/>
                  </a:ext>
                </a:extLst>
              </p:cNvPr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7513125" y="3762982"/>
                <a:ext cx="434748" cy="102225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5">
            <p14:nvContentPartPr>
              <p14:cNvPr id="93" name="Input penna 92">
                <a:extLst>
                  <a:ext uri="{FF2B5EF4-FFF2-40B4-BE49-F238E27FC236}">
                    <a16:creationId xmlns:a16="http://schemas.microsoft.com/office/drawing/2014/main" id="{19231C35-E998-0E26-80F8-D5E5A98C06AF}"/>
                  </a:ext>
                </a:extLst>
              </p14:cNvPr>
              <p14:cNvContentPartPr/>
              <p14:nvPr/>
            </p14:nvContentPartPr>
            <p14:xfrm>
              <a:off x="7222269" y="3015278"/>
              <a:ext cx="225720" cy="558360"/>
            </p14:xfrm>
          </p:contentPart>
        </mc:Choice>
        <mc:Fallback>
          <p:pic>
            <p:nvPicPr>
              <p:cNvPr id="93" name="Input penna 92">
                <a:extLst>
                  <a:ext uri="{FF2B5EF4-FFF2-40B4-BE49-F238E27FC236}">
                    <a16:creationId xmlns:a16="http://schemas.microsoft.com/office/drawing/2014/main" id="{19231C35-E998-0E26-80F8-D5E5A98C06AF}"/>
                  </a:ext>
                </a:extLst>
              </p:cNvPr>
              <p:cNvPicPr/>
              <p:nvPr/>
            </p:nvPicPr>
            <p:blipFill>
              <a:blip r:embed="rId86"/>
              <a:stretch>
                <a:fillRect/>
              </a:stretch>
            </p:blipFill>
            <p:spPr>
              <a:xfrm>
                <a:off x="7204269" y="2997278"/>
                <a:ext cx="261360" cy="59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7">
            <p14:nvContentPartPr>
              <p14:cNvPr id="94" name="Input penna 93">
                <a:extLst>
                  <a:ext uri="{FF2B5EF4-FFF2-40B4-BE49-F238E27FC236}">
                    <a16:creationId xmlns:a16="http://schemas.microsoft.com/office/drawing/2014/main" id="{78CFDFCE-C7F2-B155-378D-BEBCFFFD10BF}"/>
                  </a:ext>
                </a:extLst>
              </p14:cNvPr>
              <p14:cNvContentPartPr/>
              <p14:nvPr/>
            </p14:nvContentPartPr>
            <p14:xfrm>
              <a:off x="6771369" y="3915998"/>
              <a:ext cx="120420" cy="46440"/>
            </p14:xfrm>
          </p:contentPart>
        </mc:Choice>
        <mc:Fallback>
          <p:pic>
            <p:nvPicPr>
              <p:cNvPr id="94" name="Input penna 93">
                <a:extLst>
                  <a:ext uri="{FF2B5EF4-FFF2-40B4-BE49-F238E27FC236}">
                    <a16:creationId xmlns:a16="http://schemas.microsoft.com/office/drawing/2014/main" id="{78CFDFCE-C7F2-B155-378D-BEBCFFFD10BF}"/>
                  </a:ext>
                </a:extLst>
              </p:cNvPr>
              <p:cNvPicPr/>
              <p:nvPr/>
            </p:nvPicPr>
            <p:blipFill>
              <a:blip r:embed="rId88"/>
              <a:stretch>
                <a:fillRect/>
              </a:stretch>
            </p:blipFill>
            <p:spPr>
              <a:xfrm>
                <a:off x="6753342" y="3897998"/>
                <a:ext cx="156113" cy="8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9">
            <p14:nvContentPartPr>
              <p14:cNvPr id="95" name="Input penna 94">
                <a:extLst>
                  <a:ext uri="{FF2B5EF4-FFF2-40B4-BE49-F238E27FC236}">
                    <a16:creationId xmlns:a16="http://schemas.microsoft.com/office/drawing/2014/main" id="{CA70C82F-6496-8443-46AD-EA6D58B3B49F}"/>
                  </a:ext>
                </a:extLst>
              </p14:cNvPr>
              <p14:cNvContentPartPr/>
              <p14:nvPr/>
            </p14:nvContentPartPr>
            <p14:xfrm>
              <a:off x="7379949" y="3651398"/>
              <a:ext cx="201960" cy="77760"/>
            </p14:xfrm>
          </p:contentPart>
        </mc:Choice>
        <mc:Fallback>
          <p:pic>
            <p:nvPicPr>
              <p:cNvPr id="95" name="Input penna 94">
                <a:extLst>
                  <a:ext uri="{FF2B5EF4-FFF2-40B4-BE49-F238E27FC236}">
                    <a16:creationId xmlns:a16="http://schemas.microsoft.com/office/drawing/2014/main" id="{CA70C82F-6496-8443-46AD-EA6D58B3B49F}"/>
                  </a:ext>
                </a:extLst>
              </p:cNvPr>
              <p:cNvPicPr/>
              <p:nvPr/>
            </p:nvPicPr>
            <p:blipFill>
              <a:blip r:embed="rId90"/>
              <a:stretch>
                <a:fillRect/>
              </a:stretch>
            </p:blipFill>
            <p:spPr>
              <a:xfrm>
                <a:off x="7361949" y="3633481"/>
                <a:ext cx="237600" cy="1132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1">
            <p14:nvContentPartPr>
              <p14:cNvPr id="96" name="Input penna 95">
                <a:extLst>
                  <a:ext uri="{FF2B5EF4-FFF2-40B4-BE49-F238E27FC236}">
                    <a16:creationId xmlns:a16="http://schemas.microsoft.com/office/drawing/2014/main" id="{8EDD2143-027B-E571-6A3A-E3B3376EB52D}"/>
                  </a:ext>
                </a:extLst>
              </p14:cNvPr>
              <p14:cNvContentPartPr/>
              <p14:nvPr/>
            </p14:nvContentPartPr>
            <p14:xfrm>
              <a:off x="8057649" y="3403538"/>
              <a:ext cx="169560" cy="65340"/>
            </p14:xfrm>
          </p:contentPart>
        </mc:Choice>
        <mc:Fallback>
          <p:pic>
            <p:nvPicPr>
              <p:cNvPr id="96" name="Input penna 95">
                <a:extLst>
                  <a:ext uri="{FF2B5EF4-FFF2-40B4-BE49-F238E27FC236}">
                    <a16:creationId xmlns:a16="http://schemas.microsoft.com/office/drawing/2014/main" id="{8EDD2143-027B-E571-6A3A-E3B3376EB52D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8039649" y="3385686"/>
                <a:ext cx="205200" cy="10068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3">
            <p14:nvContentPartPr>
              <p14:cNvPr id="99" name="Input penna 98">
                <a:extLst>
                  <a:ext uri="{FF2B5EF4-FFF2-40B4-BE49-F238E27FC236}">
                    <a16:creationId xmlns:a16="http://schemas.microsoft.com/office/drawing/2014/main" id="{C2FEAA49-93DF-B3C0-4976-2D442045E4D2}"/>
                  </a:ext>
                </a:extLst>
              </p14:cNvPr>
              <p14:cNvContentPartPr/>
              <p14:nvPr/>
            </p14:nvContentPartPr>
            <p14:xfrm>
              <a:off x="9383889" y="2846258"/>
              <a:ext cx="239220" cy="92340"/>
            </p14:xfrm>
          </p:contentPart>
        </mc:Choice>
        <mc:Fallback>
          <p:pic>
            <p:nvPicPr>
              <p:cNvPr id="99" name="Input penna 98">
                <a:extLst>
                  <a:ext uri="{FF2B5EF4-FFF2-40B4-BE49-F238E27FC236}">
                    <a16:creationId xmlns:a16="http://schemas.microsoft.com/office/drawing/2014/main" id="{C2FEAA49-93DF-B3C0-4976-2D442045E4D2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9365875" y="2828223"/>
                <a:ext cx="274887" cy="1280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5">
            <p14:nvContentPartPr>
              <p14:cNvPr id="100" name="Input penna 99">
                <a:extLst>
                  <a:ext uri="{FF2B5EF4-FFF2-40B4-BE49-F238E27FC236}">
                    <a16:creationId xmlns:a16="http://schemas.microsoft.com/office/drawing/2014/main" id="{C8F7B16A-BA9E-DF45-AB63-48DBFE1B4D4F}"/>
                  </a:ext>
                </a:extLst>
              </p14:cNvPr>
              <p14:cNvContentPartPr/>
              <p14:nvPr/>
            </p14:nvContentPartPr>
            <p14:xfrm>
              <a:off x="10301889" y="2512538"/>
              <a:ext cx="190080" cy="73440"/>
            </p14:xfrm>
          </p:contentPart>
        </mc:Choice>
        <mc:Fallback>
          <p:pic>
            <p:nvPicPr>
              <p:cNvPr id="100" name="Input penna 99">
                <a:extLst>
                  <a:ext uri="{FF2B5EF4-FFF2-40B4-BE49-F238E27FC236}">
                    <a16:creationId xmlns:a16="http://schemas.microsoft.com/office/drawing/2014/main" id="{C8F7B16A-BA9E-DF45-AB63-48DBFE1B4D4F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10283889" y="2494538"/>
                <a:ext cx="225720" cy="10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7">
            <p14:nvContentPartPr>
              <p14:cNvPr id="101" name="Input penna 100">
                <a:extLst>
                  <a:ext uri="{FF2B5EF4-FFF2-40B4-BE49-F238E27FC236}">
                    <a16:creationId xmlns:a16="http://schemas.microsoft.com/office/drawing/2014/main" id="{E94818FA-7B45-13BF-6B82-193FC15A3B68}"/>
                  </a:ext>
                </a:extLst>
              </p14:cNvPr>
              <p14:cNvContentPartPr/>
              <p14:nvPr/>
            </p14:nvContentPartPr>
            <p14:xfrm>
              <a:off x="8487489" y="3240458"/>
              <a:ext cx="109620" cy="44820"/>
            </p14:xfrm>
          </p:contentPart>
        </mc:Choice>
        <mc:Fallback>
          <p:pic>
            <p:nvPicPr>
              <p:cNvPr id="101" name="Input penna 100">
                <a:extLst>
                  <a:ext uri="{FF2B5EF4-FFF2-40B4-BE49-F238E27FC236}">
                    <a16:creationId xmlns:a16="http://schemas.microsoft.com/office/drawing/2014/main" id="{E94818FA-7B45-13BF-6B82-193FC15A3B68}"/>
                  </a:ext>
                </a:extLst>
              </p:cNvPr>
              <p:cNvPicPr/>
              <p:nvPr/>
            </p:nvPicPr>
            <p:blipFill>
              <a:blip r:embed="rId98"/>
              <a:stretch>
                <a:fillRect/>
              </a:stretch>
            </p:blipFill>
            <p:spPr>
              <a:xfrm>
                <a:off x="8469459" y="3222385"/>
                <a:ext cx="145319" cy="8060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9">
            <p14:nvContentPartPr>
              <p14:cNvPr id="102" name="Input penna 101">
                <a:extLst>
                  <a:ext uri="{FF2B5EF4-FFF2-40B4-BE49-F238E27FC236}">
                    <a16:creationId xmlns:a16="http://schemas.microsoft.com/office/drawing/2014/main" id="{95A9B52B-7DE4-F242-CB5A-B3A00DD0984D}"/>
                  </a:ext>
                </a:extLst>
              </p14:cNvPr>
              <p14:cNvContentPartPr/>
              <p14:nvPr/>
            </p14:nvContentPartPr>
            <p14:xfrm>
              <a:off x="8709429" y="3152978"/>
              <a:ext cx="104220" cy="42660"/>
            </p14:xfrm>
          </p:contentPart>
        </mc:Choice>
        <mc:Fallback>
          <p:pic>
            <p:nvPicPr>
              <p:cNvPr id="102" name="Input penna 101">
                <a:extLst>
                  <a:ext uri="{FF2B5EF4-FFF2-40B4-BE49-F238E27FC236}">
                    <a16:creationId xmlns:a16="http://schemas.microsoft.com/office/drawing/2014/main" id="{95A9B52B-7DE4-F242-CB5A-B3A00DD0984D}"/>
                  </a:ext>
                </a:extLst>
              </p:cNvPr>
              <p:cNvPicPr/>
              <p:nvPr/>
            </p:nvPicPr>
            <p:blipFill>
              <a:blip r:embed="rId100"/>
              <a:stretch>
                <a:fillRect/>
              </a:stretch>
            </p:blipFill>
            <p:spPr>
              <a:xfrm>
                <a:off x="8691398" y="3134902"/>
                <a:ext cx="139922" cy="7845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1">
            <p14:nvContentPartPr>
              <p14:cNvPr id="103" name="Input penna 102">
                <a:extLst>
                  <a:ext uri="{FF2B5EF4-FFF2-40B4-BE49-F238E27FC236}">
                    <a16:creationId xmlns:a16="http://schemas.microsoft.com/office/drawing/2014/main" id="{EFC9EEF9-8024-2F26-FB11-A31C81446BAA}"/>
                  </a:ext>
                </a:extLst>
              </p14:cNvPr>
              <p14:cNvContentPartPr/>
              <p14:nvPr/>
            </p14:nvContentPartPr>
            <p14:xfrm>
              <a:off x="6922569" y="3731318"/>
              <a:ext cx="461700" cy="177660"/>
            </p14:xfrm>
          </p:contentPart>
        </mc:Choice>
        <mc:Fallback>
          <p:pic>
            <p:nvPicPr>
              <p:cNvPr id="103" name="Input penna 102">
                <a:extLst>
                  <a:ext uri="{FF2B5EF4-FFF2-40B4-BE49-F238E27FC236}">
                    <a16:creationId xmlns:a16="http://schemas.microsoft.com/office/drawing/2014/main" id="{EFC9EEF9-8024-2F26-FB11-A31C81446BAA}"/>
                  </a:ext>
                </a:extLst>
              </p:cNvPr>
              <p:cNvPicPr/>
              <p:nvPr/>
            </p:nvPicPr>
            <p:blipFill>
              <a:blip r:embed="rId102"/>
              <a:stretch>
                <a:fillRect/>
              </a:stretch>
            </p:blipFill>
            <p:spPr>
              <a:xfrm>
                <a:off x="6904562" y="3713300"/>
                <a:ext cx="497354" cy="2133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3">
            <p14:nvContentPartPr>
              <p14:cNvPr id="104" name="Input penna 103">
                <a:extLst>
                  <a:ext uri="{FF2B5EF4-FFF2-40B4-BE49-F238E27FC236}">
                    <a16:creationId xmlns:a16="http://schemas.microsoft.com/office/drawing/2014/main" id="{B19D5317-050B-BBA6-A867-18FC0C0B43E7}"/>
                  </a:ext>
                </a:extLst>
              </p14:cNvPr>
              <p14:cNvContentPartPr/>
              <p14:nvPr/>
            </p14:nvContentPartPr>
            <p14:xfrm>
              <a:off x="7607289" y="3473738"/>
              <a:ext cx="447660" cy="172260"/>
            </p14:xfrm>
          </p:contentPart>
        </mc:Choice>
        <mc:Fallback>
          <p:pic>
            <p:nvPicPr>
              <p:cNvPr id="104" name="Input penna 103">
                <a:extLst>
                  <a:ext uri="{FF2B5EF4-FFF2-40B4-BE49-F238E27FC236}">
                    <a16:creationId xmlns:a16="http://schemas.microsoft.com/office/drawing/2014/main" id="{B19D5317-050B-BBA6-A867-18FC0C0B43E7}"/>
                  </a:ext>
                </a:extLst>
              </p:cNvPr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7589311" y="3455719"/>
                <a:ext cx="483257" cy="2079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5">
            <p14:nvContentPartPr>
              <p14:cNvPr id="105" name="Input penna 104">
                <a:extLst>
                  <a:ext uri="{FF2B5EF4-FFF2-40B4-BE49-F238E27FC236}">
                    <a16:creationId xmlns:a16="http://schemas.microsoft.com/office/drawing/2014/main" id="{7703BF44-8E6D-C155-8584-FAE38FA4CBD8}"/>
                  </a:ext>
                </a:extLst>
              </p14:cNvPr>
              <p14:cNvContentPartPr/>
              <p14:nvPr/>
            </p14:nvContentPartPr>
            <p14:xfrm>
              <a:off x="8261229" y="3325238"/>
              <a:ext cx="179820" cy="69660"/>
            </p14:xfrm>
          </p:contentPart>
        </mc:Choice>
        <mc:Fallback>
          <p:pic>
            <p:nvPicPr>
              <p:cNvPr id="105" name="Input penna 104">
                <a:extLst>
                  <a:ext uri="{FF2B5EF4-FFF2-40B4-BE49-F238E27FC236}">
                    <a16:creationId xmlns:a16="http://schemas.microsoft.com/office/drawing/2014/main" id="{7703BF44-8E6D-C155-8584-FAE38FA4CBD8}"/>
                  </a:ext>
                </a:extLst>
              </p:cNvPr>
              <p:cNvPicPr/>
              <p:nvPr/>
            </p:nvPicPr>
            <p:blipFill>
              <a:blip r:embed="rId106"/>
              <a:stretch>
                <a:fillRect/>
              </a:stretch>
            </p:blipFill>
            <p:spPr>
              <a:xfrm>
                <a:off x="8243211" y="3307191"/>
                <a:ext cx="215496" cy="10539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7">
            <p14:nvContentPartPr>
              <p14:cNvPr id="107" name="Input penna 106">
                <a:extLst>
                  <a:ext uri="{FF2B5EF4-FFF2-40B4-BE49-F238E27FC236}">
                    <a16:creationId xmlns:a16="http://schemas.microsoft.com/office/drawing/2014/main" id="{1BF61321-CFA5-94CE-3387-221B7E869680}"/>
                  </a:ext>
                </a:extLst>
              </p14:cNvPr>
              <p14:cNvContentPartPr/>
              <p14:nvPr/>
            </p14:nvContentPartPr>
            <p14:xfrm>
              <a:off x="8633289" y="3190238"/>
              <a:ext cx="103140" cy="42120"/>
            </p14:xfrm>
          </p:contentPart>
        </mc:Choice>
        <mc:Fallback>
          <p:pic>
            <p:nvPicPr>
              <p:cNvPr id="107" name="Input penna 106">
                <a:extLst>
                  <a:ext uri="{FF2B5EF4-FFF2-40B4-BE49-F238E27FC236}">
                    <a16:creationId xmlns:a16="http://schemas.microsoft.com/office/drawing/2014/main" id="{1BF61321-CFA5-94CE-3387-221B7E869680}"/>
                  </a:ext>
                </a:extLst>
              </p:cNvPr>
              <p:cNvPicPr/>
              <p:nvPr/>
            </p:nvPicPr>
            <p:blipFill>
              <a:blip r:embed="rId108"/>
              <a:stretch>
                <a:fillRect/>
              </a:stretch>
            </p:blipFill>
            <p:spPr>
              <a:xfrm>
                <a:off x="8615383" y="3172238"/>
                <a:ext cx="138594" cy="7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9">
            <p14:nvContentPartPr>
              <p14:cNvPr id="111" name="Input penna 110">
                <a:extLst>
                  <a:ext uri="{FF2B5EF4-FFF2-40B4-BE49-F238E27FC236}">
                    <a16:creationId xmlns:a16="http://schemas.microsoft.com/office/drawing/2014/main" id="{4D8F6137-D2AF-FC4A-DBD0-104217882E2F}"/>
                  </a:ext>
                </a:extLst>
              </p14:cNvPr>
              <p14:cNvContentPartPr/>
              <p14:nvPr/>
            </p14:nvContentPartPr>
            <p14:xfrm>
              <a:off x="10449849" y="2474198"/>
              <a:ext cx="140400" cy="54000"/>
            </p14:xfrm>
          </p:contentPart>
        </mc:Choice>
        <mc:Fallback>
          <p:pic>
            <p:nvPicPr>
              <p:cNvPr id="111" name="Input penna 110">
                <a:extLst>
                  <a:ext uri="{FF2B5EF4-FFF2-40B4-BE49-F238E27FC236}">
                    <a16:creationId xmlns:a16="http://schemas.microsoft.com/office/drawing/2014/main" id="{4D8F6137-D2AF-FC4A-DBD0-104217882E2F}"/>
                  </a:ext>
                </a:extLst>
              </p:cNvPr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10431849" y="2456198"/>
                <a:ext cx="176040" cy="8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1">
            <p14:nvContentPartPr>
              <p14:cNvPr id="112" name="Input penna 111">
                <a:extLst>
                  <a:ext uri="{FF2B5EF4-FFF2-40B4-BE49-F238E27FC236}">
                    <a16:creationId xmlns:a16="http://schemas.microsoft.com/office/drawing/2014/main" id="{F8910484-146B-1BFB-F89B-1C44AF84B8AE}"/>
                  </a:ext>
                </a:extLst>
              </p14:cNvPr>
              <p14:cNvContentPartPr/>
              <p14:nvPr/>
            </p14:nvContentPartPr>
            <p14:xfrm>
              <a:off x="11259309" y="2143718"/>
              <a:ext cx="172800" cy="70200"/>
            </p14:xfrm>
          </p:contentPart>
        </mc:Choice>
        <mc:Fallback>
          <p:pic>
            <p:nvPicPr>
              <p:cNvPr id="112" name="Input penna 111">
                <a:extLst>
                  <a:ext uri="{FF2B5EF4-FFF2-40B4-BE49-F238E27FC236}">
                    <a16:creationId xmlns:a16="http://schemas.microsoft.com/office/drawing/2014/main" id="{F8910484-146B-1BFB-F89B-1C44AF84B8AE}"/>
                  </a:ext>
                </a:extLst>
              </p:cNvPr>
              <p:cNvPicPr/>
              <p:nvPr/>
            </p:nvPicPr>
            <p:blipFill>
              <a:blip r:embed="rId112"/>
              <a:stretch>
                <a:fillRect/>
              </a:stretch>
            </p:blipFill>
            <p:spPr>
              <a:xfrm>
                <a:off x="11241346" y="2125718"/>
                <a:ext cx="208366" cy="10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3">
            <p14:nvContentPartPr>
              <p14:cNvPr id="113" name="Input penna 112">
                <a:extLst>
                  <a:ext uri="{FF2B5EF4-FFF2-40B4-BE49-F238E27FC236}">
                    <a16:creationId xmlns:a16="http://schemas.microsoft.com/office/drawing/2014/main" id="{E43A7E14-2204-2A3A-7B9E-CDAC4AB76D52}"/>
                  </a:ext>
                </a:extLst>
              </p14:cNvPr>
              <p14:cNvContentPartPr/>
              <p14:nvPr/>
            </p14:nvContentPartPr>
            <p14:xfrm>
              <a:off x="12055269" y="1830518"/>
              <a:ext cx="151740" cy="61560"/>
            </p14:xfrm>
          </p:contentPart>
        </mc:Choice>
        <mc:Fallback>
          <p:pic>
            <p:nvPicPr>
              <p:cNvPr id="113" name="Input penna 112">
                <a:extLst>
                  <a:ext uri="{FF2B5EF4-FFF2-40B4-BE49-F238E27FC236}">
                    <a16:creationId xmlns:a16="http://schemas.microsoft.com/office/drawing/2014/main" id="{E43A7E14-2204-2A3A-7B9E-CDAC4AB76D52}"/>
                  </a:ext>
                </a:extLst>
              </p:cNvPr>
              <p:cNvPicPr/>
              <p:nvPr/>
            </p:nvPicPr>
            <p:blipFill>
              <a:blip r:embed="rId114"/>
              <a:stretch>
                <a:fillRect/>
              </a:stretch>
            </p:blipFill>
            <p:spPr>
              <a:xfrm>
                <a:off x="12037248" y="1812623"/>
                <a:ext cx="187422" cy="969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5">
            <p14:nvContentPartPr>
              <p14:cNvPr id="114" name="Input penna 113">
                <a:extLst>
                  <a:ext uri="{FF2B5EF4-FFF2-40B4-BE49-F238E27FC236}">
                    <a16:creationId xmlns:a16="http://schemas.microsoft.com/office/drawing/2014/main" id="{1E5784EA-0017-AB69-224E-EE0F07CBA52A}"/>
                  </a:ext>
                </a:extLst>
              </p14:cNvPr>
              <p14:cNvContentPartPr/>
              <p14:nvPr/>
            </p14:nvContentPartPr>
            <p14:xfrm>
              <a:off x="11452089" y="1896938"/>
              <a:ext cx="584820" cy="236520"/>
            </p14:xfrm>
          </p:contentPart>
        </mc:Choice>
        <mc:Fallback>
          <p:pic>
            <p:nvPicPr>
              <p:cNvPr id="114" name="Input penna 113">
                <a:extLst>
                  <a:ext uri="{FF2B5EF4-FFF2-40B4-BE49-F238E27FC236}">
                    <a16:creationId xmlns:a16="http://schemas.microsoft.com/office/drawing/2014/main" id="{1E5784EA-0017-AB69-224E-EE0F07CBA52A}"/>
                  </a:ext>
                </a:extLst>
              </p:cNvPr>
              <p:cNvPicPr/>
              <p:nvPr/>
            </p:nvPicPr>
            <p:blipFill>
              <a:blip r:embed="rId116"/>
              <a:stretch>
                <a:fillRect/>
              </a:stretch>
            </p:blipFill>
            <p:spPr>
              <a:xfrm>
                <a:off x="11434106" y="1878938"/>
                <a:ext cx="620427" cy="27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7">
            <p14:nvContentPartPr>
              <p14:cNvPr id="115" name="Input penna 114">
                <a:extLst>
                  <a:ext uri="{FF2B5EF4-FFF2-40B4-BE49-F238E27FC236}">
                    <a16:creationId xmlns:a16="http://schemas.microsoft.com/office/drawing/2014/main" id="{CFDECE4A-BA64-AEFC-925F-EBED7D554C75}"/>
                  </a:ext>
                </a:extLst>
              </p14:cNvPr>
              <p14:cNvContentPartPr/>
              <p14:nvPr/>
            </p14:nvContentPartPr>
            <p14:xfrm>
              <a:off x="10631829" y="2230118"/>
              <a:ext cx="581040" cy="234900"/>
            </p14:xfrm>
          </p:contentPart>
        </mc:Choice>
        <mc:Fallback>
          <p:pic>
            <p:nvPicPr>
              <p:cNvPr id="115" name="Input penna 114">
                <a:extLst>
                  <a:ext uri="{FF2B5EF4-FFF2-40B4-BE49-F238E27FC236}">
                    <a16:creationId xmlns:a16="http://schemas.microsoft.com/office/drawing/2014/main" id="{CFDECE4A-BA64-AEFC-925F-EBED7D554C75}"/>
                  </a:ext>
                </a:extLst>
              </p:cNvPr>
              <p:cNvPicPr/>
              <p:nvPr/>
            </p:nvPicPr>
            <p:blipFill>
              <a:blip r:embed="rId118"/>
              <a:stretch>
                <a:fillRect/>
              </a:stretch>
            </p:blipFill>
            <p:spPr>
              <a:xfrm>
                <a:off x="10613829" y="2212104"/>
                <a:ext cx="616680" cy="27056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9">
            <p14:nvContentPartPr>
              <p14:cNvPr id="116" name="Input penna 115">
                <a:extLst>
                  <a:ext uri="{FF2B5EF4-FFF2-40B4-BE49-F238E27FC236}">
                    <a16:creationId xmlns:a16="http://schemas.microsoft.com/office/drawing/2014/main" id="{3778FCEA-7388-8248-1576-E3D106D3C4BE}"/>
                  </a:ext>
                </a:extLst>
              </p14:cNvPr>
              <p14:cNvContentPartPr/>
              <p14:nvPr/>
            </p14:nvContentPartPr>
            <p14:xfrm>
              <a:off x="8430789" y="2367720"/>
              <a:ext cx="45900" cy="112320"/>
            </p14:xfrm>
          </p:contentPart>
        </mc:Choice>
        <mc:Fallback>
          <p:pic>
            <p:nvPicPr>
              <p:cNvPr id="116" name="Input penna 115">
                <a:extLst>
                  <a:ext uri="{FF2B5EF4-FFF2-40B4-BE49-F238E27FC236}">
                    <a16:creationId xmlns:a16="http://schemas.microsoft.com/office/drawing/2014/main" id="{3778FCEA-7388-8248-1576-E3D106D3C4BE}"/>
                  </a:ext>
                </a:extLst>
              </p:cNvPr>
              <p:cNvPicPr/>
              <p:nvPr/>
            </p:nvPicPr>
            <p:blipFill>
              <a:blip r:embed="rId120"/>
              <a:stretch>
                <a:fillRect/>
              </a:stretch>
            </p:blipFill>
            <p:spPr>
              <a:xfrm>
                <a:off x="8412718" y="2349720"/>
                <a:ext cx="81680" cy="14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1">
            <p14:nvContentPartPr>
              <p14:cNvPr id="117" name="Input penna 116">
                <a:extLst>
                  <a:ext uri="{FF2B5EF4-FFF2-40B4-BE49-F238E27FC236}">
                    <a16:creationId xmlns:a16="http://schemas.microsoft.com/office/drawing/2014/main" id="{A4AFDA83-16FA-E5F3-F69D-F81022E04EAE}"/>
                  </a:ext>
                </a:extLst>
              </p14:cNvPr>
              <p14:cNvContentPartPr/>
              <p14:nvPr/>
            </p14:nvContentPartPr>
            <p14:xfrm>
              <a:off x="8712669" y="3065400"/>
              <a:ext cx="73980" cy="181440"/>
            </p14:xfrm>
          </p:contentPart>
        </mc:Choice>
        <mc:Fallback>
          <p:pic>
            <p:nvPicPr>
              <p:cNvPr id="117" name="Input penna 116">
                <a:extLst>
                  <a:ext uri="{FF2B5EF4-FFF2-40B4-BE49-F238E27FC236}">
                    <a16:creationId xmlns:a16="http://schemas.microsoft.com/office/drawing/2014/main" id="{A4AFDA83-16FA-E5F3-F69D-F81022E04EAE}"/>
                  </a:ext>
                </a:extLst>
              </p:cNvPr>
              <p:cNvPicPr/>
              <p:nvPr/>
            </p:nvPicPr>
            <p:blipFill>
              <a:blip r:embed="rId122"/>
              <a:stretch>
                <a:fillRect/>
              </a:stretch>
            </p:blipFill>
            <p:spPr>
              <a:xfrm>
                <a:off x="8694625" y="3047436"/>
                <a:ext cx="109707" cy="21700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3">
            <p14:nvContentPartPr>
              <p14:cNvPr id="118" name="Input penna 117">
                <a:extLst>
                  <a:ext uri="{FF2B5EF4-FFF2-40B4-BE49-F238E27FC236}">
                    <a16:creationId xmlns:a16="http://schemas.microsoft.com/office/drawing/2014/main" id="{DB2F982F-D60D-5AB8-30F9-15E7EBBC76E6}"/>
                  </a:ext>
                </a:extLst>
              </p14:cNvPr>
              <p14:cNvContentPartPr/>
              <p14:nvPr/>
            </p14:nvContentPartPr>
            <p14:xfrm>
              <a:off x="9033429" y="3859740"/>
              <a:ext cx="70740" cy="173880"/>
            </p14:xfrm>
          </p:contentPart>
        </mc:Choice>
        <mc:Fallback>
          <p:pic>
            <p:nvPicPr>
              <p:cNvPr id="118" name="Input penna 117">
                <a:extLst>
                  <a:ext uri="{FF2B5EF4-FFF2-40B4-BE49-F238E27FC236}">
                    <a16:creationId xmlns:a16="http://schemas.microsoft.com/office/drawing/2014/main" id="{DB2F982F-D60D-5AB8-30F9-15E7EBBC76E6}"/>
                  </a:ext>
                </a:extLst>
              </p:cNvPr>
              <p:cNvPicPr/>
              <p:nvPr/>
            </p:nvPicPr>
            <p:blipFill>
              <a:blip r:embed="rId124"/>
              <a:stretch>
                <a:fillRect/>
              </a:stretch>
            </p:blipFill>
            <p:spPr>
              <a:xfrm>
                <a:off x="9015291" y="3841740"/>
                <a:ext cx="106654" cy="20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5">
            <p14:nvContentPartPr>
              <p14:cNvPr id="119" name="Input penna 118">
                <a:extLst>
                  <a:ext uri="{FF2B5EF4-FFF2-40B4-BE49-F238E27FC236}">
                    <a16:creationId xmlns:a16="http://schemas.microsoft.com/office/drawing/2014/main" id="{0CE6EFA0-3480-E41D-7BB5-69CE12B98CA0}"/>
                  </a:ext>
                </a:extLst>
              </p14:cNvPr>
              <p14:cNvContentPartPr/>
              <p14:nvPr/>
            </p14:nvContentPartPr>
            <p14:xfrm>
              <a:off x="8495589" y="2528640"/>
              <a:ext cx="203580" cy="503820"/>
            </p14:xfrm>
          </p:contentPart>
        </mc:Choice>
        <mc:Fallback>
          <p:pic>
            <p:nvPicPr>
              <p:cNvPr id="119" name="Input penna 118">
                <a:extLst>
                  <a:ext uri="{FF2B5EF4-FFF2-40B4-BE49-F238E27FC236}">
                    <a16:creationId xmlns:a16="http://schemas.microsoft.com/office/drawing/2014/main" id="{0CE6EFA0-3480-E41D-7BB5-69CE12B98CA0}"/>
                  </a:ext>
                </a:extLst>
              </p:cNvPr>
              <p:cNvPicPr/>
              <p:nvPr/>
            </p:nvPicPr>
            <p:blipFill>
              <a:blip r:embed="rId126"/>
              <a:stretch>
                <a:fillRect/>
              </a:stretch>
            </p:blipFill>
            <p:spPr>
              <a:xfrm>
                <a:off x="8477573" y="2510634"/>
                <a:ext cx="239252" cy="53947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7">
            <p14:nvContentPartPr>
              <p14:cNvPr id="120" name="Input penna 119">
                <a:extLst>
                  <a:ext uri="{FF2B5EF4-FFF2-40B4-BE49-F238E27FC236}">
                    <a16:creationId xmlns:a16="http://schemas.microsoft.com/office/drawing/2014/main" id="{3B700AEC-BA73-1DAC-9161-8F794EBF7010}"/>
                  </a:ext>
                </a:extLst>
              </p14:cNvPr>
              <p14:cNvContentPartPr/>
              <p14:nvPr/>
            </p14:nvContentPartPr>
            <p14:xfrm>
              <a:off x="8799609" y="3280320"/>
              <a:ext cx="217620" cy="537300"/>
            </p14:xfrm>
          </p:contentPart>
        </mc:Choice>
        <mc:Fallback>
          <p:pic>
            <p:nvPicPr>
              <p:cNvPr id="120" name="Input penna 119">
                <a:extLst>
                  <a:ext uri="{FF2B5EF4-FFF2-40B4-BE49-F238E27FC236}">
                    <a16:creationId xmlns:a16="http://schemas.microsoft.com/office/drawing/2014/main" id="{3B700AEC-BA73-1DAC-9161-8F794EBF7010}"/>
                  </a:ext>
                </a:extLst>
              </p:cNvPr>
              <p:cNvPicPr/>
              <p:nvPr/>
            </p:nvPicPr>
            <p:blipFill>
              <a:blip r:embed="rId128"/>
              <a:stretch>
                <a:fillRect/>
              </a:stretch>
            </p:blipFill>
            <p:spPr>
              <a:xfrm>
                <a:off x="8781594" y="3262338"/>
                <a:ext cx="253290" cy="57290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9">
            <p14:nvContentPartPr>
              <p14:cNvPr id="121" name="Input penna 120">
                <a:extLst>
                  <a:ext uri="{FF2B5EF4-FFF2-40B4-BE49-F238E27FC236}">
                    <a16:creationId xmlns:a16="http://schemas.microsoft.com/office/drawing/2014/main" id="{91FB2631-59B2-D93C-D411-D9D958A25646}"/>
                  </a:ext>
                </a:extLst>
              </p14:cNvPr>
              <p14:cNvContentPartPr/>
              <p14:nvPr/>
            </p14:nvContentPartPr>
            <p14:xfrm>
              <a:off x="7944249" y="2799180"/>
              <a:ext cx="642600" cy="1589760"/>
            </p14:xfrm>
          </p:contentPart>
        </mc:Choice>
        <mc:Fallback>
          <p:pic>
            <p:nvPicPr>
              <p:cNvPr id="121" name="Input penna 120">
                <a:extLst>
                  <a:ext uri="{FF2B5EF4-FFF2-40B4-BE49-F238E27FC236}">
                    <a16:creationId xmlns:a16="http://schemas.microsoft.com/office/drawing/2014/main" id="{91FB2631-59B2-D93C-D411-D9D958A25646}"/>
                  </a:ext>
                </a:extLst>
              </p:cNvPr>
              <p:cNvPicPr/>
              <p:nvPr/>
            </p:nvPicPr>
            <p:blipFill>
              <a:blip r:embed="rId130"/>
              <a:stretch>
                <a:fillRect/>
              </a:stretch>
            </p:blipFill>
            <p:spPr>
              <a:xfrm>
                <a:off x="7926249" y="2781180"/>
                <a:ext cx="678240" cy="162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1">
            <p14:nvContentPartPr>
              <p14:cNvPr id="122" name="Input penna 121">
                <a:extLst>
                  <a:ext uri="{FF2B5EF4-FFF2-40B4-BE49-F238E27FC236}">
                    <a16:creationId xmlns:a16="http://schemas.microsoft.com/office/drawing/2014/main" id="{26961CB0-8EF6-E949-5CF0-4E4CE8C2AE0A}"/>
                  </a:ext>
                </a:extLst>
              </p14:cNvPr>
              <p14:cNvContentPartPr/>
              <p14:nvPr/>
            </p14:nvContentPartPr>
            <p14:xfrm>
              <a:off x="7566789" y="5153973"/>
              <a:ext cx="141480" cy="123120"/>
            </p14:xfrm>
          </p:contentPart>
        </mc:Choice>
        <mc:Fallback>
          <p:pic>
            <p:nvPicPr>
              <p:cNvPr id="122" name="Input penna 121">
                <a:extLst>
                  <a:ext uri="{FF2B5EF4-FFF2-40B4-BE49-F238E27FC236}">
                    <a16:creationId xmlns:a16="http://schemas.microsoft.com/office/drawing/2014/main" id="{26961CB0-8EF6-E949-5CF0-4E4CE8C2AE0A}"/>
                  </a:ext>
                </a:extLst>
              </p:cNvPr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7548789" y="5135973"/>
                <a:ext cx="177120" cy="15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3">
            <p14:nvContentPartPr>
              <p14:cNvPr id="126" name="Input penna 125">
                <a:extLst>
                  <a:ext uri="{FF2B5EF4-FFF2-40B4-BE49-F238E27FC236}">
                    <a16:creationId xmlns:a16="http://schemas.microsoft.com/office/drawing/2014/main" id="{EF4D48FB-D5C0-481C-13C7-099277DA1D00}"/>
                  </a:ext>
                </a:extLst>
              </p14:cNvPr>
              <p14:cNvContentPartPr/>
              <p14:nvPr/>
            </p14:nvContentPartPr>
            <p14:xfrm>
              <a:off x="7695849" y="4995753"/>
              <a:ext cx="194940" cy="169560"/>
            </p14:xfrm>
          </p:contentPart>
        </mc:Choice>
        <mc:Fallback>
          <p:pic>
            <p:nvPicPr>
              <p:cNvPr id="126" name="Input penna 125">
                <a:extLst>
                  <a:ext uri="{FF2B5EF4-FFF2-40B4-BE49-F238E27FC236}">
                    <a16:creationId xmlns:a16="http://schemas.microsoft.com/office/drawing/2014/main" id="{EF4D48FB-D5C0-481C-13C7-099277DA1D00}"/>
                  </a:ext>
                </a:extLst>
              </p:cNvPr>
              <p:cNvPicPr/>
              <p:nvPr/>
            </p:nvPicPr>
            <p:blipFill>
              <a:blip r:embed="rId134"/>
              <a:stretch>
                <a:fillRect/>
              </a:stretch>
            </p:blipFill>
            <p:spPr>
              <a:xfrm>
                <a:off x="7677832" y="4977753"/>
                <a:ext cx="230613" cy="205200"/>
              </a:xfrm>
              <a:prstGeom prst="rect">
                <a:avLst/>
              </a:prstGeom>
            </p:spPr>
          </p:pic>
        </mc:Fallback>
      </mc:AlternateContent>
      <p:grpSp>
        <p:nvGrpSpPr>
          <p:cNvPr id="130" name="Gruppo 129">
            <a:extLst>
              <a:ext uri="{FF2B5EF4-FFF2-40B4-BE49-F238E27FC236}">
                <a16:creationId xmlns:a16="http://schemas.microsoft.com/office/drawing/2014/main" id="{D1C74F57-F27E-1B4E-EADE-5F18D025C2F1}"/>
              </a:ext>
            </a:extLst>
          </p:cNvPr>
          <p:cNvGrpSpPr/>
          <p:nvPr/>
        </p:nvGrpSpPr>
        <p:grpSpPr>
          <a:xfrm>
            <a:off x="7912389" y="3941673"/>
            <a:ext cx="1190160" cy="1035180"/>
            <a:chOff x="3892440" y="2627782"/>
            <a:chExt cx="793440" cy="690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125" name="Input penna 124">
                  <a:extLst>
                    <a:ext uri="{FF2B5EF4-FFF2-40B4-BE49-F238E27FC236}">
                      <a16:creationId xmlns:a16="http://schemas.microsoft.com/office/drawing/2014/main" id="{BF5D7DE7-647C-C7CD-E338-490E18081703}"/>
                    </a:ext>
                  </a:extLst>
                </p14:cNvPr>
                <p14:cNvContentPartPr/>
                <p14:nvPr/>
              </p14:nvContentPartPr>
              <p14:xfrm>
                <a:off x="4600200" y="2627782"/>
                <a:ext cx="85680" cy="74520"/>
              </p14:xfrm>
            </p:contentPart>
          </mc:Choice>
          <mc:Fallback xmlns="">
            <p:pic>
              <p:nvPicPr>
                <p:cNvPr id="125" name="Input penna 124">
                  <a:extLst>
                    <a:ext uri="{FF2B5EF4-FFF2-40B4-BE49-F238E27FC236}">
                      <a16:creationId xmlns:a16="http://schemas.microsoft.com/office/drawing/2014/main" id="{BF5D7DE7-647C-C7CD-E338-490E18081703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4582200" y="2610142"/>
                  <a:ext cx="121320" cy="1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123" name="Input penna 122">
                  <a:extLst>
                    <a:ext uri="{FF2B5EF4-FFF2-40B4-BE49-F238E27FC236}">
                      <a16:creationId xmlns:a16="http://schemas.microsoft.com/office/drawing/2014/main" id="{63B95AD1-1778-27BB-9E64-0C26F73D89E9}"/>
                    </a:ext>
                  </a:extLst>
                </p14:cNvPr>
                <p14:cNvContentPartPr/>
                <p14:nvPr/>
              </p14:nvContentPartPr>
              <p14:xfrm>
                <a:off x="3892440" y="3240502"/>
                <a:ext cx="88920" cy="77400"/>
              </p14:xfrm>
            </p:contentPart>
          </mc:Choice>
          <mc:Fallback xmlns="">
            <p:pic>
              <p:nvPicPr>
                <p:cNvPr id="123" name="Input penna 122">
                  <a:extLst>
                    <a:ext uri="{FF2B5EF4-FFF2-40B4-BE49-F238E27FC236}">
                      <a16:creationId xmlns:a16="http://schemas.microsoft.com/office/drawing/2014/main" id="{63B95AD1-1778-27BB-9E64-0C26F73D89E9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3874440" y="3222502"/>
                  <a:ext cx="12456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124" name="Input penna 123">
                  <a:extLst>
                    <a:ext uri="{FF2B5EF4-FFF2-40B4-BE49-F238E27FC236}">
                      <a16:creationId xmlns:a16="http://schemas.microsoft.com/office/drawing/2014/main" id="{24948521-36E6-340C-B1BC-08E385158C42}"/>
                    </a:ext>
                  </a:extLst>
                </p14:cNvPr>
                <p14:cNvContentPartPr/>
                <p14:nvPr/>
              </p14:nvContentPartPr>
              <p14:xfrm>
                <a:off x="4288800" y="2900302"/>
                <a:ext cx="83520" cy="72720"/>
              </p14:xfrm>
            </p:contentPart>
          </mc:Choice>
          <mc:Fallback xmlns="">
            <p:pic>
              <p:nvPicPr>
                <p:cNvPr id="124" name="Input penna 123">
                  <a:extLst>
                    <a:ext uri="{FF2B5EF4-FFF2-40B4-BE49-F238E27FC236}">
                      <a16:creationId xmlns:a16="http://schemas.microsoft.com/office/drawing/2014/main" id="{24948521-36E6-340C-B1BC-08E385158C42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4271160" y="2882662"/>
                  <a:ext cx="119160" cy="10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127" name="Input penna 126">
                  <a:extLst>
                    <a:ext uri="{FF2B5EF4-FFF2-40B4-BE49-F238E27FC236}">
                      <a16:creationId xmlns:a16="http://schemas.microsoft.com/office/drawing/2014/main" id="{45D83848-A05F-F31F-68A5-5512DA9CE054}"/>
                    </a:ext>
                  </a:extLst>
                </p14:cNvPr>
                <p14:cNvContentPartPr/>
                <p14:nvPr/>
              </p14:nvContentPartPr>
              <p14:xfrm>
                <a:off x="4004040" y="2972302"/>
                <a:ext cx="285480" cy="248400"/>
              </p14:xfrm>
            </p:contentPart>
          </mc:Choice>
          <mc:Fallback xmlns="">
            <p:pic>
              <p:nvPicPr>
                <p:cNvPr id="127" name="Input penna 126">
                  <a:extLst>
                    <a:ext uri="{FF2B5EF4-FFF2-40B4-BE49-F238E27FC236}">
                      <a16:creationId xmlns:a16="http://schemas.microsoft.com/office/drawing/2014/main" id="{45D83848-A05F-F31F-68A5-5512DA9CE054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3986400" y="2954662"/>
                  <a:ext cx="321120" cy="28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129" name="Input penna 128">
                  <a:extLst>
                    <a:ext uri="{FF2B5EF4-FFF2-40B4-BE49-F238E27FC236}">
                      <a16:creationId xmlns:a16="http://schemas.microsoft.com/office/drawing/2014/main" id="{8543351A-8374-3EDF-1FC8-579C375A3A00}"/>
                    </a:ext>
                  </a:extLst>
                </p14:cNvPr>
                <p14:cNvContentPartPr/>
                <p14:nvPr/>
              </p14:nvContentPartPr>
              <p14:xfrm>
                <a:off x="4377720" y="2697982"/>
                <a:ext cx="227160" cy="197640"/>
              </p14:xfrm>
            </p:contentPart>
          </mc:Choice>
          <mc:Fallback xmlns="">
            <p:pic>
              <p:nvPicPr>
                <p:cNvPr id="129" name="Input penna 128">
                  <a:extLst>
                    <a:ext uri="{FF2B5EF4-FFF2-40B4-BE49-F238E27FC236}">
                      <a16:creationId xmlns:a16="http://schemas.microsoft.com/office/drawing/2014/main" id="{8543351A-8374-3EDF-1FC8-579C375A3A00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4360080" y="2680342"/>
                  <a:ext cx="262800" cy="233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45">
            <p14:nvContentPartPr>
              <p14:cNvPr id="132" name="Input penna 131">
                <a:extLst>
                  <a:ext uri="{FF2B5EF4-FFF2-40B4-BE49-F238E27FC236}">
                    <a16:creationId xmlns:a16="http://schemas.microsoft.com/office/drawing/2014/main" id="{76CCA31C-E5EB-6EC8-061F-F43961418558}"/>
                  </a:ext>
                </a:extLst>
              </p14:cNvPr>
              <p14:cNvContentPartPr/>
              <p14:nvPr/>
            </p14:nvContentPartPr>
            <p14:xfrm>
              <a:off x="9424929" y="1984173"/>
              <a:ext cx="4320" cy="207900"/>
            </p14:xfrm>
          </p:contentPart>
        </mc:Choice>
        <mc:Fallback>
          <p:pic>
            <p:nvPicPr>
              <p:cNvPr id="132" name="Input penna 131">
                <a:extLst>
                  <a:ext uri="{FF2B5EF4-FFF2-40B4-BE49-F238E27FC236}">
                    <a16:creationId xmlns:a16="http://schemas.microsoft.com/office/drawing/2014/main" id="{76CCA31C-E5EB-6EC8-061F-F43961418558}"/>
                  </a:ext>
                </a:extLst>
              </p:cNvPr>
              <p:cNvPicPr/>
              <p:nvPr/>
            </p:nvPicPr>
            <p:blipFill>
              <a:blip r:embed="rId146"/>
              <a:stretch>
                <a:fillRect/>
              </a:stretch>
            </p:blipFill>
            <p:spPr>
              <a:xfrm>
                <a:off x="9403329" y="1966157"/>
                <a:ext cx="47088" cy="24357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7">
            <p14:nvContentPartPr>
              <p14:cNvPr id="133" name="Input penna 132">
                <a:extLst>
                  <a:ext uri="{FF2B5EF4-FFF2-40B4-BE49-F238E27FC236}">
                    <a16:creationId xmlns:a16="http://schemas.microsoft.com/office/drawing/2014/main" id="{82671258-082B-72DD-2B6F-5349F78F6C11}"/>
                  </a:ext>
                </a:extLst>
              </p14:cNvPr>
              <p14:cNvContentPartPr/>
              <p14:nvPr/>
            </p14:nvContentPartPr>
            <p14:xfrm>
              <a:off x="9458409" y="2795253"/>
              <a:ext cx="7560" cy="206820"/>
            </p14:xfrm>
          </p:contentPart>
        </mc:Choice>
        <mc:Fallback>
          <p:pic>
            <p:nvPicPr>
              <p:cNvPr id="133" name="Input penna 132">
                <a:extLst>
                  <a:ext uri="{FF2B5EF4-FFF2-40B4-BE49-F238E27FC236}">
                    <a16:creationId xmlns:a16="http://schemas.microsoft.com/office/drawing/2014/main" id="{82671258-082B-72DD-2B6F-5349F78F6C11}"/>
                  </a:ext>
                </a:extLst>
              </p:cNvPr>
              <p:cNvPicPr/>
              <p:nvPr/>
            </p:nvPicPr>
            <p:blipFill>
              <a:blip r:embed="rId148"/>
              <a:stretch>
                <a:fillRect/>
              </a:stretch>
            </p:blipFill>
            <p:spPr>
              <a:xfrm>
                <a:off x="9440409" y="2777237"/>
                <a:ext cx="43200" cy="24249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9">
            <p14:nvContentPartPr>
              <p14:cNvPr id="135" name="Input penna 134">
                <a:extLst>
                  <a:ext uri="{FF2B5EF4-FFF2-40B4-BE49-F238E27FC236}">
                    <a16:creationId xmlns:a16="http://schemas.microsoft.com/office/drawing/2014/main" id="{EE59E569-0B6E-289B-3F6C-38C5B06413C1}"/>
                  </a:ext>
                </a:extLst>
              </p14:cNvPr>
              <p14:cNvContentPartPr/>
              <p14:nvPr/>
            </p14:nvContentPartPr>
            <p14:xfrm>
              <a:off x="9487569" y="3636573"/>
              <a:ext cx="7020" cy="186300"/>
            </p14:xfrm>
          </p:contentPart>
        </mc:Choice>
        <mc:Fallback>
          <p:pic>
            <p:nvPicPr>
              <p:cNvPr id="135" name="Input penna 134">
                <a:extLst>
                  <a:ext uri="{FF2B5EF4-FFF2-40B4-BE49-F238E27FC236}">
                    <a16:creationId xmlns:a16="http://schemas.microsoft.com/office/drawing/2014/main" id="{EE59E569-0B6E-289B-3F6C-38C5B06413C1}"/>
                  </a:ext>
                </a:extLst>
              </p:cNvPr>
              <p:cNvPicPr/>
              <p:nvPr/>
            </p:nvPicPr>
            <p:blipFill>
              <a:blip r:embed="rId150"/>
              <a:stretch>
                <a:fillRect/>
              </a:stretch>
            </p:blipFill>
            <p:spPr>
              <a:xfrm>
                <a:off x="9470855" y="3618556"/>
                <a:ext cx="40114" cy="221974"/>
              </a:xfrm>
              <a:prstGeom prst="rect">
                <a:avLst/>
              </a:prstGeom>
            </p:spPr>
          </p:pic>
        </mc:Fallback>
      </mc:AlternateContent>
      <p:grpSp>
        <p:nvGrpSpPr>
          <p:cNvPr id="137" name="Gruppo 136">
            <a:extLst>
              <a:ext uri="{FF2B5EF4-FFF2-40B4-BE49-F238E27FC236}">
                <a16:creationId xmlns:a16="http://schemas.microsoft.com/office/drawing/2014/main" id="{9D2FF00D-51EF-9BA7-7224-72D47D2B4FE0}"/>
              </a:ext>
            </a:extLst>
          </p:cNvPr>
          <p:cNvGrpSpPr/>
          <p:nvPr/>
        </p:nvGrpSpPr>
        <p:grpSpPr>
          <a:xfrm>
            <a:off x="8851989" y="2202873"/>
            <a:ext cx="1432080" cy="1447740"/>
            <a:chOff x="4518840" y="1468582"/>
            <a:chExt cx="954720" cy="965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108" name="Input penna 107">
                  <a:extLst>
                    <a:ext uri="{FF2B5EF4-FFF2-40B4-BE49-F238E27FC236}">
                      <a16:creationId xmlns:a16="http://schemas.microsoft.com/office/drawing/2014/main" id="{F8265651-4694-36D9-F5DE-083B2696241D}"/>
                    </a:ext>
                  </a:extLst>
                </p14:cNvPr>
                <p14:cNvContentPartPr/>
                <p14:nvPr/>
              </p14:nvContentPartPr>
              <p14:xfrm>
                <a:off x="4518840" y="1945385"/>
                <a:ext cx="379800" cy="146160"/>
              </p14:xfrm>
            </p:contentPart>
          </mc:Choice>
          <mc:Fallback xmlns="">
            <p:pic>
              <p:nvPicPr>
                <p:cNvPr id="108" name="Input penna 107">
                  <a:extLst>
                    <a:ext uri="{FF2B5EF4-FFF2-40B4-BE49-F238E27FC236}">
                      <a16:creationId xmlns:a16="http://schemas.microsoft.com/office/drawing/2014/main" id="{F8265651-4694-36D9-F5DE-083B2696241D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4500840" y="1927745"/>
                  <a:ext cx="41544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109" name="Input penna 108">
                  <a:extLst>
                    <a:ext uri="{FF2B5EF4-FFF2-40B4-BE49-F238E27FC236}">
                      <a16:creationId xmlns:a16="http://schemas.microsoft.com/office/drawing/2014/main" id="{AC7698FB-1647-ACAB-3B7E-A6A787711929}"/>
                    </a:ext>
                  </a:extLst>
                </p14:cNvPr>
                <p14:cNvContentPartPr/>
                <p14:nvPr/>
              </p14:nvContentPartPr>
              <p14:xfrm>
                <a:off x="5001600" y="1724705"/>
                <a:ext cx="471960" cy="181440"/>
              </p14:xfrm>
            </p:contentPart>
          </mc:Choice>
          <mc:Fallback xmlns="">
            <p:pic>
              <p:nvPicPr>
                <p:cNvPr id="109" name="Input penna 108">
                  <a:extLst>
                    <a:ext uri="{FF2B5EF4-FFF2-40B4-BE49-F238E27FC236}">
                      <a16:creationId xmlns:a16="http://schemas.microsoft.com/office/drawing/2014/main" id="{AC7698FB-1647-ACAB-3B7E-A6A787711929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4983960" y="1706705"/>
                  <a:ext cx="50760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136" name="Input penna 135">
                  <a:extLst>
                    <a:ext uri="{FF2B5EF4-FFF2-40B4-BE49-F238E27FC236}">
                      <a16:creationId xmlns:a16="http://schemas.microsoft.com/office/drawing/2014/main" id="{B988AE32-EA0E-990D-CC9D-3AAF335AD286}"/>
                    </a:ext>
                  </a:extLst>
                </p14:cNvPr>
                <p14:cNvContentPartPr/>
                <p14:nvPr/>
              </p14:nvContentPartPr>
              <p14:xfrm>
                <a:off x="4909080" y="1468582"/>
                <a:ext cx="34200" cy="965160"/>
              </p14:xfrm>
            </p:contentPart>
          </mc:Choice>
          <mc:Fallback xmlns="">
            <p:pic>
              <p:nvPicPr>
                <p:cNvPr id="136" name="Input penna 135">
                  <a:extLst>
                    <a:ext uri="{FF2B5EF4-FFF2-40B4-BE49-F238E27FC236}">
                      <a16:creationId xmlns:a16="http://schemas.microsoft.com/office/drawing/2014/main" id="{B988AE32-EA0E-990D-CC9D-3AAF335AD286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4891440" y="1450942"/>
                  <a:ext cx="69840" cy="1000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57">
            <p14:nvContentPartPr>
              <p14:cNvPr id="138" name="Input penna 137">
                <a:extLst>
                  <a:ext uri="{FF2B5EF4-FFF2-40B4-BE49-F238E27FC236}">
                    <a16:creationId xmlns:a16="http://schemas.microsoft.com/office/drawing/2014/main" id="{1D0F37FE-39AF-AA78-B718-B6403C448387}"/>
                  </a:ext>
                </a:extLst>
              </p14:cNvPr>
              <p14:cNvContentPartPr/>
              <p14:nvPr/>
            </p14:nvContentPartPr>
            <p14:xfrm>
              <a:off x="9110109" y="3853653"/>
              <a:ext cx="164700" cy="99360"/>
            </p14:xfrm>
          </p:contentPart>
        </mc:Choice>
        <mc:Fallback>
          <p:pic>
            <p:nvPicPr>
              <p:cNvPr id="138" name="Input penna 137">
                <a:extLst>
                  <a:ext uri="{FF2B5EF4-FFF2-40B4-BE49-F238E27FC236}">
                    <a16:creationId xmlns:a16="http://schemas.microsoft.com/office/drawing/2014/main" id="{1D0F37FE-39AF-AA78-B718-B6403C448387}"/>
                  </a:ext>
                </a:extLst>
              </p:cNvPr>
              <p:cNvPicPr/>
              <p:nvPr/>
            </p:nvPicPr>
            <p:blipFill>
              <a:blip r:embed="rId158"/>
              <a:stretch>
                <a:fillRect/>
              </a:stretch>
            </p:blipFill>
            <p:spPr>
              <a:xfrm>
                <a:off x="9092089" y="3835522"/>
                <a:ext cx="200379" cy="1352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9">
            <p14:nvContentPartPr>
              <p14:cNvPr id="139" name="Input penna 138">
                <a:extLst>
                  <a:ext uri="{FF2B5EF4-FFF2-40B4-BE49-F238E27FC236}">
                    <a16:creationId xmlns:a16="http://schemas.microsoft.com/office/drawing/2014/main" id="{9B0E749F-65FB-7E6B-58D6-1EBF927A1ECC}"/>
                  </a:ext>
                </a:extLst>
              </p14:cNvPr>
              <p14:cNvContentPartPr/>
              <p14:nvPr/>
            </p14:nvContentPartPr>
            <p14:xfrm>
              <a:off x="9305049" y="3836373"/>
              <a:ext cx="161460" cy="3240"/>
            </p14:xfrm>
          </p:contentPart>
        </mc:Choice>
        <mc:Fallback>
          <p:pic>
            <p:nvPicPr>
              <p:cNvPr id="139" name="Input penna 138">
                <a:extLst>
                  <a:ext uri="{FF2B5EF4-FFF2-40B4-BE49-F238E27FC236}">
                    <a16:creationId xmlns:a16="http://schemas.microsoft.com/office/drawing/2014/main" id="{9B0E749F-65FB-7E6B-58D6-1EBF927A1ECC}"/>
                  </a:ext>
                </a:extLst>
              </p:cNvPr>
              <p:cNvPicPr/>
              <p:nvPr/>
            </p:nvPicPr>
            <p:blipFill>
              <a:blip r:embed="rId160"/>
              <a:stretch>
                <a:fillRect/>
              </a:stretch>
            </p:blipFill>
            <p:spPr>
              <a:xfrm>
                <a:off x="9287029" y="3818373"/>
                <a:ext cx="197140" cy="3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1">
            <p14:nvContentPartPr>
              <p14:cNvPr id="140" name="Input penna 139">
                <a:extLst>
                  <a:ext uri="{FF2B5EF4-FFF2-40B4-BE49-F238E27FC236}">
                    <a16:creationId xmlns:a16="http://schemas.microsoft.com/office/drawing/2014/main" id="{345FA056-ED09-311D-49CE-3B46A7B370E5}"/>
                  </a:ext>
                </a:extLst>
              </p14:cNvPr>
              <p14:cNvContentPartPr/>
              <p14:nvPr/>
            </p14:nvContentPartPr>
            <p14:xfrm>
              <a:off x="9521049" y="3823413"/>
              <a:ext cx="173880" cy="121500"/>
            </p14:xfrm>
          </p:contentPart>
        </mc:Choice>
        <mc:Fallback>
          <p:pic>
            <p:nvPicPr>
              <p:cNvPr id="140" name="Input penna 139">
                <a:extLst>
                  <a:ext uri="{FF2B5EF4-FFF2-40B4-BE49-F238E27FC236}">
                    <a16:creationId xmlns:a16="http://schemas.microsoft.com/office/drawing/2014/main" id="{345FA056-ED09-311D-49CE-3B46A7B370E5}"/>
                  </a:ext>
                </a:extLst>
              </p:cNvPr>
              <p:cNvPicPr/>
              <p:nvPr/>
            </p:nvPicPr>
            <p:blipFill>
              <a:blip r:embed="rId162"/>
              <a:stretch>
                <a:fillRect/>
              </a:stretch>
            </p:blipFill>
            <p:spPr>
              <a:xfrm>
                <a:off x="9503049" y="3805386"/>
                <a:ext cx="209520" cy="1571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3">
            <p14:nvContentPartPr>
              <p14:cNvPr id="141" name="Input penna 140">
                <a:extLst>
                  <a:ext uri="{FF2B5EF4-FFF2-40B4-BE49-F238E27FC236}">
                    <a16:creationId xmlns:a16="http://schemas.microsoft.com/office/drawing/2014/main" id="{6912DB95-E9A1-8AD6-BD84-4037D291823D}"/>
                  </a:ext>
                </a:extLst>
              </p14:cNvPr>
              <p14:cNvContentPartPr/>
              <p14:nvPr/>
            </p14:nvContentPartPr>
            <p14:xfrm>
              <a:off x="10240869" y="4331553"/>
              <a:ext cx="120960" cy="112860"/>
            </p14:xfrm>
          </p:contentPart>
        </mc:Choice>
        <mc:Fallback>
          <p:pic>
            <p:nvPicPr>
              <p:cNvPr id="141" name="Input penna 140">
                <a:extLst>
                  <a:ext uri="{FF2B5EF4-FFF2-40B4-BE49-F238E27FC236}">
                    <a16:creationId xmlns:a16="http://schemas.microsoft.com/office/drawing/2014/main" id="{6912DB95-E9A1-8AD6-BD84-4037D291823D}"/>
                  </a:ext>
                </a:extLst>
              </p:cNvPr>
              <p:cNvPicPr/>
              <p:nvPr/>
            </p:nvPicPr>
            <p:blipFill>
              <a:blip r:embed="rId164"/>
              <a:stretch>
                <a:fillRect/>
              </a:stretch>
            </p:blipFill>
            <p:spPr>
              <a:xfrm>
                <a:off x="10222869" y="4313639"/>
                <a:ext cx="156600" cy="1483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5">
            <p14:nvContentPartPr>
              <p14:cNvPr id="142" name="Input penna 141">
                <a:extLst>
                  <a:ext uri="{FF2B5EF4-FFF2-40B4-BE49-F238E27FC236}">
                    <a16:creationId xmlns:a16="http://schemas.microsoft.com/office/drawing/2014/main" id="{B4228BF3-AFB5-004F-9EB4-15CCDA4C3EA6}"/>
                  </a:ext>
                </a:extLst>
              </p14:cNvPr>
              <p14:cNvContentPartPr/>
              <p14:nvPr/>
            </p14:nvContentPartPr>
            <p14:xfrm>
              <a:off x="11290629" y="5433693"/>
              <a:ext cx="127440" cy="157140"/>
            </p14:xfrm>
          </p:contentPart>
        </mc:Choice>
        <mc:Fallback>
          <p:pic>
            <p:nvPicPr>
              <p:cNvPr id="142" name="Input penna 141">
                <a:extLst>
                  <a:ext uri="{FF2B5EF4-FFF2-40B4-BE49-F238E27FC236}">
                    <a16:creationId xmlns:a16="http://schemas.microsoft.com/office/drawing/2014/main" id="{B4228BF3-AFB5-004F-9EB4-15CCDA4C3EA6}"/>
                  </a:ext>
                </a:extLst>
              </p:cNvPr>
              <p:cNvPicPr/>
              <p:nvPr/>
            </p:nvPicPr>
            <p:blipFill>
              <a:blip r:embed="rId166"/>
              <a:stretch>
                <a:fillRect/>
              </a:stretch>
            </p:blipFill>
            <p:spPr>
              <a:xfrm>
                <a:off x="11272629" y="5415672"/>
                <a:ext cx="163080" cy="19282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7">
            <p14:nvContentPartPr>
              <p14:cNvPr id="143" name="Input penna 142">
                <a:extLst>
                  <a:ext uri="{FF2B5EF4-FFF2-40B4-BE49-F238E27FC236}">
                    <a16:creationId xmlns:a16="http://schemas.microsoft.com/office/drawing/2014/main" id="{29174B84-C59F-66DF-A9CA-6E85CD434F31}"/>
                  </a:ext>
                </a:extLst>
              </p14:cNvPr>
              <p14:cNvContentPartPr/>
              <p14:nvPr/>
            </p14:nvContentPartPr>
            <p14:xfrm>
              <a:off x="12039609" y="6441333"/>
              <a:ext cx="145800" cy="200340"/>
            </p14:xfrm>
          </p:contentPart>
        </mc:Choice>
        <mc:Fallback>
          <p:pic>
            <p:nvPicPr>
              <p:cNvPr id="143" name="Input penna 142">
                <a:extLst>
                  <a:ext uri="{FF2B5EF4-FFF2-40B4-BE49-F238E27FC236}">
                    <a16:creationId xmlns:a16="http://schemas.microsoft.com/office/drawing/2014/main" id="{29174B84-C59F-66DF-A9CA-6E85CD434F31}"/>
                  </a:ext>
                </a:extLst>
              </p:cNvPr>
              <p:cNvPicPr/>
              <p:nvPr/>
            </p:nvPicPr>
            <p:blipFill>
              <a:blip r:embed="rId168"/>
              <a:stretch>
                <a:fillRect/>
              </a:stretch>
            </p:blipFill>
            <p:spPr>
              <a:xfrm>
                <a:off x="12021609" y="6423317"/>
                <a:ext cx="181440" cy="23601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9">
            <p14:nvContentPartPr>
              <p14:cNvPr id="144" name="Input penna 143">
                <a:extLst>
                  <a:ext uri="{FF2B5EF4-FFF2-40B4-BE49-F238E27FC236}">
                    <a16:creationId xmlns:a16="http://schemas.microsoft.com/office/drawing/2014/main" id="{8E95028C-D4A4-C6A7-3BA8-0869F823816E}"/>
                  </a:ext>
                </a:extLst>
              </p14:cNvPr>
              <p14:cNvContentPartPr/>
              <p14:nvPr/>
            </p14:nvContentPartPr>
            <p14:xfrm>
              <a:off x="9734349" y="3975153"/>
              <a:ext cx="479520" cy="335880"/>
            </p14:xfrm>
          </p:contentPart>
        </mc:Choice>
        <mc:Fallback>
          <p:pic>
            <p:nvPicPr>
              <p:cNvPr id="144" name="Input penna 143">
                <a:extLst>
                  <a:ext uri="{FF2B5EF4-FFF2-40B4-BE49-F238E27FC236}">
                    <a16:creationId xmlns:a16="http://schemas.microsoft.com/office/drawing/2014/main" id="{8E95028C-D4A4-C6A7-3BA8-0869F823816E}"/>
                  </a:ext>
                </a:extLst>
              </p:cNvPr>
              <p:cNvPicPr/>
              <p:nvPr/>
            </p:nvPicPr>
            <p:blipFill>
              <a:blip r:embed="rId170"/>
              <a:stretch>
                <a:fillRect/>
              </a:stretch>
            </p:blipFill>
            <p:spPr>
              <a:xfrm>
                <a:off x="9716363" y="3957153"/>
                <a:ext cx="515133" cy="37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1">
            <p14:nvContentPartPr>
              <p14:cNvPr id="145" name="Input penna 144">
                <a:extLst>
                  <a:ext uri="{FF2B5EF4-FFF2-40B4-BE49-F238E27FC236}">
                    <a16:creationId xmlns:a16="http://schemas.microsoft.com/office/drawing/2014/main" id="{7EEE5AA7-6F0D-9093-1A99-BD189DD38260}"/>
                  </a:ext>
                </a:extLst>
              </p14:cNvPr>
              <p14:cNvContentPartPr/>
              <p14:nvPr/>
            </p14:nvContentPartPr>
            <p14:xfrm>
              <a:off x="10419069" y="4518393"/>
              <a:ext cx="892620" cy="924480"/>
            </p14:xfrm>
          </p:contentPart>
        </mc:Choice>
        <mc:Fallback>
          <p:pic>
            <p:nvPicPr>
              <p:cNvPr id="145" name="Input penna 144">
                <a:extLst>
                  <a:ext uri="{FF2B5EF4-FFF2-40B4-BE49-F238E27FC236}">
                    <a16:creationId xmlns:a16="http://schemas.microsoft.com/office/drawing/2014/main" id="{7EEE5AA7-6F0D-9093-1A99-BD189DD38260}"/>
                  </a:ext>
                </a:extLst>
              </p:cNvPr>
              <p:cNvPicPr/>
              <p:nvPr/>
            </p:nvPicPr>
            <p:blipFill>
              <a:blip r:embed="rId172"/>
              <a:stretch>
                <a:fillRect/>
              </a:stretch>
            </p:blipFill>
            <p:spPr>
              <a:xfrm>
                <a:off x="10401065" y="4500393"/>
                <a:ext cx="928267" cy="960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3">
            <p14:nvContentPartPr>
              <p14:cNvPr id="146" name="Input penna 145">
                <a:extLst>
                  <a:ext uri="{FF2B5EF4-FFF2-40B4-BE49-F238E27FC236}">
                    <a16:creationId xmlns:a16="http://schemas.microsoft.com/office/drawing/2014/main" id="{86D2205F-5011-0F6D-491C-FFB8F0891FDA}"/>
                  </a:ext>
                </a:extLst>
              </p14:cNvPr>
              <p14:cNvContentPartPr/>
              <p14:nvPr/>
            </p14:nvContentPartPr>
            <p14:xfrm>
              <a:off x="11431569" y="5610813"/>
              <a:ext cx="580500" cy="798660"/>
            </p14:xfrm>
          </p:contentPart>
        </mc:Choice>
        <mc:Fallback>
          <p:pic>
            <p:nvPicPr>
              <p:cNvPr id="146" name="Input penna 145">
                <a:extLst>
                  <a:ext uri="{FF2B5EF4-FFF2-40B4-BE49-F238E27FC236}">
                    <a16:creationId xmlns:a16="http://schemas.microsoft.com/office/drawing/2014/main" id="{86D2205F-5011-0F6D-491C-FFB8F0891FDA}"/>
                  </a:ext>
                </a:extLst>
              </p:cNvPr>
              <p:cNvPicPr/>
              <p:nvPr/>
            </p:nvPicPr>
            <p:blipFill>
              <a:blip r:embed="rId174"/>
              <a:stretch>
                <a:fillRect/>
              </a:stretch>
            </p:blipFill>
            <p:spPr>
              <a:xfrm>
                <a:off x="11413552" y="5592809"/>
                <a:ext cx="616173" cy="83430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5">
            <p14:nvContentPartPr>
              <p14:cNvPr id="147" name="Input penna 146">
                <a:extLst>
                  <a:ext uri="{FF2B5EF4-FFF2-40B4-BE49-F238E27FC236}">
                    <a16:creationId xmlns:a16="http://schemas.microsoft.com/office/drawing/2014/main" id="{7CA021A5-3992-F009-860A-88349B2B3630}"/>
                  </a:ext>
                </a:extLst>
              </p14:cNvPr>
              <p14:cNvContentPartPr/>
              <p14:nvPr/>
            </p14:nvContentPartPr>
            <p14:xfrm>
              <a:off x="12168669" y="1784913"/>
              <a:ext cx="106920" cy="43740"/>
            </p14:xfrm>
          </p:contentPart>
        </mc:Choice>
        <mc:Fallback>
          <p:pic>
            <p:nvPicPr>
              <p:cNvPr id="147" name="Input penna 146">
                <a:extLst>
                  <a:ext uri="{FF2B5EF4-FFF2-40B4-BE49-F238E27FC236}">
                    <a16:creationId xmlns:a16="http://schemas.microsoft.com/office/drawing/2014/main" id="{7CA021A5-3992-F009-860A-88349B2B3630}"/>
                  </a:ext>
                </a:extLst>
              </p:cNvPr>
              <p:cNvPicPr/>
              <p:nvPr/>
            </p:nvPicPr>
            <p:blipFill>
              <a:blip r:embed="rId176"/>
              <a:stretch>
                <a:fillRect/>
              </a:stretch>
            </p:blipFill>
            <p:spPr>
              <a:xfrm>
                <a:off x="12150669" y="1766688"/>
                <a:ext cx="142560" cy="7982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7">
            <p14:nvContentPartPr>
              <p14:cNvPr id="148" name="Input penna 147">
                <a:extLst>
                  <a:ext uri="{FF2B5EF4-FFF2-40B4-BE49-F238E27FC236}">
                    <a16:creationId xmlns:a16="http://schemas.microsoft.com/office/drawing/2014/main" id="{2CC7EDC4-173F-EDA3-4966-86F38935B78C}"/>
                  </a:ext>
                </a:extLst>
              </p14:cNvPr>
              <p14:cNvContentPartPr/>
              <p14:nvPr/>
            </p14:nvContentPartPr>
            <p14:xfrm>
              <a:off x="12566109" y="1594833"/>
              <a:ext cx="180360" cy="73440"/>
            </p14:xfrm>
          </p:contentPart>
        </mc:Choice>
        <mc:Fallback>
          <p:pic>
            <p:nvPicPr>
              <p:cNvPr id="148" name="Input penna 147">
                <a:extLst>
                  <a:ext uri="{FF2B5EF4-FFF2-40B4-BE49-F238E27FC236}">
                    <a16:creationId xmlns:a16="http://schemas.microsoft.com/office/drawing/2014/main" id="{2CC7EDC4-173F-EDA3-4966-86F38935B78C}"/>
                  </a:ext>
                </a:extLst>
              </p:cNvPr>
              <p:cNvPicPr/>
              <p:nvPr/>
            </p:nvPicPr>
            <p:blipFill>
              <a:blip r:embed="rId178"/>
              <a:stretch>
                <a:fillRect/>
              </a:stretch>
            </p:blipFill>
            <p:spPr>
              <a:xfrm>
                <a:off x="12548109" y="1576833"/>
                <a:ext cx="216000" cy="10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9">
            <p14:nvContentPartPr>
              <p14:cNvPr id="149" name="Input penna 148">
                <a:extLst>
                  <a:ext uri="{FF2B5EF4-FFF2-40B4-BE49-F238E27FC236}">
                    <a16:creationId xmlns:a16="http://schemas.microsoft.com/office/drawing/2014/main" id="{13A7C79A-14A6-0E47-8D50-F99688444993}"/>
                  </a:ext>
                </a:extLst>
              </p14:cNvPr>
              <p14:cNvContentPartPr/>
              <p14:nvPr/>
            </p14:nvContentPartPr>
            <p14:xfrm>
              <a:off x="13313469" y="1314033"/>
              <a:ext cx="148500" cy="60480"/>
            </p14:xfrm>
          </p:contentPart>
        </mc:Choice>
        <mc:Fallback>
          <p:pic>
            <p:nvPicPr>
              <p:cNvPr id="149" name="Input penna 148">
                <a:extLst>
                  <a:ext uri="{FF2B5EF4-FFF2-40B4-BE49-F238E27FC236}">
                    <a16:creationId xmlns:a16="http://schemas.microsoft.com/office/drawing/2014/main" id="{13A7C79A-14A6-0E47-8D50-F99688444993}"/>
                  </a:ext>
                </a:extLst>
              </p:cNvPr>
              <p:cNvPicPr/>
              <p:nvPr/>
            </p:nvPicPr>
            <p:blipFill>
              <a:blip r:embed="rId180"/>
              <a:stretch>
                <a:fillRect/>
              </a:stretch>
            </p:blipFill>
            <p:spPr>
              <a:xfrm>
                <a:off x="13295447" y="1295816"/>
                <a:ext cx="184183" cy="9654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1">
            <p14:nvContentPartPr>
              <p14:cNvPr id="150" name="Input penna 149">
                <a:extLst>
                  <a:ext uri="{FF2B5EF4-FFF2-40B4-BE49-F238E27FC236}">
                    <a16:creationId xmlns:a16="http://schemas.microsoft.com/office/drawing/2014/main" id="{53425958-6665-333D-1A0A-243C43067A69}"/>
                  </a:ext>
                </a:extLst>
              </p14:cNvPr>
              <p14:cNvContentPartPr/>
              <p14:nvPr/>
            </p14:nvContentPartPr>
            <p14:xfrm>
              <a:off x="14617569" y="794013"/>
              <a:ext cx="131760" cy="53460"/>
            </p14:xfrm>
          </p:contentPart>
        </mc:Choice>
        <mc:Fallback>
          <p:pic>
            <p:nvPicPr>
              <p:cNvPr id="150" name="Input penna 149">
                <a:extLst>
                  <a:ext uri="{FF2B5EF4-FFF2-40B4-BE49-F238E27FC236}">
                    <a16:creationId xmlns:a16="http://schemas.microsoft.com/office/drawing/2014/main" id="{53425958-6665-333D-1A0A-243C43067A69}"/>
                  </a:ext>
                </a:extLst>
              </p:cNvPr>
              <p:cNvPicPr/>
              <p:nvPr/>
            </p:nvPicPr>
            <p:blipFill>
              <a:blip r:embed="rId182"/>
              <a:stretch>
                <a:fillRect/>
              </a:stretch>
            </p:blipFill>
            <p:spPr>
              <a:xfrm>
                <a:off x="14599569" y="776193"/>
                <a:ext cx="167400" cy="887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3">
            <p14:nvContentPartPr>
              <p14:cNvPr id="151" name="Input penna 150">
                <a:extLst>
                  <a:ext uri="{FF2B5EF4-FFF2-40B4-BE49-F238E27FC236}">
                    <a16:creationId xmlns:a16="http://schemas.microsoft.com/office/drawing/2014/main" id="{7E4DEF56-4C72-90DD-BC20-4D690B3F72DD}"/>
                  </a:ext>
                </a:extLst>
              </p14:cNvPr>
              <p14:cNvContentPartPr/>
              <p14:nvPr/>
            </p14:nvContentPartPr>
            <p14:xfrm>
              <a:off x="13966329" y="1048353"/>
              <a:ext cx="153360" cy="62100"/>
            </p14:xfrm>
          </p:contentPart>
        </mc:Choice>
        <mc:Fallback>
          <p:pic>
            <p:nvPicPr>
              <p:cNvPr id="151" name="Input penna 150">
                <a:extLst>
                  <a:ext uri="{FF2B5EF4-FFF2-40B4-BE49-F238E27FC236}">
                    <a16:creationId xmlns:a16="http://schemas.microsoft.com/office/drawing/2014/main" id="{7E4DEF56-4C72-90DD-BC20-4D690B3F72DD}"/>
                  </a:ext>
                </a:extLst>
              </p:cNvPr>
              <p:cNvPicPr/>
              <p:nvPr/>
            </p:nvPicPr>
            <p:blipFill>
              <a:blip r:embed="rId184"/>
              <a:stretch>
                <a:fillRect/>
              </a:stretch>
            </p:blipFill>
            <p:spPr>
              <a:xfrm>
                <a:off x="13948329" y="1030301"/>
                <a:ext cx="189000" cy="97844"/>
              </a:xfrm>
              <a:prstGeom prst="rect">
                <a:avLst/>
              </a:prstGeom>
            </p:spPr>
          </p:pic>
        </mc:Fallback>
      </mc:AlternateContent>
      <p:grpSp>
        <p:nvGrpSpPr>
          <p:cNvPr id="154" name="Gruppo 153">
            <a:extLst>
              <a:ext uri="{FF2B5EF4-FFF2-40B4-BE49-F238E27FC236}">
                <a16:creationId xmlns:a16="http://schemas.microsoft.com/office/drawing/2014/main" id="{4DAC0AA3-CC78-7FD6-9173-C3FED1FB7287}"/>
              </a:ext>
            </a:extLst>
          </p:cNvPr>
          <p:cNvGrpSpPr/>
          <p:nvPr/>
        </p:nvGrpSpPr>
        <p:grpSpPr>
          <a:xfrm>
            <a:off x="12312309" y="1383693"/>
            <a:ext cx="957420" cy="387180"/>
            <a:chOff x="6825720" y="922462"/>
            <a:chExt cx="638280" cy="258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152" name="Input penna 151">
                  <a:extLst>
                    <a:ext uri="{FF2B5EF4-FFF2-40B4-BE49-F238E27FC236}">
                      <a16:creationId xmlns:a16="http://schemas.microsoft.com/office/drawing/2014/main" id="{06997500-8124-92DF-EDA7-8BAE653D3189}"/>
                    </a:ext>
                  </a:extLst>
                </p14:cNvPr>
                <p14:cNvContentPartPr/>
                <p14:nvPr/>
              </p14:nvContentPartPr>
              <p14:xfrm>
                <a:off x="6825720" y="1107862"/>
                <a:ext cx="179280" cy="72720"/>
              </p14:xfrm>
            </p:contentPart>
          </mc:Choice>
          <mc:Fallback xmlns="">
            <p:pic>
              <p:nvPicPr>
                <p:cNvPr id="152" name="Input penna 151">
                  <a:extLst>
                    <a:ext uri="{FF2B5EF4-FFF2-40B4-BE49-F238E27FC236}">
                      <a16:creationId xmlns:a16="http://schemas.microsoft.com/office/drawing/2014/main" id="{06997500-8124-92DF-EDA7-8BAE653D3189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6807720" y="1089862"/>
                  <a:ext cx="214920" cy="10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153" name="Input penna 152">
                  <a:extLst>
                    <a:ext uri="{FF2B5EF4-FFF2-40B4-BE49-F238E27FC236}">
                      <a16:creationId xmlns:a16="http://schemas.microsoft.com/office/drawing/2014/main" id="{0BE2B10E-DF01-217B-9090-B67B42F38CC0}"/>
                    </a:ext>
                  </a:extLst>
                </p14:cNvPr>
                <p14:cNvContentPartPr/>
                <p14:nvPr/>
              </p14:nvContentPartPr>
              <p14:xfrm>
                <a:off x="7131000" y="922462"/>
                <a:ext cx="333000" cy="134640"/>
              </p14:xfrm>
            </p:contentPart>
          </mc:Choice>
          <mc:Fallback xmlns="">
            <p:pic>
              <p:nvPicPr>
                <p:cNvPr id="153" name="Input penna 152">
                  <a:extLst>
                    <a:ext uri="{FF2B5EF4-FFF2-40B4-BE49-F238E27FC236}">
                      <a16:creationId xmlns:a16="http://schemas.microsoft.com/office/drawing/2014/main" id="{0BE2B10E-DF01-217B-9090-B67B42F38CC0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7113000" y="904462"/>
                  <a:ext cx="368640" cy="170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7" name="Gruppo 156">
            <a:extLst>
              <a:ext uri="{FF2B5EF4-FFF2-40B4-BE49-F238E27FC236}">
                <a16:creationId xmlns:a16="http://schemas.microsoft.com/office/drawing/2014/main" id="{0E272041-5D81-F8DF-4D88-58E712846B22}"/>
              </a:ext>
            </a:extLst>
          </p:cNvPr>
          <p:cNvGrpSpPr/>
          <p:nvPr/>
        </p:nvGrpSpPr>
        <p:grpSpPr>
          <a:xfrm>
            <a:off x="13494909" y="854493"/>
            <a:ext cx="1083240" cy="438480"/>
            <a:chOff x="7614120" y="569662"/>
            <a:chExt cx="722160" cy="292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155" name="Input penna 154">
                  <a:extLst>
                    <a:ext uri="{FF2B5EF4-FFF2-40B4-BE49-F238E27FC236}">
                      <a16:creationId xmlns:a16="http://schemas.microsoft.com/office/drawing/2014/main" id="{99FCCF93-EC8D-7116-8299-F5995B454313}"/>
                    </a:ext>
                  </a:extLst>
                </p14:cNvPr>
                <p14:cNvContentPartPr/>
                <p14:nvPr/>
              </p14:nvContentPartPr>
              <p14:xfrm>
                <a:off x="7614120" y="748222"/>
                <a:ext cx="280800" cy="113760"/>
              </p14:xfrm>
            </p:contentPart>
          </mc:Choice>
          <mc:Fallback xmlns="">
            <p:pic>
              <p:nvPicPr>
                <p:cNvPr id="155" name="Input penna 154">
                  <a:extLst>
                    <a:ext uri="{FF2B5EF4-FFF2-40B4-BE49-F238E27FC236}">
                      <a16:creationId xmlns:a16="http://schemas.microsoft.com/office/drawing/2014/main" id="{99FCCF93-EC8D-7116-8299-F5995B454313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7596120" y="730222"/>
                  <a:ext cx="31644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156" name="Input penna 155">
                  <a:extLst>
                    <a:ext uri="{FF2B5EF4-FFF2-40B4-BE49-F238E27FC236}">
                      <a16:creationId xmlns:a16="http://schemas.microsoft.com/office/drawing/2014/main" id="{93B6C51E-52F9-3B8F-BD1B-17C8917586AC}"/>
                    </a:ext>
                  </a:extLst>
                </p14:cNvPr>
                <p14:cNvContentPartPr/>
                <p14:nvPr/>
              </p14:nvContentPartPr>
              <p14:xfrm>
                <a:off x="8073120" y="569662"/>
                <a:ext cx="263160" cy="106560"/>
              </p14:xfrm>
            </p:contentPart>
          </mc:Choice>
          <mc:Fallback xmlns="">
            <p:pic>
              <p:nvPicPr>
                <p:cNvPr id="156" name="Input penna 155">
                  <a:extLst>
                    <a:ext uri="{FF2B5EF4-FFF2-40B4-BE49-F238E27FC236}">
                      <a16:creationId xmlns:a16="http://schemas.microsoft.com/office/drawing/2014/main" id="{93B6C51E-52F9-3B8F-BD1B-17C8917586AC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8055480" y="552022"/>
                  <a:ext cx="298800" cy="142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93">
            <p14:nvContentPartPr>
              <p14:cNvPr id="158" name="Input penna 157">
                <a:extLst>
                  <a:ext uri="{FF2B5EF4-FFF2-40B4-BE49-F238E27FC236}">
                    <a16:creationId xmlns:a16="http://schemas.microsoft.com/office/drawing/2014/main" id="{09045148-3149-9A0E-F349-27C0361FF535}"/>
                  </a:ext>
                </a:extLst>
              </p14:cNvPr>
              <p14:cNvContentPartPr/>
              <p14:nvPr/>
            </p14:nvContentPartPr>
            <p14:xfrm>
              <a:off x="14636739" y="392040"/>
              <a:ext cx="43740" cy="133920"/>
            </p14:xfrm>
          </p:contentPart>
        </mc:Choice>
        <mc:Fallback>
          <p:pic>
            <p:nvPicPr>
              <p:cNvPr id="158" name="Input penna 157">
                <a:extLst>
                  <a:ext uri="{FF2B5EF4-FFF2-40B4-BE49-F238E27FC236}">
                    <a16:creationId xmlns:a16="http://schemas.microsoft.com/office/drawing/2014/main" id="{09045148-3149-9A0E-F349-27C0361FF535}"/>
                  </a:ext>
                </a:extLst>
              </p:cNvPr>
              <p:cNvPicPr/>
              <p:nvPr/>
            </p:nvPicPr>
            <p:blipFill>
              <a:blip r:embed="rId194"/>
              <a:stretch>
                <a:fillRect/>
              </a:stretch>
            </p:blipFill>
            <p:spPr>
              <a:xfrm>
                <a:off x="14618665" y="374040"/>
                <a:ext cx="79527" cy="16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5">
            <p14:nvContentPartPr>
              <p14:cNvPr id="159" name="Input penna 158">
                <a:extLst>
                  <a:ext uri="{FF2B5EF4-FFF2-40B4-BE49-F238E27FC236}">
                    <a16:creationId xmlns:a16="http://schemas.microsoft.com/office/drawing/2014/main" id="{5C9146C7-DC14-EC2A-09F0-A0A90C447408}"/>
                  </a:ext>
                </a:extLst>
              </p14:cNvPr>
              <p14:cNvContentPartPr/>
              <p14:nvPr/>
            </p14:nvContentPartPr>
            <p14:xfrm>
              <a:off x="14746899" y="732240"/>
              <a:ext cx="54000" cy="164700"/>
            </p14:xfrm>
          </p:contentPart>
        </mc:Choice>
        <mc:Fallback>
          <p:pic>
            <p:nvPicPr>
              <p:cNvPr id="159" name="Input penna 158">
                <a:extLst>
                  <a:ext uri="{FF2B5EF4-FFF2-40B4-BE49-F238E27FC236}">
                    <a16:creationId xmlns:a16="http://schemas.microsoft.com/office/drawing/2014/main" id="{5C9146C7-DC14-EC2A-09F0-A0A90C447408}"/>
                  </a:ext>
                </a:extLst>
              </p:cNvPr>
              <p:cNvPicPr/>
              <p:nvPr/>
            </p:nvPicPr>
            <p:blipFill>
              <a:blip r:embed="rId196"/>
              <a:stretch>
                <a:fillRect/>
              </a:stretch>
            </p:blipFill>
            <p:spPr>
              <a:xfrm>
                <a:off x="14728899" y="714299"/>
                <a:ext cx="89640" cy="20022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7">
            <p14:nvContentPartPr>
              <p14:cNvPr id="160" name="Input penna 159">
                <a:extLst>
                  <a:ext uri="{FF2B5EF4-FFF2-40B4-BE49-F238E27FC236}">
                    <a16:creationId xmlns:a16="http://schemas.microsoft.com/office/drawing/2014/main" id="{E9AAAC38-94C2-E99A-0389-20BCFE48D5BC}"/>
                  </a:ext>
                </a:extLst>
              </p14:cNvPr>
              <p14:cNvContentPartPr/>
              <p14:nvPr/>
            </p14:nvContentPartPr>
            <p14:xfrm>
              <a:off x="15093039" y="1919700"/>
              <a:ext cx="46980" cy="142560"/>
            </p14:xfrm>
          </p:contentPart>
        </mc:Choice>
        <mc:Fallback>
          <p:pic>
            <p:nvPicPr>
              <p:cNvPr id="160" name="Input penna 159">
                <a:extLst>
                  <a:ext uri="{FF2B5EF4-FFF2-40B4-BE49-F238E27FC236}">
                    <a16:creationId xmlns:a16="http://schemas.microsoft.com/office/drawing/2014/main" id="{E9AAAC38-94C2-E99A-0389-20BCFE48D5BC}"/>
                  </a:ext>
                </a:extLst>
              </p:cNvPr>
              <p:cNvPicPr/>
              <p:nvPr/>
            </p:nvPicPr>
            <p:blipFill>
              <a:blip r:embed="rId198"/>
              <a:stretch>
                <a:fillRect/>
              </a:stretch>
            </p:blipFill>
            <p:spPr>
              <a:xfrm>
                <a:off x="15074830" y="1901745"/>
                <a:ext cx="83034" cy="17811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9">
            <p14:nvContentPartPr>
              <p14:cNvPr id="161" name="Input penna 160">
                <a:extLst>
                  <a:ext uri="{FF2B5EF4-FFF2-40B4-BE49-F238E27FC236}">
                    <a16:creationId xmlns:a16="http://schemas.microsoft.com/office/drawing/2014/main" id="{3EE67404-D69E-DC89-6561-EB41EFA7E6B5}"/>
                  </a:ext>
                </a:extLst>
              </p14:cNvPr>
              <p14:cNvContentPartPr/>
              <p14:nvPr/>
            </p14:nvContentPartPr>
            <p14:xfrm>
              <a:off x="15128679" y="2032560"/>
              <a:ext cx="38880" cy="117720"/>
            </p14:xfrm>
          </p:contentPart>
        </mc:Choice>
        <mc:Fallback>
          <p:pic>
            <p:nvPicPr>
              <p:cNvPr id="161" name="Input penna 160">
                <a:extLst>
                  <a:ext uri="{FF2B5EF4-FFF2-40B4-BE49-F238E27FC236}">
                    <a16:creationId xmlns:a16="http://schemas.microsoft.com/office/drawing/2014/main" id="{3EE67404-D69E-DC89-6561-EB41EFA7E6B5}"/>
                  </a:ext>
                </a:extLst>
              </p:cNvPr>
              <p:cNvPicPr/>
              <p:nvPr/>
            </p:nvPicPr>
            <p:blipFill>
              <a:blip r:embed="rId200"/>
              <a:stretch>
                <a:fillRect/>
              </a:stretch>
            </p:blipFill>
            <p:spPr>
              <a:xfrm>
                <a:off x="15110339" y="2014560"/>
                <a:ext cx="75192" cy="15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1">
            <p14:nvContentPartPr>
              <p14:cNvPr id="162" name="Input penna 161">
                <a:extLst>
                  <a:ext uri="{FF2B5EF4-FFF2-40B4-BE49-F238E27FC236}">
                    <a16:creationId xmlns:a16="http://schemas.microsoft.com/office/drawing/2014/main" id="{ACD36C25-0972-EB45-A285-76E3D1678BCD}"/>
                  </a:ext>
                </a:extLst>
              </p14:cNvPr>
              <p14:cNvContentPartPr/>
              <p14:nvPr/>
            </p14:nvContentPartPr>
            <p14:xfrm>
              <a:off x="15473199" y="3092040"/>
              <a:ext cx="61020" cy="187380"/>
            </p14:xfrm>
          </p:contentPart>
        </mc:Choice>
        <mc:Fallback>
          <p:pic>
            <p:nvPicPr>
              <p:cNvPr id="162" name="Input penna 161">
                <a:extLst>
                  <a:ext uri="{FF2B5EF4-FFF2-40B4-BE49-F238E27FC236}">
                    <a16:creationId xmlns:a16="http://schemas.microsoft.com/office/drawing/2014/main" id="{ACD36C25-0972-EB45-A285-76E3D1678BCD}"/>
                  </a:ext>
                </a:extLst>
              </p:cNvPr>
              <p:cNvPicPr/>
              <p:nvPr/>
            </p:nvPicPr>
            <p:blipFill>
              <a:blip r:embed="rId202"/>
              <a:stretch>
                <a:fillRect/>
              </a:stretch>
            </p:blipFill>
            <p:spPr>
              <a:xfrm>
                <a:off x="15455357" y="3073988"/>
                <a:ext cx="96347" cy="22312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3">
            <p14:nvContentPartPr>
              <p14:cNvPr id="163" name="Input penna 162">
                <a:extLst>
                  <a:ext uri="{FF2B5EF4-FFF2-40B4-BE49-F238E27FC236}">
                    <a16:creationId xmlns:a16="http://schemas.microsoft.com/office/drawing/2014/main" id="{E967AFA2-EF84-18F4-6A36-03B4488D41F5}"/>
                  </a:ext>
                </a:extLst>
              </p14:cNvPr>
              <p14:cNvContentPartPr/>
              <p14:nvPr/>
            </p14:nvContentPartPr>
            <p14:xfrm>
              <a:off x="16235679" y="5261220"/>
              <a:ext cx="59940" cy="183600"/>
            </p14:xfrm>
          </p:contentPart>
        </mc:Choice>
        <mc:Fallback>
          <p:pic>
            <p:nvPicPr>
              <p:cNvPr id="163" name="Input penna 162">
                <a:extLst>
                  <a:ext uri="{FF2B5EF4-FFF2-40B4-BE49-F238E27FC236}">
                    <a16:creationId xmlns:a16="http://schemas.microsoft.com/office/drawing/2014/main" id="{E967AFA2-EF84-18F4-6A36-03B4488D41F5}"/>
                  </a:ext>
                </a:extLst>
              </p:cNvPr>
              <p:cNvPicPr/>
              <p:nvPr/>
            </p:nvPicPr>
            <p:blipFill>
              <a:blip r:embed="rId204"/>
              <a:stretch>
                <a:fillRect/>
              </a:stretch>
            </p:blipFill>
            <p:spPr>
              <a:xfrm>
                <a:off x="16217840" y="5243220"/>
                <a:ext cx="95262" cy="21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5">
            <p14:nvContentPartPr>
              <p14:cNvPr id="164" name="Input penna 163">
                <a:extLst>
                  <a:ext uri="{FF2B5EF4-FFF2-40B4-BE49-F238E27FC236}">
                    <a16:creationId xmlns:a16="http://schemas.microsoft.com/office/drawing/2014/main" id="{679721BC-051C-4BA9-28C4-8644B892FEDD}"/>
                  </a:ext>
                </a:extLst>
              </p14:cNvPr>
              <p14:cNvContentPartPr/>
              <p14:nvPr/>
            </p14:nvContentPartPr>
            <p14:xfrm>
              <a:off x="16488939" y="6083640"/>
              <a:ext cx="70740" cy="216540"/>
            </p14:xfrm>
          </p:contentPart>
        </mc:Choice>
        <mc:Fallback>
          <p:pic>
            <p:nvPicPr>
              <p:cNvPr id="164" name="Input penna 163">
                <a:extLst>
                  <a:ext uri="{FF2B5EF4-FFF2-40B4-BE49-F238E27FC236}">
                    <a16:creationId xmlns:a16="http://schemas.microsoft.com/office/drawing/2014/main" id="{679721BC-051C-4BA9-28C4-8644B892FEDD}"/>
                  </a:ext>
                </a:extLst>
              </p:cNvPr>
              <p:cNvPicPr/>
              <p:nvPr/>
            </p:nvPicPr>
            <p:blipFill>
              <a:blip r:embed="rId206"/>
              <a:stretch>
                <a:fillRect/>
              </a:stretch>
            </p:blipFill>
            <p:spPr>
              <a:xfrm>
                <a:off x="16470893" y="6065625"/>
                <a:ext cx="106471" cy="25221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7">
            <p14:nvContentPartPr>
              <p14:cNvPr id="165" name="Input penna 164">
                <a:extLst>
                  <a:ext uri="{FF2B5EF4-FFF2-40B4-BE49-F238E27FC236}">
                    <a16:creationId xmlns:a16="http://schemas.microsoft.com/office/drawing/2014/main" id="{869690D2-3DE5-EA04-02DF-69D79D8E490F}"/>
                  </a:ext>
                </a:extLst>
              </p14:cNvPr>
              <p14:cNvContentPartPr/>
              <p14:nvPr/>
            </p14:nvContentPartPr>
            <p14:xfrm>
              <a:off x="14702079" y="583200"/>
              <a:ext cx="38880" cy="118260"/>
            </p14:xfrm>
          </p:contentPart>
        </mc:Choice>
        <mc:Fallback>
          <p:pic>
            <p:nvPicPr>
              <p:cNvPr id="165" name="Input penna 164">
                <a:extLst>
                  <a:ext uri="{FF2B5EF4-FFF2-40B4-BE49-F238E27FC236}">
                    <a16:creationId xmlns:a16="http://schemas.microsoft.com/office/drawing/2014/main" id="{869690D2-3DE5-EA04-02DF-69D79D8E490F}"/>
                  </a:ext>
                </a:extLst>
              </p:cNvPr>
              <p:cNvPicPr/>
              <p:nvPr/>
            </p:nvPicPr>
            <p:blipFill>
              <a:blip r:embed="rId208"/>
              <a:stretch>
                <a:fillRect/>
              </a:stretch>
            </p:blipFill>
            <p:spPr>
              <a:xfrm>
                <a:off x="14684079" y="565173"/>
                <a:ext cx="74520" cy="15395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9">
            <p14:nvContentPartPr>
              <p14:cNvPr id="166" name="Input penna 165">
                <a:extLst>
                  <a:ext uri="{FF2B5EF4-FFF2-40B4-BE49-F238E27FC236}">
                    <a16:creationId xmlns:a16="http://schemas.microsoft.com/office/drawing/2014/main" id="{ED6D55D3-D074-5D37-B04E-A6D4F872A95D}"/>
                  </a:ext>
                </a:extLst>
              </p14:cNvPr>
              <p14:cNvContentPartPr/>
              <p14:nvPr/>
            </p14:nvContentPartPr>
            <p14:xfrm>
              <a:off x="15745359" y="3919860"/>
              <a:ext cx="65340" cy="179280"/>
            </p14:xfrm>
          </p:contentPart>
        </mc:Choice>
        <mc:Fallback>
          <p:pic>
            <p:nvPicPr>
              <p:cNvPr id="166" name="Input penna 165">
                <a:extLst>
                  <a:ext uri="{FF2B5EF4-FFF2-40B4-BE49-F238E27FC236}">
                    <a16:creationId xmlns:a16="http://schemas.microsoft.com/office/drawing/2014/main" id="{ED6D55D3-D074-5D37-B04E-A6D4F872A95D}"/>
                  </a:ext>
                </a:extLst>
              </p:cNvPr>
              <p:cNvPicPr/>
              <p:nvPr/>
            </p:nvPicPr>
            <p:blipFill>
              <a:blip r:embed="rId210"/>
              <a:stretch>
                <a:fillRect/>
              </a:stretch>
            </p:blipFill>
            <p:spPr>
              <a:xfrm>
                <a:off x="15727507" y="3901860"/>
                <a:ext cx="100688" cy="21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1">
            <p14:nvContentPartPr>
              <p14:cNvPr id="167" name="Input penna 166">
                <a:extLst>
                  <a:ext uri="{FF2B5EF4-FFF2-40B4-BE49-F238E27FC236}">
                    <a16:creationId xmlns:a16="http://schemas.microsoft.com/office/drawing/2014/main" id="{A4AF7C58-2466-D295-2B85-876BB15F266A}"/>
                  </a:ext>
                </a:extLst>
              </p14:cNvPr>
              <p14:cNvContentPartPr/>
              <p14:nvPr/>
            </p14:nvContentPartPr>
            <p14:xfrm>
              <a:off x="15931659" y="4444200"/>
              <a:ext cx="71280" cy="194940"/>
            </p14:xfrm>
          </p:contentPart>
        </mc:Choice>
        <mc:Fallback>
          <p:pic>
            <p:nvPicPr>
              <p:cNvPr id="167" name="Input penna 166">
                <a:extLst>
                  <a:ext uri="{FF2B5EF4-FFF2-40B4-BE49-F238E27FC236}">
                    <a16:creationId xmlns:a16="http://schemas.microsoft.com/office/drawing/2014/main" id="{A4AF7C58-2466-D295-2B85-876BB15F266A}"/>
                  </a:ext>
                </a:extLst>
              </p:cNvPr>
              <p:cNvPicPr/>
              <p:nvPr/>
            </p:nvPicPr>
            <p:blipFill>
              <a:blip r:embed="rId212"/>
              <a:stretch>
                <a:fillRect/>
              </a:stretch>
            </p:blipFill>
            <p:spPr>
              <a:xfrm>
                <a:off x="15913659" y="4426183"/>
                <a:ext cx="106920" cy="23061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3">
            <p14:nvContentPartPr>
              <p14:cNvPr id="168" name="Input penna 167">
                <a:extLst>
                  <a:ext uri="{FF2B5EF4-FFF2-40B4-BE49-F238E27FC236}">
                    <a16:creationId xmlns:a16="http://schemas.microsoft.com/office/drawing/2014/main" id="{EE4DABCF-B354-BEB5-C1F5-C253051E21FD}"/>
                  </a:ext>
                </a:extLst>
              </p14:cNvPr>
              <p14:cNvContentPartPr/>
              <p14:nvPr/>
            </p14:nvContentPartPr>
            <p14:xfrm>
              <a:off x="14798739" y="931500"/>
              <a:ext cx="278640" cy="909360"/>
            </p14:xfrm>
          </p:contentPart>
        </mc:Choice>
        <mc:Fallback>
          <p:pic>
            <p:nvPicPr>
              <p:cNvPr id="168" name="Input penna 167">
                <a:extLst>
                  <a:ext uri="{FF2B5EF4-FFF2-40B4-BE49-F238E27FC236}">
                    <a16:creationId xmlns:a16="http://schemas.microsoft.com/office/drawing/2014/main" id="{EE4DABCF-B354-BEB5-C1F5-C253051E21FD}"/>
                  </a:ext>
                </a:extLst>
              </p:cNvPr>
              <p:cNvPicPr/>
              <p:nvPr/>
            </p:nvPicPr>
            <p:blipFill>
              <a:blip r:embed="rId214"/>
              <a:stretch>
                <a:fillRect/>
              </a:stretch>
            </p:blipFill>
            <p:spPr>
              <a:xfrm>
                <a:off x="14780692" y="913500"/>
                <a:ext cx="314372" cy="94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5">
            <p14:nvContentPartPr>
              <p14:cNvPr id="169" name="Input penna 168">
                <a:extLst>
                  <a:ext uri="{FF2B5EF4-FFF2-40B4-BE49-F238E27FC236}">
                    <a16:creationId xmlns:a16="http://schemas.microsoft.com/office/drawing/2014/main" id="{1A81EAE6-52F5-B167-AB4C-9171716FAD82}"/>
                  </a:ext>
                </a:extLst>
              </p14:cNvPr>
              <p14:cNvContentPartPr/>
              <p14:nvPr/>
            </p14:nvContentPartPr>
            <p14:xfrm>
              <a:off x="15193479" y="2187540"/>
              <a:ext cx="246780" cy="806760"/>
            </p14:xfrm>
          </p:contentPart>
        </mc:Choice>
        <mc:Fallback>
          <p:pic>
            <p:nvPicPr>
              <p:cNvPr id="169" name="Input penna 168">
                <a:extLst>
                  <a:ext uri="{FF2B5EF4-FFF2-40B4-BE49-F238E27FC236}">
                    <a16:creationId xmlns:a16="http://schemas.microsoft.com/office/drawing/2014/main" id="{1A81EAE6-52F5-B167-AB4C-9171716FAD82}"/>
                  </a:ext>
                </a:extLst>
              </p:cNvPr>
              <p:cNvPicPr/>
              <p:nvPr/>
            </p:nvPicPr>
            <p:blipFill>
              <a:blip r:embed="rId216"/>
              <a:stretch>
                <a:fillRect/>
              </a:stretch>
            </p:blipFill>
            <p:spPr>
              <a:xfrm>
                <a:off x="15175466" y="2169524"/>
                <a:ext cx="282446" cy="84243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7">
            <p14:nvContentPartPr>
              <p14:cNvPr id="170" name="Input penna 169">
                <a:extLst>
                  <a:ext uri="{FF2B5EF4-FFF2-40B4-BE49-F238E27FC236}">
                    <a16:creationId xmlns:a16="http://schemas.microsoft.com/office/drawing/2014/main" id="{479B564E-A6AE-20C6-2EE1-5B708B20D3E9}"/>
                  </a:ext>
                </a:extLst>
              </p14:cNvPr>
              <p14:cNvContentPartPr/>
              <p14:nvPr/>
            </p14:nvContentPartPr>
            <p14:xfrm>
              <a:off x="15076299" y="1803600"/>
              <a:ext cx="22140" cy="71820"/>
            </p14:xfrm>
          </p:contentPart>
        </mc:Choice>
        <mc:Fallback>
          <p:pic>
            <p:nvPicPr>
              <p:cNvPr id="170" name="Input penna 169">
                <a:extLst>
                  <a:ext uri="{FF2B5EF4-FFF2-40B4-BE49-F238E27FC236}">
                    <a16:creationId xmlns:a16="http://schemas.microsoft.com/office/drawing/2014/main" id="{479B564E-A6AE-20C6-2EE1-5B708B20D3E9}"/>
                  </a:ext>
                </a:extLst>
              </p:cNvPr>
              <p:cNvPicPr/>
              <p:nvPr/>
            </p:nvPicPr>
            <p:blipFill>
              <a:blip r:embed="rId218"/>
              <a:stretch>
                <a:fillRect/>
              </a:stretch>
            </p:blipFill>
            <p:spPr>
              <a:xfrm>
                <a:off x="15058728" y="1785555"/>
                <a:ext cx="56931" cy="1075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9">
            <p14:nvContentPartPr>
              <p14:cNvPr id="171" name="Input penna 170">
                <a:extLst>
                  <a:ext uri="{FF2B5EF4-FFF2-40B4-BE49-F238E27FC236}">
                    <a16:creationId xmlns:a16="http://schemas.microsoft.com/office/drawing/2014/main" id="{5C782B56-5828-C087-AE01-D1C9846E4956}"/>
                  </a:ext>
                </a:extLst>
              </p14:cNvPr>
              <p14:cNvContentPartPr/>
              <p14:nvPr/>
            </p14:nvContentPartPr>
            <p14:xfrm>
              <a:off x="15546639" y="3330720"/>
              <a:ext cx="180900" cy="555660"/>
            </p14:xfrm>
          </p:contentPart>
        </mc:Choice>
        <mc:Fallback>
          <p:pic>
            <p:nvPicPr>
              <p:cNvPr id="171" name="Input penna 170">
                <a:extLst>
                  <a:ext uri="{FF2B5EF4-FFF2-40B4-BE49-F238E27FC236}">
                    <a16:creationId xmlns:a16="http://schemas.microsoft.com/office/drawing/2014/main" id="{5C782B56-5828-C087-AE01-D1C9846E4956}"/>
                  </a:ext>
                </a:extLst>
              </p:cNvPr>
              <p:cNvPicPr/>
              <p:nvPr/>
            </p:nvPicPr>
            <p:blipFill>
              <a:blip r:embed="rId220"/>
              <a:stretch>
                <a:fillRect/>
              </a:stretch>
            </p:blipFill>
            <p:spPr>
              <a:xfrm>
                <a:off x="15528621" y="3312702"/>
                <a:ext cx="216575" cy="59133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1">
            <p14:nvContentPartPr>
              <p14:cNvPr id="172" name="Input penna 171">
                <a:extLst>
                  <a:ext uri="{FF2B5EF4-FFF2-40B4-BE49-F238E27FC236}">
                    <a16:creationId xmlns:a16="http://schemas.microsoft.com/office/drawing/2014/main" id="{8CB36D0B-43D4-00DA-36FB-FD83C6E10C10}"/>
                  </a:ext>
                </a:extLst>
              </p14:cNvPr>
              <p14:cNvContentPartPr/>
              <p14:nvPr/>
            </p14:nvContentPartPr>
            <p14:xfrm>
              <a:off x="15807459" y="4100760"/>
              <a:ext cx="116100" cy="336420"/>
            </p14:xfrm>
          </p:contentPart>
        </mc:Choice>
        <mc:Fallback>
          <p:pic>
            <p:nvPicPr>
              <p:cNvPr id="172" name="Input penna 171">
                <a:extLst>
                  <a:ext uri="{FF2B5EF4-FFF2-40B4-BE49-F238E27FC236}">
                    <a16:creationId xmlns:a16="http://schemas.microsoft.com/office/drawing/2014/main" id="{8CB36D0B-43D4-00DA-36FB-FD83C6E10C10}"/>
                  </a:ext>
                </a:extLst>
              </p:cNvPr>
              <p:cNvPicPr/>
              <p:nvPr/>
            </p:nvPicPr>
            <p:blipFill>
              <a:blip r:embed="rId222"/>
              <a:stretch>
                <a:fillRect/>
              </a:stretch>
            </p:blipFill>
            <p:spPr>
              <a:xfrm>
                <a:off x="15789431" y="4082731"/>
                <a:ext cx="151795" cy="37211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3">
            <p14:nvContentPartPr>
              <p14:cNvPr id="173" name="Input penna 172">
                <a:extLst>
                  <a:ext uri="{FF2B5EF4-FFF2-40B4-BE49-F238E27FC236}">
                    <a16:creationId xmlns:a16="http://schemas.microsoft.com/office/drawing/2014/main" id="{CFF7E37B-6051-D351-2D4C-A594818D69EB}"/>
                  </a:ext>
                </a:extLst>
              </p14:cNvPr>
              <p14:cNvContentPartPr/>
              <p14:nvPr/>
            </p14:nvContentPartPr>
            <p14:xfrm>
              <a:off x="16007799" y="4666680"/>
              <a:ext cx="484380" cy="1405080"/>
            </p14:xfrm>
          </p:contentPart>
        </mc:Choice>
        <mc:Fallback>
          <p:pic>
            <p:nvPicPr>
              <p:cNvPr id="173" name="Input penna 172">
                <a:extLst>
                  <a:ext uri="{FF2B5EF4-FFF2-40B4-BE49-F238E27FC236}">
                    <a16:creationId xmlns:a16="http://schemas.microsoft.com/office/drawing/2014/main" id="{CFF7E37B-6051-D351-2D4C-A594818D69EB}"/>
                  </a:ext>
                </a:extLst>
              </p:cNvPr>
              <p:cNvPicPr/>
              <p:nvPr/>
            </p:nvPicPr>
            <p:blipFill>
              <a:blip r:embed="rId224"/>
              <a:stretch>
                <a:fillRect/>
              </a:stretch>
            </p:blipFill>
            <p:spPr>
              <a:xfrm>
                <a:off x="15989779" y="4648680"/>
                <a:ext cx="520060" cy="144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5">
            <p14:nvContentPartPr>
              <p14:cNvPr id="175" name="Input penna 174">
                <a:extLst>
                  <a:ext uri="{FF2B5EF4-FFF2-40B4-BE49-F238E27FC236}">
                    <a16:creationId xmlns:a16="http://schemas.microsoft.com/office/drawing/2014/main" id="{80B54D15-A2AD-D18A-C826-936987EC3085}"/>
                  </a:ext>
                </a:extLst>
              </p14:cNvPr>
              <p14:cNvContentPartPr/>
              <p14:nvPr/>
            </p14:nvContentPartPr>
            <p14:xfrm>
              <a:off x="12168399" y="4487940"/>
              <a:ext cx="137160" cy="55620"/>
            </p14:xfrm>
          </p:contentPart>
        </mc:Choice>
        <mc:Fallback>
          <p:pic>
            <p:nvPicPr>
              <p:cNvPr id="175" name="Input penna 174">
                <a:extLst>
                  <a:ext uri="{FF2B5EF4-FFF2-40B4-BE49-F238E27FC236}">
                    <a16:creationId xmlns:a16="http://schemas.microsoft.com/office/drawing/2014/main" id="{80B54D15-A2AD-D18A-C826-936987EC3085}"/>
                  </a:ext>
                </a:extLst>
              </p:cNvPr>
              <p:cNvPicPr/>
              <p:nvPr/>
            </p:nvPicPr>
            <p:blipFill>
              <a:blip r:embed="rId226"/>
              <a:stretch>
                <a:fillRect/>
              </a:stretch>
            </p:blipFill>
            <p:spPr>
              <a:xfrm>
                <a:off x="12150399" y="4469882"/>
                <a:ext cx="172800" cy="9137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7">
            <p14:nvContentPartPr>
              <p14:cNvPr id="176" name="Input penna 175">
                <a:extLst>
                  <a:ext uri="{FF2B5EF4-FFF2-40B4-BE49-F238E27FC236}">
                    <a16:creationId xmlns:a16="http://schemas.microsoft.com/office/drawing/2014/main" id="{E4BD3E59-36A2-7006-D939-E13354DB70AB}"/>
                  </a:ext>
                </a:extLst>
              </p14:cNvPr>
              <p14:cNvContentPartPr/>
              <p14:nvPr/>
            </p14:nvContentPartPr>
            <p14:xfrm>
              <a:off x="13364499" y="4011660"/>
              <a:ext cx="172800" cy="70200"/>
            </p14:xfrm>
          </p:contentPart>
        </mc:Choice>
        <mc:Fallback>
          <p:pic>
            <p:nvPicPr>
              <p:cNvPr id="176" name="Input penna 175">
                <a:extLst>
                  <a:ext uri="{FF2B5EF4-FFF2-40B4-BE49-F238E27FC236}">
                    <a16:creationId xmlns:a16="http://schemas.microsoft.com/office/drawing/2014/main" id="{E4BD3E59-36A2-7006-D939-E13354DB70AB}"/>
                  </a:ext>
                </a:extLst>
              </p:cNvPr>
              <p:cNvPicPr/>
              <p:nvPr/>
            </p:nvPicPr>
            <p:blipFill>
              <a:blip r:embed="rId228"/>
              <a:stretch>
                <a:fillRect/>
              </a:stretch>
            </p:blipFill>
            <p:spPr>
              <a:xfrm>
                <a:off x="13346499" y="3993473"/>
                <a:ext cx="208440" cy="10620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9">
            <p14:nvContentPartPr>
              <p14:cNvPr id="177" name="Input penna 176">
                <a:extLst>
                  <a:ext uri="{FF2B5EF4-FFF2-40B4-BE49-F238E27FC236}">
                    <a16:creationId xmlns:a16="http://schemas.microsoft.com/office/drawing/2014/main" id="{2B70454F-B0D3-55C7-C8EF-038CA06400D6}"/>
                  </a:ext>
                </a:extLst>
              </p14:cNvPr>
              <p14:cNvContentPartPr/>
              <p14:nvPr/>
            </p14:nvContentPartPr>
            <p14:xfrm>
              <a:off x="14033559" y="3710880"/>
              <a:ext cx="248400" cy="100440"/>
            </p14:xfrm>
          </p:contentPart>
        </mc:Choice>
        <mc:Fallback>
          <p:pic>
            <p:nvPicPr>
              <p:cNvPr id="177" name="Input penna 176">
                <a:extLst>
                  <a:ext uri="{FF2B5EF4-FFF2-40B4-BE49-F238E27FC236}">
                    <a16:creationId xmlns:a16="http://schemas.microsoft.com/office/drawing/2014/main" id="{2B70454F-B0D3-55C7-C8EF-038CA06400D6}"/>
                  </a:ext>
                </a:extLst>
              </p:cNvPr>
              <p:cNvPicPr/>
              <p:nvPr/>
            </p:nvPicPr>
            <p:blipFill>
              <a:blip r:embed="rId230"/>
              <a:stretch>
                <a:fillRect/>
              </a:stretch>
            </p:blipFill>
            <p:spPr>
              <a:xfrm>
                <a:off x="14015559" y="3692880"/>
                <a:ext cx="284040" cy="13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1">
            <p14:nvContentPartPr>
              <p14:cNvPr id="178" name="Input penna 177">
                <a:extLst>
                  <a:ext uri="{FF2B5EF4-FFF2-40B4-BE49-F238E27FC236}">
                    <a16:creationId xmlns:a16="http://schemas.microsoft.com/office/drawing/2014/main" id="{57A3DC70-6928-6437-EFE7-4EC4D130B51A}"/>
                  </a:ext>
                </a:extLst>
              </p14:cNvPr>
              <p14:cNvContentPartPr/>
              <p14:nvPr/>
            </p14:nvContentPartPr>
            <p14:xfrm>
              <a:off x="12697059" y="4270320"/>
              <a:ext cx="200340" cy="81000"/>
            </p14:xfrm>
          </p:contentPart>
        </mc:Choice>
        <mc:Fallback>
          <p:pic>
            <p:nvPicPr>
              <p:cNvPr id="178" name="Input penna 177">
                <a:extLst>
                  <a:ext uri="{FF2B5EF4-FFF2-40B4-BE49-F238E27FC236}">
                    <a16:creationId xmlns:a16="http://schemas.microsoft.com/office/drawing/2014/main" id="{57A3DC70-6928-6437-EFE7-4EC4D130B51A}"/>
                  </a:ext>
                </a:extLst>
              </p:cNvPr>
              <p:cNvPicPr/>
              <p:nvPr/>
            </p:nvPicPr>
            <p:blipFill>
              <a:blip r:embed="rId232"/>
              <a:stretch>
                <a:fillRect/>
              </a:stretch>
            </p:blipFill>
            <p:spPr>
              <a:xfrm>
                <a:off x="12679010" y="4252320"/>
                <a:ext cx="236076" cy="11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3">
            <p14:nvContentPartPr>
              <p14:cNvPr id="179" name="Input penna 178">
                <a:extLst>
                  <a:ext uri="{FF2B5EF4-FFF2-40B4-BE49-F238E27FC236}">
                    <a16:creationId xmlns:a16="http://schemas.microsoft.com/office/drawing/2014/main" id="{815E0081-E0A4-B39B-E7E3-8B82354391CC}"/>
                  </a:ext>
                </a:extLst>
              </p14:cNvPr>
              <p14:cNvContentPartPr/>
              <p14:nvPr/>
            </p14:nvContentPartPr>
            <p14:xfrm>
              <a:off x="14734479" y="3458160"/>
              <a:ext cx="172800" cy="70200"/>
            </p14:xfrm>
          </p:contentPart>
        </mc:Choice>
        <mc:Fallback>
          <p:pic>
            <p:nvPicPr>
              <p:cNvPr id="179" name="Input penna 178">
                <a:extLst>
                  <a:ext uri="{FF2B5EF4-FFF2-40B4-BE49-F238E27FC236}">
                    <a16:creationId xmlns:a16="http://schemas.microsoft.com/office/drawing/2014/main" id="{815E0081-E0A4-B39B-E7E3-8B82354391CC}"/>
                  </a:ext>
                </a:extLst>
              </p:cNvPr>
              <p:cNvPicPr/>
              <p:nvPr/>
            </p:nvPicPr>
            <p:blipFill>
              <a:blip r:embed="rId234"/>
              <a:stretch>
                <a:fillRect/>
              </a:stretch>
            </p:blipFill>
            <p:spPr>
              <a:xfrm>
                <a:off x="14716516" y="3440160"/>
                <a:ext cx="208366" cy="10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5">
            <p14:nvContentPartPr>
              <p14:cNvPr id="180" name="Input penna 179">
                <a:extLst>
                  <a:ext uri="{FF2B5EF4-FFF2-40B4-BE49-F238E27FC236}">
                    <a16:creationId xmlns:a16="http://schemas.microsoft.com/office/drawing/2014/main" id="{C32B4428-5B74-EEFF-3769-9B0F831F37C9}"/>
                  </a:ext>
                </a:extLst>
              </p14:cNvPr>
              <p14:cNvContentPartPr/>
              <p14:nvPr/>
            </p14:nvContentPartPr>
            <p14:xfrm>
              <a:off x="15349539" y="3193020"/>
              <a:ext cx="237060" cy="96120"/>
            </p14:xfrm>
          </p:contentPart>
        </mc:Choice>
        <mc:Fallback>
          <p:pic>
            <p:nvPicPr>
              <p:cNvPr id="180" name="Input penna 179">
                <a:extLst>
                  <a:ext uri="{FF2B5EF4-FFF2-40B4-BE49-F238E27FC236}">
                    <a16:creationId xmlns:a16="http://schemas.microsoft.com/office/drawing/2014/main" id="{C32B4428-5B74-EEFF-3769-9B0F831F37C9}"/>
                  </a:ext>
                </a:extLst>
              </p:cNvPr>
              <p:cNvPicPr/>
              <p:nvPr/>
            </p:nvPicPr>
            <p:blipFill>
              <a:blip r:embed="rId236"/>
              <a:stretch>
                <a:fillRect/>
              </a:stretch>
            </p:blipFill>
            <p:spPr>
              <a:xfrm>
                <a:off x="15331580" y="3175020"/>
                <a:ext cx="272619" cy="13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7">
            <p14:nvContentPartPr>
              <p14:cNvPr id="181" name="Input penna 180">
                <a:extLst>
                  <a:ext uri="{FF2B5EF4-FFF2-40B4-BE49-F238E27FC236}">
                    <a16:creationId xmlns:a16="http://schemas.microsoft.com/office/drawing/2014/main" id="{634A6565-9459-73BF-26AC-7B47F153199D}"/>
                  </a:ext>
                </a:extLst>
              </p14:cNvPr>
              <p14:cNvContentPartPr/>
              <p14:nvPr/>
            </p14:nvContentPartPr>
            <p14:xfrm>
              <a:off x="16492719" y="2752380"/>
              <a:ext cx="185220" cy="75060"/>
            </p14:xfrm>
          </p:contentPart>
        </mc:Choice>
        <mc:Fallback>
          <p:pic>
            <p:nvPicPr>
              <p:cNvPr id="181" name="Input penna 180">
                <a:extLst>
                  <a:ext uri="{FF2B5EF4-FFF2-40B4-BE49-F238E27FC236}">
                    <a16:creationId xmlns:a16="http://schemas.microsoft.com/office/drawing/2014/main" id="{634A6565-9459-73BF-26AC-7B47F153199D}"/>
                  </a:ext>
                </a:extLst>
              </p:cNvPr>
              <p:cNvPicPr/>
              <p:nvPr/>
            </p:nvPicPr>
            <p:blipFill>
              <a:blip r:embed="rId238"/>
              <a:stretch>
                <a:fillRect/>
              </a:stretch>
            </p:blipFill>
            <p:spPr>
              <a:xfrm>
                <a:off x="16474666" y="2734337"/>
                <a:ext cx="220964" cy="11078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9">
            <p14:nvContentPartPr>
              <p14:cNvPr id="182" name="Input penna 181">
                <a:extLst>
                  <a:ext uri="{FF2B5EF4-FFF2-40B4-BE49-F238E27FC236}">
                    <a16:creationId xmlns:a16="http://schemas.microsoft.com/office/drawing/2014/main" id="{3A4F9C9A-1A62-9C21-A6AE-B1FBCCF3257A}"/>
                  </a:ext>
                </a:extLst>
              </p14:cNvPr>
              <p14:cNvContentPartPr/>
              <p14:nvPr/>
            </p14:nvContentPartPr>
            <p14:xfrm>
              <a:off x="12371439" y="4355100"/>
              <a:ext cx="308340" cy="124740"/>
            </p14:xfrm>
          </p:contentPart>
        </mc:Choice>
        <mc:Fallback>
          <p:pic>
            <p:nvPicPr>
              <p:cNvPr id="182" name="Input penna 181">
                <a:extLst>
                  <a:ext uri="{FF2B5EF4-FFF2-40B4-BE49-F238E27FC236}">
                    <a16:creationId xmlns:a16="http://schemas.microsoft.com/office/drawing/2014/main" id="{3A4F9C9A-1A62-9C21-A6AE-B1FBCCF3257A}"/>
                  </a:ext>
                </a:extLst>
              </p:cNvPr>
              <p:cNvPicPr/>
              <p:nvPr/>
            </p:nvPicPr>
            <p:blipFill>
              <a:blip r:embed="rId240"/>
              <a:stretch>
                <a:fillRect/>
              </a:stretch>
            </p:blipFill>
            <p:spPr>
              <a:xfrm>
                <a:off x="12353470" y="4337178"/>
                <a:ext cx="343918" cy="16022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1">
            <p14:nvContentPartPr>
              <p14:cNvPr id="183" name="Input penna 182">
                <a:extLst>
                  <a:ext uri="{FF2B5EF4-FFF2-40B4-BE49-F238E27FC236}">
                    <a16:creationId xmlns:a16="http://schemas.microsoft.com/office/drawing/2014/main" id="{F79AC5D1-78BB-C367-A04C-D59A52400D41}"/>
                  </a:ext>
                </a:extLst>
              </p14:cNvPr>
              <p14:cNvContentPartPr/>
              <p14:nvPr/>
            </p14:nvContentPartPr>
            <p14:xfrm>
              <a:off x="12883359" y="4092120"/>
              <a:ext cx="447660" cy="181440"/>
            </p14:xfrm>
          </p:contentPart>
        </mc:Choice>
        <mc:Fallback>
          <p:pic>
            <p:nvPicPr>
              <p:cNvPr id="183" name="Input penna 182">
                <a:extLst>
                  <a:ext uri="{FF2B5EF4-FFF2-40B4-BE49-F238E27FC236}">
                    <a16:creationId xmlns:a16="http://schemas.microsoft.com/office/drawing/2014/main" id="{F79AC5D1-78BB-C367-A04C-D59A52400D41}"/>
                  </a:ext>
                </a:extLst>
              </p:cNvPr>
              <p:cNvPicPr/>
              <p:nvPr/>
            </p:nvPicPr>
            <p:blipFill>
              <a:blip r:embed="rId242"/>
              <a:stretch>
                <a:fillRect/>
              </a:stretch>
            </p:blipFill>
            <p:spPr>
              <a:xfrm>
                <a:off x="12865352" y="4074120"/>
                <a:ext cx="483314" cy="21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3">
            <p14:nvContentPartPr>
              <p14:cNvPr id="184" name="Input penna 183">
                <a:extLst>
                  <a:ext uri="{FF2B5EF4-FFF2-40B4-BE49-F238E27FC236}">
                    <a16:creationId xmlns:a16="http://schemas.microsoft.com/office/drawing/2014/main" id="{9247BFAE-0CBA-140F-6E8A-EBC6864F658D}"/>
                  </a:ext>
                </a:extLst>
              </p14:cNvPr>
              <p14:cNvContentPartPr/>
              <p14:nvPr/>
            </p14:nvContentPartPr>
            <p14:xfrm>
              <a:off x="13565379" y="3832380"/>
              <a:ext cx="408240" cy="165240"/>
            </p14:xfrm>
          </p:contentPart>
        </mc:Choice>
        <mc:Fallback>
          <p:pic>
            <p:nvPicPr>
              <p:cNvPr id="184" name="Input penna 183">
                <a:extLst>
                  <a:ext uri="{FF2B5EF4-FFF2-40B4-BE49-F238E27FC236}">
                    <a16:creationId xmlns:a16="http://schemas.microsoft.com/office/drawing/2014/main" id="{9247BFAE-0CBA-140F-6E8A-EBC6864F658D}"/>
                  </a:ext>
                </a:extLst>
              </p:cNvPr>
              <p:cNvPicPr/>
              <p:nvPr/>
            </p:nvPicPr>
            <p:blipFill>
              <a:blip r:embed="rId244"/>
              <a:stretch>
                <a:fillRect/>
              </a:stretch>
            </p:blipFill>
            <p:spPr>
              <a:xfrm>
                <a:off x="13547379" y="3814380"/>
                <a:ext cx="443880" cy="200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5">
            <p14:nvContentPartPr>
              <p14:cNvPr id="185" name="Input penna 184">
                <a:extLst>
                  <a:ext uri="{FF2B5EF4-FFF2-40B4-BE49-F238E27FC236}">
                    <a16:creationId xmlns:a16="http://schemas.microsoft.com/office/drawing/2014/main" id="{7E8BEC64-ACCB-99A9-F04B-B8E91289B1DF}"/>
                  </a:ext>
                </a:extLst>
              </p14:cNvPr>
              <p14:cNvContentPartPr/>
              <p14:nvPr/>
            </p14:nvContentPartPr>
            <p14:xfrm>
              <a:off x="14339199" y="3542400"/>
              <a:ext cx="352080" cy="142560"/>
            </p14:xfrm>
          </p:contentPart>
        </mc:Choice>
        <mc:Fallback>
          <p:pic>
            <p:nvPicPr>
              <p:cNvPr id="185" name="Input penna 184">
                <a:extLst>
                  <a:ext uri="{FF2B5EF4-FFF2-40B4-BE49-F238E27FC236}">
                    <a16:creationId xmlns:a16="http://schemas.microsoft.com/office/drawing/2014/main" id="{7E8BEC64-ACCB-99A9-F04B-B8E91289B1DF}"/>
                  </a:ext>
                </a:extLst>
              </p:cNvPr>
              <p:cNvPicPr/>
              <p:nvPr/>
            </p:nvPicPr>
            <p:blipFill>
              <a:blip r:embed="rId246"/>
              <a:stretch>
                <a:fillRect/>
              </a:stretch>
            </p:blipFill>
            <p:spPr>
              <a:xfrm>
                <a:off x="14321199" y="3524400"/>
                <a:ext cx="387720" cy="17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7">
            <p14:nvContentPartPr>
              <p14:cNvPr id="186" name="Input penna 185">
                <a:extLst>
                  <a:ext uri="{FF2B5EF4-FFF2-40B4-BE49-F238E27FC236}">
                    <a16:creationId xmlns:a16="http://schemas.microsoft.com/office/drawing/2014/main" id="{7C836700-5C57-2B89-C721-39AEC705F562}"/>
                  </a:ext>
                </a:extLst>
              </p14:cNvPr>
              <p14:cNvContentPartPr/>
              <p14:nvPr/>
            </p14:nvContentPartPr>
            <p14:xfrm>
              <a:off x="14953719" y="2847960"/>
              <a:ext cx="1456920" cy="589140"/>
            </p14:xfrm>
          </p:contentPart>
        </mc:Choice>
        <mc:Fallback>
          <p:pic>
            <p:nvPicPr>
              <p:cNvPr id="186" name="Input penna 185">
                <a:extLst>
                  <a:ext uri="{FF2B5EF4-FFF2-40B4-BE49-F238E27FC236}">
                    <a16:creationId xmlns:a16="http://schemas.microsoft.com/office/drawing/2014/main" id="{7C836700-5C57-2B89-C721-39AEC705F562}"/>
                  </a:ext>
                </a:extLst>
              </p:cNvPr>
              <p:cNvPicPr/>
              <p:nvPr/>
            </p:nvPicPr>
            <p:blipFill>
              <a:blip r:embed="rId248"/>
              <a:stretch>
                <a:fillRect/>
              </a:stretch>
            </p:blipFill>
            <p:spPr>
              <a:xfrm>
                <a:off x="14935719" y="2829954"/>
                <a:ext cx="1492560" cy="62479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9">
            <p14:nvContentPartPr>
              <p14:cNvPr id="187" name="Input penna 186">
                <a:extLst>
                  <a:ext uri="{FF2B5EF4-FFF2-40B4-BE49-F238E27FC236}">
                    <a16:creationId xmlns:a16="http://schemas.microsoft.com/office/drawing/2014/main" id="{354514BA-822F-7592-E4DF-FF3FF6A72AEA}"/>
                  </a:ext>
                </a:extLst>
              </p14:cNvPr>
              <p14:cNvContentPartPr/>
              <p14:nvPr/>
            </p14:nvContentPartPr>
            <p14:xfrm>
              <a:off x="15759939" y="3898800"/>
              <a:ext cx="189540" cy="100980"/>
            </p14:xfrm>
          </p:contentPart>
        </mc:Choice>
        <mc:Fallback>
          <p:pic>
            <p:nvPicPr>
              <p:cNvPr id="187" name="Input penna 186">
                <a:extLst>
                  <a:ext uri="{FF2B5EF4-FFF2-40B4-BE49-F238E27FC236}">
                    <a16:creationId xmlns:a16="http://schemas.microsoft.com/office/drawing/2014/main" id="{354514BA-822F-7592-E4DF-FF3FF6A72AEA}"/>
                  </a:ext>
                </a:extLst>
              </p:cNvPr>
              <p:cNvPicPr/>
              <p:nvPr/>
            </p:nvPicPr>
            <p:blipFill>
              <a:blip r:embed="rId250"/>
              <a:stretch>
                <a:fillRect/>
              </a:stretch>
            </p:blipFill>
            <p:spPr>
              <a:xfrm>
                <a:off x="15741922" y="3880768"/>
                <a:ext cx="225214" cy="13668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1">
            <p14:nvContentPartPr>
              <p14:cNvPr id="188" name="Input penna 187">
                <a:extLst>
                  <a:ext uri="{FF2B5EF4-FFF2-40B4-BE49-F238E27FC236}">
                    <a16:creationId xmlns:a16="http://schemas.microsoft.com/office/drawing/2014/main" id="{1A932318-356D-56CC-9572-B9378EB384A9}"/>
                  </a:ext>
                </a:extLst>
              </p14:cNvPr>
              <p14:cNvContentPartPr/>
              <p14:nvPr/>
            </p14:nvContentPartPr>
            <p14:xfrm>
              <a:off x="16722219" y="3403080"/>
              <a:ext cx="159840" cy="85320"/>
            </p14:xfrm>
          </p:contentPart>
        </mc:Choice>
        <mc:Fallback>
          <p:pic>
            <p:nvPicPr>
              <p:cNvPr id="188" name="Input penna 187">
                <a:extLst>
                  <a:ext uri="{FF2B5EF4-FFF2-40B4-BE49-F238E27FC236}">
                    <a16:creationId xmlns:a16="http://schemas.microsoft.com/office/drawing/2014/main" id="{1A932318-356D-56CC-9572-B9378EB384A9}"/>
                  </a:ext>
                </a:extLst>
              </p:cNvPr>
              <p:cNvPicPr/>
              <p:nvPr/>
            </p:nvPicPr>
            <p:blipFill>
              <a:blip r:embed="rId252"/>
              <a:stretch>
                <a:fillRect/>
              </a:stretch>
            </p:blipFill>
            <p:spPr>
              <a:xfrm>
                <a:off x="16704219" y="3384927"/>
                <a:ext cx="195480" cy="12126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3">
            <p14:nvContentPartPr>
              <p14:cNvPr id="189" name="Input penna 188">
                <a:extLst>
                  <a:ext uri="{FF2B5EF4-FFF2-40B4-BE49-F238E27FC236}">
                    <a16:creationId xmlns:a16="http://schemas.microsoft.com/office/drawing/2014/main" id="{91E842F2-CDA8-4DEE-6F28-CE0936787FFA}"/>
                  </a:ext>
                </a:extLst>
              </p14:cNvPr>
              <p14:cNvContentPartPr/>
              <p14:nvPr/>
            </p14:nvContentPartPr>
            <p14:xfrm>
              <a:off x="15986199" y="3515400"/>
              <a:ext cx="684180" cy="363960"/>
            </p14:xfrm>
          </p:contentPart>
        </mc:Choice>
        <mc:Fallback>
          <p:pic>
            <p:nvPicPr>
              <p:cNvPr id="189" name="Input penna 188">
                <a:extLst>
                  <a:ext uri="{FF2B5EF4-FFF2-40B4-BE49-F238E27FC236}">
                    <a16:creationId xmlns:a16="http://schemas.microsoft.com/office/drawing/2014/main" id="{91E842F2-CDA8-4DEE-6F28-CE0936787FFA}"/>
                  </a:ext>
                </a:extLst>
              </p:cNvPr>
              <p:cNvPicPr/>
              <p:nvPr/>
            </p:nvPicPr>
            <p:blipFill>
              <a:blip r:embed="rId254"/>
              <a:stretch>
                <a:fillRect/>
              </a:stretch>
            </p:blipFill>
            <p:spPr>
              <a:xfrm>
                <a:off x="15968213" y="3497400"/>
                <a:ext cx="719792" cy="39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5">
            <p14:nvContentPartPr>
              <p14:cNvPr id="190" name="Input penna 189">
                <a:extLst>
                  <a:ext uri="{FF2B5EF4-FFF2-40B4-BE49-F238E27FC236}">
                    <a16:creationId xmlns:a16="http://schemas.microsoft.com/office/drawing/2014/main" id="{27A1F2FE-1F0C-8ED9-D85A-7DA55C2186CF}"/>
                  </a:ext>
                </a:extLst>
              </p14:cNvPr>
              <p14:cNvContentPartPr/>
              <p14:nvPr/>
            </p14:nvContentPartPr>
            <p14:xfrm>
              <a:off x="16025619" y="4565700"/>
              <a:ext cx="135000" cy="41580"/>
            </p14:xfrm>
          </p:contentPart>
        </mc:Choice>
        <mc:Fallback>
          <p:pic>
            <p:nvPicPr>
              <p:cNvPr id="190" name="Input penna 189">
                <a:extLst>
                  <a:ext uri="{FF2B5EF4-FFF2-40B4-BE49-F238E27FC236}">
                    <a16:creationId xmlns:a16="http://schemas.microsoft.com/office/drawing/2014/main" id="{27A1F2FE-1F0C-8ED9-D85A-7DA55C2186CF}"/>
                  </a:ext>
                </a:extLst>
              </p:cNvPr>
              <p:cNvPicPr/>
              <p:nvPr/>
            </p:nvPicPr>
            <p:blipFill>
              <a:blip r:embed="rId256"/>
              <a:stretch>
                <a:fillRect/>
              </a:stretch>
            </p:blipFill>
            <p:spPr>
              <a:xfrm>
                <a:off x="16007619" y="4547622"/>
                <a:ext cx="170640" cy="77375"/>
              </a:xfrm>
              <a:prstGeom prst="rect">
                <a:avLst/>
              </a:prstGeom>
            </p:spPr>
          </p:pic>
        </mc:Fallback>
      </mc:AlternateContent>
      <p:grpSp>
        <p:nvGrpSpPr>
          <p:cNvPr id="195" name="Gruppo 194">
            <a:extLst>
              <a:ext uri="{FF2B5EF4-FFF2-40B4-BE49-F238E27FC236}">
                <a16:creationId xmlns:a16="http://schemas.microsoft.com/office/drawing/2014/main" id="{1F5CFD0B-D32B-54CD-DD74-37FE9B2A79AC}"/>
              </a:ext>
            </a:extLst>
          </p:cNvPr>
          <p:cNvGrpSpPr/>
          <p:nvPr/>
        </p:nvGrpSpPr>
        <p:grpSpPr>
          <a:xfrm>
            <a:off x="16444119" y="4261140"/>
            <a:ext cx="713340" cy="218700"/>
            <a:chOff x="9580260" y="2840760"/>
            <a:chExt cx="475560" cy="145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7">
              <p14:nvContentPartPr>
                <p14:cNvPr id="192" name="Input penna 191">
                  <a:extLst>
                    <a:ext uri="{FF2B5EF4-FFF2-40B4-BE49-F238E27FC236}">
                      <a16:creationId xmlns:a16="http://schemas.microsoft.com/office/drawing/2014/main" id="{65F2F620-629A-9305-6BB9-75A8AF0BDC9B}"/>
                    </a:ext>
                  </a:extLst>
                </p14:cNvPr>
                <p14:cNvContentPartPr/>
                <p14:nvPr/>
              </p14:nvContentPartPr>
              <p14:xfrm>
                <a:off x="9580260" y="2943000"/>
                <a:ext cx="141840" cy="43560"/>
              </p14:xfrm>
            </p:contentPart>
          </mc:Choice>
          <mc:Fallback xmlns="">
            <p:pic>
              <p:nvPicPr>
                <p:cNvPr id="192" name="Input penna 191">
                  <a:extLst>
                    <a:ext uri="{FF2B5EF4-FFF2-40B4-BE49-F238E27FC236}">
                      <a16:creationId xmlns:a16="http://schemas.microsoft.com/office/drawing/2014/main" id="{65F2F620-629A-9305-6BB9-75A8AF0BDC9B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9562620" y="2925000"/>
                  <a:ext cx="17748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9">
              <p14:nvContentPartPr>
                <p14:cNvPr id="193" name="Input penna 192">
                  <a:extLst>
                    <a:ext uri="{FF2B5EF4-FFF2-40B4-BE49-F238E27FC236}">
                      <a16:creationId xmlns:a16="http://schemas.microsoft.com/office/drawing/2014/main" id="{A1C3D1EF-D999-0427-7538-16D5D45179C6}"/>
                    </a:ext>
                  </a:extLst>
                </p14:cNvPr>
                <p14:cNvContentPartPr/>
                <p14:nvPr/>
              </p14:nvContentPartPr>
              <p14:xfrm>
                <a:off x="9976620" y="2840760"/>
                <a:ext cx="79200" cy="24480"/>
              </p14:xfrm>
            </p:contentPart>
          </mc:Choice>
          <mc:Fallback xmlns="">
            <p:pic>
              <p:nvPicPr>
                <p:cNvPr id="193" name="Input penna 192">
                  <a:extLst>
                    <a:ext uri="{FF2B5EF4-FFF2-40B4-BE49-F238E27FC236}">
                      <a16:creationId xmlns:a16="http://schemas.microsoft.com/office/drawing/2014/main" id="{A1C3D1EF-D999-0427-7538-16D5D45179C6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9958620" y="2823120"/>
                  <a:ext cx="114840" cy="6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1">
              <p14:nvContentPartPr>
                <p14:cNvPr id="194" name="Input penna 193">
                  <a:extLst>
                    <a:ext uri="{FF2B5EF4-FFF2-40B4-BE49-F238E27FC236}">
                      <a16:creationId xmlns:a16="http://schemas.microsoft.com/office/drawing/2014/main" id="{12104D16-EE0B-0468-47A8-2278C04B8544}"/>
                    </a:ext>
                  </a:extLst>
                </p14:cNvPr>
                <p14:cNvContentPartPr/>
                <p14:nvPr/>
              </p14:nvContentPartPr>
              <p14:xfrm>
                <a:off x="9769980" y="2868840"/>
                <a:ext cx="193680" cy="59400"/>
              </p14:xfrm>
            </p:contentPart>
          </mc:Choice>
          <mc:Fallback xmlns="">
            <p:pic>
              <p:nvPicPr>
                <p:cNvPr id="194" name="Input penna 193">
                  <a:extLst>
                    <a:ext uri="{FF2B5EF4-FFF2-40B4-BE49-F238E27FC236}">
                      <a16:creationId xmlns:a16="http://schemas.microsoft.com/office/drawing/2014/main" id="{12104D16-EE0B-0468-47A8-2278C04B8544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9752340" y="2851200"/>
                  <a:ext cx="229320" cy="95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63">
            <p14:nvContentPartPr>
              <p14:cNvPr id="196" name="Input penna 195">
                <a:extLst>
                  <a:ext uri="{FF2B5EF4-FFF2-40B4-BE49-F238E27FC236}">
                    <a16:creationId xmlns:a16="http://schemas.microsoft.com/office/drawing/2014/main" id="{66646B4E-D396-2DB6-C61F-8D7C1B757C2D}"/>
                  </a:ext>
                </a:extLst>
              </p14:cNvPr>
              <p14:cNvContentPartPr/>
              <p14:nvPr/>
            </p14:nvContentPartPr>
            <p14:xfrm>
              <a:off x="16154139" y="4496580"/>
              <a:ext cx="233820" cy="71820"/>
            </p14:xfrm>
          </p:contentPart>
        </mc:Choice>
        <mc:Fallback>
          <p:pic>
            <p:nvPicPr>
              <p:cNvPr id="196" name="Input penna 195">
                <a:extLst>
                  <a:ext uri="{FF2B5EF4-FFF2-40B4-BE49-F238E27FC236}">
                    <a16:creationId xmlns:a16="http://schemas.microsoft.com/office/drawing/2014/main" id="{66646B4E-D396-2DB6-C61F-8D7C1B757C2D}"/>
                  </a:ext>
                </a:extLst>
              </p:cNvPr>
              <p:cNvPicPr/>
              <p:nvPr/>
            </p:nvPicPr>
            <p:blipFill>
              <a:blip r:embed="rId264"/>
              <a:stretch>
                <a:fillRect/>
              </a:stretch>
            </p:blipFill>
            <p:spPr>
              <a:xfrm>
                <a:off x="16136097" y="4478535"/>
                <a:ext cx="269543" cy="1075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5">
            <p14:nvContentPartPr>
              <p14:cNvPr id="197" name="Input penna 196">
                <a:extLst>
                  <a:ext uri="{FF2B5EF4-FFF2-40B4-BE49-F238E27FC236}">
                    <a16:creationId xmlns:a16="http://schemas.microsoft.com/office/drawing/2014/main" id="{B1D7DF57-8780-ABAF-2E17-23716817B925}"/>
                  </a:ext>
                </a:extLst>
              </p14:cNvPr>
              <p14:cNvContentPartPr/>
              <p14:nvPr/>
            </p14:nvContentPartPr>
            <p14:xfrm>
              <a:off x="15830679" y="6407100"/>
              <a:ext cx="57780" cy="166860"/>
            </p14:xfrm>
          </p:contentPart>
        </mc:Choice>
        <mc:Fallback>
          <p:pic>
            <p:nvPicPr>
              <p:cNvPr id="197" name="Input penna 196">
                <a:extLst>
                  <a:ext uri="{FF2B5EF4-FFF2-40B4-BE49-F238E27FC236}">
                    <a16:creationId xmlns:a16="http://schemas.microsoft.com/office/drawing/2014/main" id="{B1D7DF57-8780-ABAF-2E17-23716817B925}"/>
                  </a:ext>
                </a:extLst>
              </p:cNvPr>
              <p:cNvPicPr/>
              <p:nvPr/>
            </p:nvPicPr>
            <p:blipFill>
              <a:blip r:embed="rId266"/>
              <a:stretch>
                <a:fillRect/>
              </a:stretch>
            </p:blipFill>
            <p:spPr>
              <a:xfrm>
                <a:off x="15812623" y="6389081"/>
                <a:ext cx="93531" cy="2025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7">
            <p14:nvContentPartPr>
              <p14:cNvPr id="198" name="Input penna 197">
                <a:extLst>
                  <a:ext uri="{FF2B5EF4-FFF2-40B4-BE49-F238E27FC236}">
                    <a16:creationId xmlns:a16="http://schemas.microsoft.com/office/drawing/2014/main" id="{3138F3C0-F7A0-7151-94BA-8A67C59FCB12}"/>
                  </a:ext>
                </a:extLst>
              </p14:cNvPr>
              <p14:cNvContentPartPr/>
              <p14:nvPr/>
            </p14:nvContentPartPr>
            <p14:xfrm>
              <a:off x="15528279" y="5529060"/>
              <a:ext cx="63720" cy="183600"/>
            </p14:xfrm>
          </p:contentPart>
        </mc:Choice>
        <mc:Fallback>
          <p:pic>
            <p:nvPicPr>
              <p:cNvPr id="198" name="Input penna 197">
                <a:extLst>
                  <a:ext uri="{FF2B5EF4-FFF2-40B4-BE49-F238E27FC236}">
                    <a16:creationId xmlns:a16="http://schemas.microsoft.com/office/drawing/2014/main" id="{3138F3C0-F7A0-7151-94BA-8A67C59FCB12}"/>
                  </a:ext>
                </a:extLst>
              </p:cNvPr>
              <p:cNvPicPr/>
              <p:nvPr/>
            </p:nvPicPr>
            <p:blipFill>
              <a:blip r:embed="rId268"/>
              <a:stretch>
                <a:fillRect/>
              </a:stretch>
            </p:blipFill>
            <p:spPr>
              <a:xfrm>
                <a:off x="15510279" y="5511060"/>
                <a:ext cx="99360" cy="21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9">
            <p14:nvContentPartPr>
              <p14:cNvPr id="199" name="Input penna 198">
                <a:extLst>
                  <a:ext uri="{FF2B5EF4-FFF2-40B4-BE49-F238E27FC236}">
                    <a16:creationId xmlns:a16="http://schemas.microsoft.com/office/drawing/2014/main" id="{71E604B2-5FE6-5E49-862C-208990ADF5B7}"/>
                  </a:ext>
                </a:extLst>
              </p14:cNvPr>
              <p14:cNvContentPartPr/>
              <p14:nvPr/>
            </p14:nvContentPartPr>
            <p14:xfrm>
              <a:off x="14804679" y="3367440"/>
              <a:ext cx="98820" cy="270000"/>
            </p14:xfrm>
          </p:contentPart>
        </mc:Choice>
        <mc:Fallback>
          <p:pic>
            <p:nvPicPr>
              <p:cNvPr id="199" name="Input penna 198">
                <a:extLst>
                  <a:ext uri="{FF2B5EF4-FFF2-40B4-BE49-F238E27FC236}">
                    <a16:creationId xmlns:a16="http://schemas.microsoft.com/office/drawing/2014/main" id="{71E604B2-5FE6-5E49-862C-208990ADF5B7}"/>
                  </a:ext>
                </a:extLst>
              </p:cNvPr>
              <p:cNvPicPr/>
              <p:nvPr/>
            </p:nvPicPr>
            <p:blipFill>
              <a:blip r:embed="rId270"/>
              <a:stretch>
                <a:fillRect/>
              </a:stretch>
            </p:blipFill>
            <p:spPr>
              <a:xfrm>
                <a:off x="14786580" y="3349440"/>
                <a:ext cx="134656" cy="30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1">
            <p14:nvContentPartPr>
              <p14:cNvPr id="200" name="Input penna 199">
                <a:extLst>
                  <a:ext uri="{FF2B5EF4-FFF2-40B4-BE49-F238E27FC236}">
                    <a16:creationId xmlns:a16="http://schemas.microsoft.com/office/drawing/2014/main" id="{E876B361-5C09-BAB8-4469-9CE3C2A724F6}"/>
                  </a:ext>
                </a:extLst>
              </p14:cNvPr>
              <p14:cNvContentPartPr/>
              <p14:nvPr/>
            </p14:nvContentPartPr>
            <p14:xfrm>
              <a:off x="15056859" y="4222800"/>
              <a:ext cx="71820" cy="196560"/>
            </p14:xfrm>
          </p:contentPart>
        </mc:Choice>
        <mc:Fallback>
          <p:pic>
            <p:nvPicPr>
              <p:cNvPr id="200" name="Input penna 199">
                <a:extLst>
                  <a:ext uri="{FF2B5EF4-FFF2-40B4-BE49-F238E27FC236}">
                    <a16:creationId xmlns:a16="http://schemas.microsoft.com/office/drawing/2014/main" id="{E876B361-5C09-BAB8-4469-9CE3C2A724F6}"/>
                  </a:ext>
                </a:extLst>
              </p:cNvPr>
              <p:cNvPicPr/>
              <p:nvPr/>
            </p:nvPicPr>
            <p:blipFill>
              <a:blip r:embed="rId272"/>
              <a:stretch>
                <a:fillRect/>
              </a:stretch>
            </p:blipFill>
            <p:spPr>
              <a:xfrm>
                <a:off x="15038814" y="4204800"/>
                <a:ext cx="107550" cy="23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3">
            <p14:nvContentPartPr>
              <p14:cNvPr id="201" name="Input penna 200">
                <a:extLst>
                  <a:ext uri="{FF2B5EF4-FFF2-40B4-BE49-F238E27FC236}">
                    <a16:creationId xmlns:a16="http://schemas.microsoft.com/office/drawing/2014/main" id="{E4B5AC7C-DC36-A458-1D3E-C70F229439A8}"/>
                  </a:ext>
                </a:extLst>
              </p14:cNvPr>
              <p14:cNvContentPartPr/>
              <p14:nvPr/>
            </p14:nvContentPartPr>
            <p14:xfrm>
              <a:off x="14358099" y="2115720"/>
              <a:ext cx="87480" cy="253260"/>
            </p14:xfrm>
          </p:contentPart>
        </mc:Choice>
        <mc:Fallback>
          <p:pic>
            <p:nvPicPr>
              <p:cNvPr id="201" name="Input penna 200">
                <a:extLst>
                  <a:ext uri="{FF2B5EF4-FFF2-40B4-BE49-F238E27FC236}">
                    <a16:creationId xmlns:a16="http://schemas.microsoft.com/office/drawing/2014/main" id="{E4B5AC7C-DC36-A458-1D3E-C70F229439A8}"/>
                  </a:ext>
                </a:extLst>
              </p:cNvPr>
              <p:cNvPicPr/>
              <p:nvPr/>
            </p:nvPicPr>
            <p:blipFill>
              <a:blip r:embed="rId274"/>
              <a:stretch>
                <a:fillRect/>
              </a:stretch>
            </p:blipFill>
            <p:spPr>
              <a:xfrm>
                <a:off x="14340099" y="2097707"/>
                <a:ext cx="123120" cy="28892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5">
            <p14:nvContentPartPr>
              <p14:cNvPr id="202" name="Input penna 201">
                <a:extLst>
                  <a:ext uri="{FF2B5EF4-FFF2-40B4-BE49-F238E27FC236}">
                    <a16:creationId xmlns:a16="http://schemas.microsoft.com/office/drawing/2014/main" id="{8AF0AB1B-FA15-4024-4FBC-FC5F630760C0}"/>
                  </a:ext>
                </a:extLst>
              </p14:cNvPr>
              <p14:cNvContentPartPr/>
              <p14:nvPr/>
            </p14:nvContentPartPr>
            <p14:xfrm>
              <a:off x="14020599" y="1134540"/>
              <a:ext cx="51840" cy="149580"/>
            </p14:xfrm>
          </p:contentPart>
        </mc:Choice>
        <mc:Fallback>
          <p:pic>
            <p:nvPicPr>
              <p:cNvPr id="202" name="Input penna 201">
                <a:extLst>
                  <a:ext uri="{FF2B5EF4-FFF2-40B4-BE49-F238E27FC236}">
                    <a16:creationId xmlns:a16="http://schemas.microsoft.com/office/drawing/2014/main" id="{8AF0AB1B-FA15-4024-4FBC-FC5F630760C0}"/>
                  </a:ext>
                </a:extLst>
              </p:cNvPr>
              <p:cNvPicPr/>
              <p:nvPr/>
            </p:nvPicPr>
            <p:blipFill>
              <a:blip r:embed="rId276"/>
              <a:stretch>
                <a:fillRect/>
              </a:stretch>
            </p:blipFill>
            <p:spPr>
              <a:xfrm>
                <a:off x="14002599" y="1116518"/>
                <a:ext cx="87480" cy="18526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7">
            <p14:nvContentPartPr>
              <p14:cNvPr id="203" name="Input penna 202">
                <a:extLst>
                  <a:ext uri="{FF2B5EF4-FFF2-40B4-BE49-F238E27FC236}">
                    <a16:creationId xmlns:a16="http://schemas.microsoft.com/office/drawing/2014/main" id="{1DF58C4E-F489-21C7-E5A5-800B4FCE2AD6}"/>
                  </a:ext>
                </a:extLst>
              </p14:cNvPr>
              <p14:cNvContentPartPr/>
              <p14:nvPr/>
            </p14:nvContentPartPr>
            <p14:xfrm>
              <a:off x="15599559" y="5733180"/>
              <a:ext cx="222480" cy="645840"/>
            </p14:xfrm>
          </p:contentPart>
        </mc:Choice>
        <mc:Fallback>
          <p:pic>
            <p:nvPicPr>
              <p:cNvPr id="203" name="Input penna 202">
                <a:extLst>
                  <a:ext uri="{FF2B5EF4-FFF2-40B4-BE49-F238E27FC236}">
                    <a16:creationId xmlns:a16="http://schemas.microsoft.com/office/drawing/2014/main" id="{1DF58C4E-F489-21C7-E5A5-800B4FCE2AD6}"/>
                  </a:ext>
                </a:extLst>
              </p:cNvPr>
              <p:cNvPicPr/>
              <p:nvPr/>
            </p:nvPicPr>
            <p:blipFill>
              <a:blip r:embed="rId278"/>
              <a:stretch>
                <a:fillRect/>
              </a:stretch>
            </p:blipFill>
            <p:spPr>
              <a:xfrm>
                <a:off x="15581588" y="5715180"/>
                <a:ext cx="258062" cy="68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9">
            <p14:nvContentPartPr>
              <p14:cNvPr id="204" name="Input penna 203">
                <a:extLst>
                  <a:ext uri="{FF2B5EF4-FFF2-40B4-BE49-F238E27FC236}">
                    <a16:creationId xmlns:a16="http://schemas.microsoft.com/office/drawing/2014/main" id="{C6D1FF14-D718-1F47-2E61-CBDC35B07F38}"/>
                  </a:ext>
                </a:extLst>
              </p14:cNvPr>
              <p14:cNvContentPartPr/>
              <p14:nvPr/>
            </p14:nvContentPartPr>
            <p14:xfrm>
              <a:off x="14880279" y="3644460"/>
              <a:ext cx="184140" cy="533520"/>
            </p14:xfrm>
          </p:contentPart>
        </mc:Choice>
        <mc:Fallback>
          <p:pic>
            <p:nvPicPr>
              <p:cNvPr id="204" name="Input penna 203">
                <a:extLst>
                  <a:ext uri="{FF2B5EF4-FFF2-40B4-BE49-F238E27FC236}">
                    <a16:creationId xmlns:a16="http://schemas.microsoft.com/office/drawing/2014/main" id="{C6D1FF14-D718-1F47-2E61-CBDC35B07F38}"/>
                  </a:ext>
                </a:extLst>
              </p:cNvPr>
              <p:cNvPicPr/>
              <p:nvPr/>
            </p:nvPicPr>
            <p:blipFill>
              <a:blip r:embed="rId280"/>
              <a:stretch>
                <a:fillRect/>
              </a:stretch>
            </p:blipFill>
            <p:spPr>
              <a:xfrm>
                <a:off x="14862261" y="3626472"/>
                <a:ext cx="219815" cy="569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1">
            <p14:nvContentPartPr>
              <p14:cNvPr id="205" name="Input penna 204">
                <a:extLst>
                  <a:ext uri="{FF2B5EF4-FFF2-40B4-BE49-F238E27FC236}">
                    <a16:creationId xmlns:a16="http://schemas.microsoft.com/office/drawing/2014/main" id="{6777876B-1B42-6593-3395-01EC9FB699C7}"/>
                  </a:ext>
                </a:extLst>
              </p14:cNvPr>
              <p14:cNvContentPartPr/>
              <p14:nvPr/>
            </p14:nvContentPartPr>
            <p14:xfrm>
              <a:off x="15148119" y="4423140"/>
              <a:ext cx="354780" cy="1029780"/>
            </p14:xfrm>
          </p:contentPart>
        </mc:Choice>
        <mc:Fallback>
          <p:pic>
            <p:nvPicPr>
              <p:cNvPr id="205" name="Input penna 204">
                <a:extLst>
                  <a:ext uri="{FF2B5EF4-FFF2-40B4-BE49-F238E27FC236}">
                    <a16:creationId xmlns:a16="http://schemas.microsoft.com/office/drawing/2014/main" id="{6777876B-1B42-6593-3395-01EC9FB699C7}"/>
                  </a:ext>
                </a:extLst>
              </p:cNvPr>
              <p:cNvPicPr/>
              <p:nvPr/>
            </p:nvPicPr>
            <p:blipFill>
              <a:blip r:embed="rId282"/>
              <a:stretch>
                <a:fillRect/>
              </a:stretch>
            </p:blipFill>
            <p:spPr>
              <a:xfrm>
                <a:off x="15130110" y="4405137"/>
                <a:ext cx="390438" cy="106542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3">
            <p14:nvContentPartPr>
              <p14:cNvPr id="206" name="Input penna 205">
                <a:extLst>
                  <a:ext uri="{FF2B5EF4-FFF2-40B4-BE49-F238E27FC236}">
                    <a16:creationId xmlns:a16="http://schemas.microsoft.com/office/drawing/2014/main" id="{07138AE1-08A3-BC1B-6613-0BC8B8A88443}"/>
                  </a:ext>
                </a:extLst>
              </p14:cNvPr>
              <p14:cNvContentPartPr/>
              <p14:nvPr/>
            </p14:nvContentPartPr>
            <p14:xfrm>
              <a:off x="14452059" y="2400300"/>
              <a:ext cx="329940" cy="957420"/>
            </p14:xfrm>
          </p:contentPart>
        </mc:Choice>
        <mc:Fallback>
          <p:pic>
            <p:nvPicPr>
              <p:cNvPr id="206" name="Input penna 205">
                <a:extLst>
                  <a:ext uri="{FF2B5EF4-FFF2-40B4-BE49-F238E27FC236}">
                    <a16:creationId xmlns:a16="http://schemas.microsoft.com/office/drawing/2014/main" id="{07138AE1-08A3-BC1B-6613-0BC8B8A88443}"/>
                  </a:ext>
                </a:extLst>
              </p:cNvPr>
              <p:cNvPicPr/>
              <p:nvPr/>
            </p:nvPicPr>
            <p:blipFill>
              <a:blip r:embed="rId284"/>
              <a:stretch>
                <a:fillRect/>
              </a:stretch>
            </p:blipFill>
            <p:spPr>
              <a:xfrm>
                <a:off x="14434049" y="2382297"/>
                <a:ext cx="365599" cy="99306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5">
            <p14:nvContentPartPr>
              <p14:cNvPr id="207" name="Input penna 206">
                <a:extLst>
                  <a:ext uri="{FF2B5EF4-FFF2-40B4-BE49-F238E27FC236}">
                    <a16:creationId xmlns:a16="http://schemas.microsoft.com/office/drawing/2014/main" id="{86898D25-B0D8-AAC3-14D9-C1094020C95B}"/>
                  </a:ext>
                </a:extLst>
              </p14:cNvPr>
              <p14:cNvContentPartPr/>
              <p14:nvPr/>
            </p14:nvContentPartPr>
            <p14:xfrm>
              <a:off x="14087019" y="1341360"/>
              <a:ext cx="250020" cy="724140"/>
            </p14:xfrm>
          </p:contentPart>
        </mc:Choice>
        <mc:Fallback>
          <p:pic>
            <p:nvPicPr>
              <p:cNvPr id="207" name="Input penna 206">
                <a:extLst>
                  <a:ext uri="{FF2B5EF4-FFF2-40B4-BE49-F238E27FC236}">
                    <a16:creationId xmlns:a16="http://schemas.microsoft.com/office/drawing/2014/main" id="{86898D25-B0D8-AAC3-14D9-C1094020C95B}"/>
                  </a:ext>
                </a:extLst>
              </p:cNvPr>
              <p:cNvPicPr/>
              <p:nvPr/>
            </p:nvPicPr>
            <p:blipFill>
              <a:blip r:embed="rId286"/>
              <a:stretch>
                <a:fillRect/>
              </a:stretch>
            </p:blipFill>
            <p:spPr>
              <a:xfrm>
                <a:off x="14068980" y="1323373"/>
                <a:ext cx="285737" cy="75975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7">
            <p14:nvContentPartPr>
              <p14:cNvPr id="208" name="Input penna 207">
                <a:extLst>
                  <a:ext uri="{FF2B5EF4-FFF2-40B4-BE49-F238E27FC236}">
                    <a16:creationId xmlns:a16="http://schemas.microsoft.com/office/drawing/2014/main" id="{BA283880-E97C-5BCF-9411-8094E0B22475}"/>
                  </a:ext>
                </a:extLst>
              </p14:cNvPr>
              <p14:cNvContentPartPr/>
              <p14:nvPr/>
            </p14:nvContentPartPr>
            <p14:xfrm>
              <a:off x="13148499" y="605340"/>
              <a:ext cx="58860" cy="169560"/>
            </p14:xfrm>
          </p:contentPart>
        </mc:Choice>
        <mc:Fallback>
          <p:pic>
            <p:nvPicPr>
              <p:cNvPr id="208" name="Input penna 207">
                <a:extLst>
                  <a:ext uri="{FF2B5EF4-FFF2-40B4-BE49-F238E27FC236}">
                    <a16:creationId xmlns:a16="http://schemas.microsoft.com/office/drawing/2014/main" id="{BA283880-E97C-5BCF-9411-8094E0B22475}"/>
                  </a:ext>
                </a:extLst>
              </p:cNvPr>
              <p:cNvPicPr/>
              <p:nvPr/>
            </p:nvPicPr>
            <p:blipFill>
              <a:blip r:embed="rId288"/>
              <a:stretch>
                <a:fillRect/>
              </a:stretch>
            </p:blipFill>
            <p:spPr>
              <a:xfrm>
                <a:off x="13130444" y="587378"/>
                <a:ext cx="94609" cy="20512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9">
            <p14:nvContentPartPr>
              <p14:cNvPr id="209" name="Input penna 208">
                <a:extLst>
                  <a:ext uri="{FF2B5EF4-FFF2-40B4-BE49-F238E27FC236}">
                    <a16:creationId xmlns:a16="http://schemas.microsoft.com/office/drawing/2014/main" id="{A99F6768-CE49-FF23-0E4E-60A6E12D66BA}"/>
                  </a:ext>
                </a:extLst>
              </p14:cNvPr>
              <p14:cNvContentPartPr/>
              <p14:nvPr/>
            </p14:nvContentPartPr>
            <p14:xfrm>
              <a:off x="13363419" y="1200420"/>
              <a:ext cx="79920" cy="231120"/>
            </p14:xfrm>
          </p:contentPart>
        </mc:Choice>
        <mc:Fallback>
          <p:pic>
            <p:nvPicPr>
              <p:cNvPr id="209" name="Input penna 208">
                <a:extLst>
                  <a:ext uri="{FF2B5EF4-FFF2-40B4-BE49-F238E27FC236}">
                    <a16:creationId xmlns:a16="http://schemas.microsoft.com/office/drawing/2014/main" id="{A99F6768-CE49-FF23-0E4E-60A6E12D66BA}"/>
                  </a:ext>
                </a:extLst>
              </p:cNvPr>
              <p:cNvPicPr/>
              <p:nvPr/>
            </p:nvPicPr>
            <p:blipFill>
              <a:blip r:embed="rId290"/>
              <a:stretch>
                <a:fillRect/>
              </a:stretch>
            </p:blipFill>
            <p:spPr>
              <a:xfrm>
                <a:off x="13345419" y="1182364"/>
                <a:ext cx="115560" cy="26687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1">
            <p14:nvContentPartPr>
              <p14:cNvPr id="210" name="Input penna 209">
                <a:extLst>
                  <a:ext uri="{FF2B5EF4-FFF2-40B4-BE49-F238E27FC236}">
                    <a16:creationId xmlns:a16="http://schemas.microsoft.com/office/drawing/2014/main" id="{A45CC958-0189-250B-BA4E-361085B72744}"/>
                  </a:ext>
                </a:extLst>
              </p14:cNvPr>
              <p14:cNvContentPartPr/>
              <p14:nvPr/>
            </p14:nvContentPartPr>
            <p14:xfrm>
              <a:off x="13748439" y="2391120"/>
              <a:ext cx="74520" cy="228420"/>
            </p14:xfrm>
          </p:contentPart>
        </mc:Choice>
        <mc:Fallback>
          <p:pic>
            <p:nvPicPr>
              <p:cNvPr id="210" name="Input penna 209">
                <a:extLst>
                  <a:ext uri="{FF2B5EF4-FFF2-40B4-BE49-F238E27FC236}">
                    <a16:creationId xmlns:a16="http://schemas.microsoft.com/office/drawing/2014/main" id="{A45CC958-0189-250B-BA4E-361085B72744}"/>
                  </a:ext>
                </a:extLst>
              </p:cNvPr>
              <p:cNvPicPr/>
              <p:nvPr/>
            </p:nvPicPr>
            <p:blipFill>
              <a:blip r:embed="rId292"/>
              <a:stretch>
                <a:fillRect/>
              </a:stretch>
            </p:blipFill>
            <p:spPr>
              <a:xfrm>
                <a:off x="13730439" y="2373106"/>
                <a:ext cx="110160" cy="26408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3">
            <p14:nvContentPartPr>
              <p14:cNvPr id="211" name="Input penna 210">
                <a:extLst>
                  <a:ext uri="{FF2B5EF4-FFF2-40B4-BE49-F238E27FC236}">
                    <a16:creationId xmlns:a16="http://schemas.microsoft.com/office/drawing/2014/main" id="{26B70086-8C33-10EE-D781-1373513FAE39}"/>
                  </a:ext>
                </a:extLst>
              </p14:cNvPr>
              <p14:cNvContentPartPr/>
              <p14:nvPr/>
            </p14:nvContentPartPr>
            <p14:xfrm>
              <a:off x="14149119" y="3625020"/>
              <a:ext cx="96660" cy="296460"/>
            </p14:xfrm>
          </p:contentPart>
        </mc:Choice>
        <mc:Fallback>
          <p:pic>
            <p:nvPicPr>
              <p:cNvPr id="211" name="Input penna 210">
                <a:extLst>
                  <a:ext uri="{FF2B5EF4-FFF2-40B4-BE49-F238E27FC236}">
                    <a16:creationId xmlns:a16="http://schemas.microsoft.com/office/drawing/2014/main" id="{26B70086-8C33-10EE-D781-1373513FAE39}"/>
                  </a:ext>
                </a:extLst>
              </p:cNvPr>
              <p:cNvPicPr/>
              <p:nvPr/>
            </p:nvPicPr>
            <p:blipFill>
              <a:blip r:embed="rId294"/>
              <a:stretch>
                <a:fillRect/>
              </a:stretch>
            </p:blipFill>
            <p:spPr>
              <a:xfrm>
                <a:off x="14131085" y="3607053"/>
                <a:ext cx="132366" cy="33203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5">
            <p14:nvContentPartPr>
              <p14:cNvPr id="212" name="Input penna 211">
                <a:extLst>
                  <a:ext uri="{FF2B5EF4-FFF2-40B4-BE49-F238E27FC236}">
                    <a16:creationId xmlns:a16="http://schemas.microsoft.com/office/drawing/2014/main" id="{4D872B5E-EDAE-04F5-67DD-7D2BF64B7F9A}"/>
                  </a:ext>
                </a:extLst>
              </p14:cNvPr>
              <p14:cNvContentPartPr/>
              <p14:nvPr/>
            </p14:nvContentPartPr>
            <p14:xfrm>
              <a:off x="14401299" y="4401540"/>
              <a:ext cx="75060" cy="230040"/>
            </p14:xfrm>
          </p:contentPart>
        </mc:Choice>
        <mc:Fallback>
          <p:pic>
            <p:nvPicPr>
              <p:cNvPr id="212" name="Input penna 211">
                <a:extLst>
                  <a:ext uri="{FF2B5EF4-FFF2-40B4-BE49-F238E27FC236}">
                    <a16:creationId xmlns:a16="http://schemas.microsoft.com/office/drawing/2014/main" id="{4D872B5E-EDAE-04F5-67DD-7D2BF64B7F9A}"/>
                  </a:ext>
                </a:extLst>
              </p:cNvPr>
              <p:cNvPicPr/>
              <p:nvPr/>
            </p:nvPicPr>
            <p:blipFill>
              <a:blip r:embed="rId296"/>
              <a:stretch>
                <a:fillRect/>
              </a:stretch>
            </p:blipFill>
            <p:spPr>
              <a:xfrm>
                <a:off x="14383256" y="4383540"/>
                <a:ext cx="110786" cy="265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7">
            <p14:nvContentPartPr>
              <p14:cNvPr id="213" name="Input penna 212">
                <a:extLst>
                  <a:ext uri="{FF2B5EF4-FFF2-40B4-BE49-F238E27FC236}">
                    <a16:creationId xmlns:a16="http://schemas.microsoft.com/office/drawing/2014/main" id="{4DB1CBBC-BB51-0687-CFD5-9A1511C92975}"/>
                  </a:ext>
                </a:extLst>
              </p14:cNvPr>
              <p14:cNvContentPartPr/>
              <p14:nvPr/>
            </p14:nvContentPartPr>
            <p14:xfrm>
              <a:off x="14861379" y="5724000"/>
              <a:ext cx="78300" cy="255960"/>
            </p14:xfrm>
          </p:contentPart>
        </mc:Choice>
        <mc:Fallback>
          <p:pic>
            <p:nvPicPr>
              <p:cNvPr id="213" name="Input penna 212">
                <a:extLst>
                  <a:ext uri="{FF2B5EF4-FFF2-40B4-BE49-F238E27FC236}">
                    <a16:creationId xmlns:a16="http://schemas.microsoft.com/office/drawing/2014/main" id="{4DB1CBBC-BB51-0687-CFD5-9A1511C92975}"/>
                  </a:ext>
                </a:extLst>
              </p:cNvPr>
              <p:cNvPicPr/>
              <p:nvPr/>
            </p:nvPicPr>
            <p:blipFill>
              <a:blip r:embed="rId298"/>
              <a:stretch>
                <a:fillRect/>
              </a:stretch>
            </p:blipFill>
            <p:spPr>
              <a:xfrm>
                <a:off x="14843502" y="5706000"/>
                <a:ext cx="113696" cy="29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9">
            <p14:nvContentPartPr>
              <p14:cNvPr id="214" name="Input penna 213">
                <a:extLst>
                  <a:ext uri="{FF2B5EF4-FFF2-40B4-BE49-F238E27FC236}">
                    <a16:creationId xmlns:a16="http://schemas.microsoft.com/office/drawing/2014/main" id="{C97197CE-2AFD-600A-5B16-143C792CEAF4}"/>
                  </a:ext>
                </a:extLst>
              </p14:cNvPr>
              <p14:cNvContentPartPr/>
              <p14:nvPr/>
            </p14:nvContentPartPr>
            <p14:xfrm>
              <a:off x="15157299" y="6692220"/>
              <a:ext cx="66420" cy="216000"/>
            </p14:xfrm>
          </p:contentPart>
        </mc:Choice>
        <mc:Fallback>
          <p:pic>
            <p:nvPicPr>
              <p:cNvPr id="214" name="Input penna 213">
                <a:extLst>
                  <a:ext uri="{FF2B5EF4-FFF2-40B4-BE49-F238E27FC236}">
                    <a16:creationId xmlns:a16="http://schemas.microsoft.com/office/drawing/2014/main" id="{C97197CE-2AFD-600A-5B16-143C792CEAF4}"/>
                  </a:ext>
                </a:extLst>
              </p:cNvPr>
              <p:cNvPicPr/>
              <p:nvPr/>
            </p:nvPicPr>
            <p:blipFill>
              <a:blip r:embed="rId300"/>
              <a:stretch>
                <a:fillRect/>
              </a:stretch>
            </p:blipFill>
            <p:spPr>
              <a:xfrm>
                <a:off x="15139250" y="6674220"/>
                <a:ext cx="102157" cy="25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1">
            <p14:nvContentPartPr>
              <p14:cNvPr id="215" name="Input penna 214">
                <a:extLst>
                  <a:ext uri="{FF2B5EF4-FFF2-40B4-BE49-F238E27FC236}">
                    <a16:creationId xmlns:a16="http://schemas.microsoft.com/office/drawing/2014/main" id="{2FA4FCCB-01DB-792F-8F9D-DD15D6A3B501}"/>
                  </a:ext>
                </a:extLst>
              </p14:cNvPr>
              <p14:cNvContentPartPr/>
              <p14:nvPr/>
            </p14:nvContentPartPr>
            <p14:xfrm>
              <a:off x="13216539" y="762480"/>
              <a:ext cx="131220" cy="379620"/>
            </p14:xfrm>
          </p:contentPart>
        </mc:Choice>
        <mc:Fallback>
          <p:pic>
            <p:nvPicPr>
              <p:cNvPr id="215" name="Input penna 214">
                <a:extLst>
                  <a:ext uri="{FF2B5EF4-FFF2-40B4-BE49-F238E27FC236}">
                    <a16:creationId xmlns:a16="http://schemas.microsoft.com/office/drawing/2014/main" id="{2FA4FCCB-01DB-792F-8F9D-DD15D6A3B501}"/>
                  </a:ext>
                </a:extLst>
              </p:cNvPr>
              <p:cNvPicPr/>
              <p:nvPr/>
            </p:nvPicPr>
            <p:blipFill>
              <a:blip r:embed="rId302"/>
              <a:stretch>
                <a:fillRect/>
              </a:stretch>
            </p:blipFill>
            <p:spPr>
              <a:xfrm>
                <a:off x="13198514" y="744506"/>
                <a:ext cx="166909" cy="41520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3">
            <p14:nvContentPartPr>
              <p14:cNvPr id="216" name="Input penna 215">
                <a:extLst>
                  <a:ext uri="{FF2B5EF4-FFF2-40B4-BE49-F238E27FC236}">
                    <a16:creationId xmlns:a16="http://schemas.microsoft.com/office/drawing/2014/main" id="{5FC6A908-E42F-32D4-950F-8C5F023E6A80}"/>
                  </a:ext>
                </a:extLst>
              </p14:cNvPr>
              <p14:cNvContentPartPr/>
              <p14:nvPr/>
            </p14:nvContentPartPr>
            <p14:xfrm>
              <a:off x="14274399" y="3964680"/>
              <a:ext cx="123120" cy="378000"/>
            </p14:xfrm>
          </p:contentPart>
        </mc:Choice>
        <mc:Fallback>
          <p:pic>
            <p:nvPicPr>
              <p:cNvPr id="216" name="Input penna 215">
                <a:extLst>
                  <a:ext uri="{FF2B5EF4-FFF2-40B4-BE49-F238E27FC236}">
                    <a16:creationId xmlns:a16="http://schemas.microsoft.com/office/drawing/2014/main" id="{5FC6A908-E42F-32D4-950F-8C5F023E6A80}"/>
                  </a:ext>
                </a:extLst>
              </p:cNvPr>
              <p:cNvPicPr/>
              <p:nvPr/>
            </p:nvPicPr>
            <p:blipFill>
              <a:blip r:embed="rId304"/>
              <a:stretch>
                <a:fillRect/>
              </a:stretch>
            </p:blipFill>
            <p:spPr>
              <a:xfrm>
                <a:off x="14256399" y="3946680"/>
                <a:ext cx="158760" cy="41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5">
            <p14:nvContentPartPr>
              <p14:cNvPr id="217" name="Input penna 216">
                <a:extLst>
                  <a:ext uri="{FF2B5EF4-FFF2-40B4-BE49-F238E27FC236}">
                    <a16:creationId xmlns:a16="http://schemas.microsoft.com/office/drawing/2014/main" id="{F994D893-0998-B12A-74D4-64F9DD6BF20F}"/>
                  </a:ext>
                </a:extLst>
              </p14:cNvPr>
              <p14:cNvContentPartPr/>
              <p14:nvPr/>
            </p14:nvContentPartPr>
            <p14:xfrm>
              <a:off x="13466559" y="1479060"/>
              <a:ext cx="280800" cy="864000"/>
            </p14:xfrm>
          </p:contentPart>
        </mc:Choice>
        <mc:Fallback>
          <p:pic>
            <p:nvPicPr>
              <p:cNvPr id="217" name="Input penna 216">
                <a:extLst>
                  <a:ext uri="{FF2B5EF4-FFF2-40B4-BE49-F238E27FC236}">
                    <a16:creationId xmlns:a16="http://schemas.microsoft.com/office/drawing/2014/main" id="{F994D893-0998-B12A-74D4-64F9DD6BF20F}"/>
                  </a:ext>
                </a:extLst>
              </p:cNvPr>
              <p:cNvPicPr/>
              <p:nvPr/>
            </p:nvPicPr>
            <p:blipFill>
              <a:blip r:embed="rId306"/>
              <a:stretch>
                <a:fillRect/>
              </a:stretch>
            </p:blipFill>
            <p:spPr>
              <a:xfrm>
                <a:off x="13448559" y="1461045"/>
                <a:ext cx="316440" cy="89967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7">
            <p14:nvContentPartPr>
              <p14:cNvPr id="218" name="Input penna 217">
                <a:extLst>
                  <a:ext uri="{FF2B5EF4-FFF2-40B4-BE49-F238E27FC236}">
                    <a16:creationId xmlns:a16="http://schemas.microsoft.com/office/drawing/2014/main" id="{2B7517FD-8485-E35F-0235-A519BF4FAB15}"/>
                  </a:ext>
                </a:extLst>
              </p14:cNvPr>
              <p14:cNvContentPartPr/>
              <p14:nvPr/>
            </p14:nvContentPartPr>
            <p14:xfrm>
              <a:off x="13847259" y="2651400"/>
              <a:ext cx="301860" cy="928800"/>
            </p14:xfrm>
          </p:contentPart>
        </mc:Choice>
        <mc:Fallback>
          <p:pic>
            <p:nvPicPr>
              <p:cNvPr id="218" name="Input penna 217">
                <a:extLst>
                  <a:ext uri="{FF2B5EF4-FFF2-40B4-BE49-F238E27FC236}">
                    <a16:creationId xmlns:a16="http://schemas.microsoft.com/office/drawing/2014/main" id="{2B7517FD-8485-E35F-0235-A519BF4FAB15}"/>
                  </a:ext>
                </a:extLst>
              </p:cNvPr>
              <p:cNvPicPr/>
              <p:nvPr/>
            </p:nvPicPr>
            <p:blipFill>
              <a:blip r:embed="rId308"/>
              <a:stretch>
                <a:fillRect/>
              </a:stretch>
            </p:blipFill>
            <p:spPr>
              <a:xfrm>
                <a:off x="13829248" y="2633400"/>
                <a:ext cx="337521" cy="96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9">
            <p14:nvContentPartPr>
              <p14:cNvPr id="219" name="Input penna 218">
                <a:extLst>
                  <a:ext uri="{FF2B5EF4-FFF2-40B4-BE49-F238E27FC236}">
                    <a16:creationId xmlns:a16="http://schemas.microsoft.com/office/drawing/2014/main" id="{8D1F3B52-67C4-9562-8C91-F9F2C16DAFD5}"/>
                  </a:ext>
                </a:extLst>
              </p14:cNvPr>
              <p14:cNvContentPartPr/>
              <p14:nvPr/>
            </p14:nvContentPartPr>
            <p14:xfrm>
              <a:off x="14498499" y="4655340"/>
              <a:ext cx="351540" cy="1080000"/>
            </p14:xfrm>
          </p:contentPart>
        </mc:Choice>
        <mc:Fallback>
          <p:pic>
            <p:nvPicPr>
              <p:cNvPr id="219" name="Input penna 218">
                <a:extLst>
                  <a:ext uri="{FF2B5EF4-FFF2-40B4-BE49-F238E27FC236}">
                    <a16:creationId xmlns:a16="http://schemas.microsoft.com/office/drawing/2014/main" id="{8D1F3B52-67C4-9562-8C91-F9F2C16DAFD5}"/>
                  </a:ext>
                </a:extLst>
              </p:cNvPr>
              <p:cNvPicPr/>
              <p:nvPr/>
            </p:nvPicPr>
            <p:blipFill>
              <a:blip r:embed="rId310"/>
              <a:stretch>
                <a:fillRect/>
              </a:stretch>
            </p:blipFill>
            <p:spPr>
              <a:xfrm>
                <a:off x="14480471" y="4637340"/>
                <a:ext cx="387235" cy="111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1">
            <p14:nvContentPartPr>
              <p14:cNvPr id="220" name="Input penna 219">
                <a:extLst>
                  <a:ext uri="{FF2B5EF4-FFF2-40B4-BE49-F238E27FC236}">
                    <a16:creationId xmlns:a16="http://schemas.microsoft.com/office/drawing/2014/main" id="{D8C1B2E5-74E7-6585-7E4D-AA8AA65F107E}"/>
                  </a:ext>
                </a:extLst>
              </p14:cNvPr>
              <p14:cNvContentPartPr/>
              <p14:nvPr/>
            </p14:nvContentPartPr>
            <p14:xfrm>
              <a:off x="14935359" y="5999940"/>
              <a:ext cx="205740" cy="632340"/>
            </p14:xfrm>
          </p:contentPart>
        </mc:Choice>
        <mc:Fallback>
          <p:pic>
            <p:nvPicPr>
              <p:cNvPr id="220" name="Input penna 219">
                <a:extLst>
                  <a:ext uri="{FF2B5EF4-FFF2-40B4-BE49-F238E27FC236}">
                    <a16:creationId xmlns:a16="http://schemas.microsoft.com/office/drawing/2014/main" id="{D8C1B2E5-74E7-6585-7E4D-AA8AA65F107E}"/>
                  </a:ext>
                </a:extLst>
              </p:cNvPr>
              <p:cNvPicPr/>
              <p:nvPr/>
            </p:nvPicPr>
            <p:blipFill>
              <a:blip r:embed="rId312"/>
              <a:stretch>
                <a:fillRect/>
              </a:stretch>
            </p:blipFill>
            <p:spPr>
              <a:xfrm>
                <a:off x="14917343" y="5981935"/>
                <a:ext cx="241411" cy="6679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3">
            <p14:nvContentPartPr>
              <p14:cNvPr id="224" name="Input penna 223">
                <a:extLst>
                  <a:ext uri="{FF2B5EF4-FFF2-40B4-BE49-F238E27FC236}">
                    <a16:creationId xmlns:a16="http://schemas.microsoft.com/office/drawing/2014/main" id="{C9FAF730-86E3-3FB2-6615-2D4FAB86E550}"/>
                  </a:ext>
                </a:extLst>
              </p14:cNvPr>
              <p14:cNvContentPartPr/>
              <p14:nvPr/>
            </p14:nvContentPartPr>
            <p14:xfrm>
              <a:off x="14469339" y="6890400"/>
              <a:ext cx="112860" cy="346140"/>
            </p14:xfrm>
          </p:contentPart>
        </mc:Choice>
        <mc:Fallback>
          <p:pic>
            <p:nvPicPr>
              <p:cNvPr id="224" name="Input penna 223">
                <a:extLst>
                  <a:ext uri="{FF2B5EF4-FFF2-40B4-BE49-F238E27FC236}">
                    <a16:creationId xmlns:a16="http://schemas.microsoft.com/office/drawing/2014/main" id="{C9FAF730-86E3-3FB2-6615-2D4FAB86E550}"/>
                  </a:ext>
                </a:extLst>
              </p:cNvPr>
              <p:cNvPicPr/>
              <p:nvPr/>
            </p:nvPicPr>
            <p:blipFill>
              <a:blip r:embed="rId314"/>
              <a:stretch>
                <a:fillRect/>
              </a:stretch>
            </p:blipFill>
            <p:spPr>
              <a:xfrm>
                <a:off x="14451310" y="6872372"/>
                <a:ext cx="148557" cy="3818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5">
            <p14:nvContentPartPr>
              <p14:cNvPr id="225" name="Input penna 224">
                <a:extLst>
                  <a:ext uri="{FF2B5EF4-FFF2-40B4-BE49-F238E27FC236}">
                    <a16:creationId xmlns:a16="http://schemas.microsoft.com/office/drawing/2014/main" id="{BAFB0CEE-743A-43A9-4635-73320DB86410}"/>
                  </a:ext>
                </a:extLst>
              </p14:cNvPr>
              <p14:cNvContentPartPr/>
              <p14:nvPr/>
            </p14:nvContentPartPr>
            <p14:xfrm>
              <a:off x="13983339" y="5395140"/>
              <a:ext cx="68040" cy="208440"/>
            </p14:xfrm>
          </p:contentPart>
        </mc:Choice>
        <mc:Fallback>
          <p:pic>
            <p:nvPicPr>
              <p:cNvPr id="225" name="Input penna 224">
                <a:extLst>
                  <a:ext uri="{FF2B5EF4-FFF2-40B4-BE49-F238E27FC236}">
                    <a16:creationId xmlns:a16="http://schemas.microsoft.com/office/drawing/2014/main" id="{BAFB0CEE-743A-43A9-4635-73320DB86410}"/>
                  </a:ext>
                </a:extLst>
              </p:cNvPr>
              <p:cNvPicPr/>
              <p:nvPr/>
            </p:nvPicPr>
            <p:blipFill>
              <a:blip r:embed="rId316"/>
              <a:stretch>
                <a:fillRect/>
              </a:stretch>
            </p:blipFill>
            <p:spPr>
              <a:xfrm>
                <a:off x="13965339" y="5377140"/>
                <a:ext cx="103680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7">
            <p14:nvContentPartPr>
              <p14:cNvPr id="228" name="Input penna 227">
                <a:extLst>
                  <a:ext uri="{FF2B5EF4-FFF2-40B4-BE49-F238E27FC236}">
                    <a16:creationId xmlns:a16="http://schemas.microsoft.com/office/drawing/2014/main" id="{88EB0CFB-4CEE-8057-40BD-818EB51A4989}"/>
                  </a:ext>
                </a:extLst>
              </p14:cNvPr>
              <p14:cNvContentPartPr/>
              <p14:nvPr/>
            </p14:nvContentPartPr>
            <p14:xfrm>
              <a:off x="12689499" y="1528200"/>
              <a:ext cx="76140" cy="233280"/>
            </p14:xfrm>
          </p:contentPart>
        </mc:Choice>
        <mc:Fallback>
          <p:pic>
            <p:nvPicPr>
              <p:cNvPr id="228" name="Input penna 227">
                <a:extLst>
                  <a:ext uri="{FF2B5EF4-FFF2-40B4-BE49-F238E27FC236}">
                    <a16:creationId xmlns:a16="http://schemas.microsoft.com/office/drawing/2014/main" id="{88EB0CFB-4CEE-8057-40BD-818EB51A4989}"/>
                  </a:ext>
                </a:extLst>
              </p:cNvPr>
              <p:cNvPicPr/>
              <p:nvPr/>
            </p:nvPicPr>
            <p:blipFill>
              <a:blip r:embed="rId318"/>
              <a:stretch>
                <a:fillRect/>
              </a:stretch>
            </p:blipFill>
            <p:spPr>
              <a:xfrm>
                <a:off x="12671456" y="1510200"/>
                <a:ext cx="111864" cy="26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9">
            <p14:nvContentPartPr>
              <p14:cNvPr id="229" name="Input penna 228">
                <a:extLst>
                  <a:ext uri="{FF2B5EF4-FFF2-40B4-BE49-F238E27FC236}">
                    <a16:creationId xmlns:a16="http://schemas.microsoft.com/office/drawing/2014/main" id="{4F9A3922-7925-857C-3395-34B7E33DA67E}"/>
                  </a:ext>
                </a:extLst>
              </p14:cNvPr>
              <p14:cNvContentPartPr/>
              <p14:nvPr/>
            </p14:nvContentPartPr>
            <p14:xfrm>
              <a:off x="13059399" y="2665980"/>
              <a:ext cx="88560" cy="272160"/>
            </p14:xfrm>
          </p:contentPart>
        </mc:Choice>
        <mc:Fallback>
          <p:pic>
            <p:nvPicPr>
              <p:cNvPr id="229" name="Input penna 228">
                <a:extLst>
                  <a:ext uri="{FF2B5EF4-FFF2-40B4-BE49-F238E27FC236}">
                    <a16:creationId xmlns:a16="http://schemas.microsoft.com/office/drawing/2014/main" id="{4F9A3922-7925-857C-3395-34B7E33DA67E}"/>
                  </a:ext>
                </a:extLst>
              </p:cNvPr>
              <p:cNvPicPr/>
              <p:nvPr/>
            </p:nvPicPr>
            <p:blipFill>
              <a:blip r:embed="rId320"/>
              <a:stretch>
                <a:fillRect/>
              </a:stretch>
            </p:blipFill>
            <p:spPr>
              <a:xfrm>
                <a:off x="13041399" y="2647980"/>
                <a:ext cx="124200" cy="30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1">
            <p14:nvContentPartPr>
              <p14:cNvPr id="230" name="Input penna 229">
                <a:extLst>
                  <a:ext uri="{FF2B5EF4-FFF2-40B4-BE49-F238E27FC236}">
                    <a16:creationId xmlns:a16="http://schemas.microsoft.com/office/drawing/2014/main" id="{05176E49-8449-78B0-AF5A-24A85E2D30FD}"/>
                  </a:ext>
                </a:extLst>
              </p14:cNvPr>
              <p14:cNvContentPartPr/>
              <p14:nvPr/>
            </p14:nvContentPartPr>
            <p14:xfrm>
              <a:off x="14323539" y="6424380"/>
              <a:ext cx="143640" cy="441720"/>
            </p14:xfrm>
          </p:contentPart>
        </mc:Choice>
        <mc:Fallback>
          <p:pic>
            <p:nvPicPr>
              <p:cNvPr id="230" name="Input penna 229">
                <a:extLst>
                  <a:ext uri="{FF2B5EF4-FFF2-40B4-BE49-F238E27FC236}">
                    <a16:creationId xmlns:a16="http://schemas.microsoft.com/office/drawing/2014/main" id="{05176E49-8449-78B0-AF5A-24A85E2D30FD}"/>
                  </a:ext>
                </a:extLst>
              </p:cNvPr>
              <p:cNvPicPr/>
              <p:nvPr/>
            </p:nvPicPr>
            <p:blipFill>
              <a:blip r:embed="rId322"/>
              <a:stretch>
                <a:fillRect/>
              </a:stretch>
            </p:blipFill>
            <p:spPr>
              <a:xfrm>
                <a:off x="14305539" y="6406380"/>
                <a:ext cx="179280" cy="47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3">
            <p14:nvContentPartPr>
              <p14:cNvPr id="231" name="Input penna 230">
                <a:extLst>
                  <a:ext uri="{FF2B5EF4-FFF2-40B4-BE49-F238E27FC236}">
                    <a16:creationId xmlns:a16="http://schemas.microsoft.com/office/drawing/2014/main" id="{D4D93974-9815-EA8F-BC49-CF046788D1F0}"/>
                  </a:ext>
                </a:extLst>
              </p14:cNvPr>
              <p14:cNvContentPartPr/>
              <p14:nvPr/>
            </p14:nvContentPartPr>
            <p14:xfrm>
              <a:off x="14071359" y="5647320"/>
              <a:ext cx="87480" cy="268380"/>
            </p14:xfrm>
          </p:contentPart>
        </mc:Choice>
        <mc:Fallback>
          <p:pic>
            <p:nvPicPr>
              <p:cNvPr id="231" name="Input penna 230">
                <a:extLst>
                  <a:ext uri="{FF2B5EF4-FFF2-40B4-BE49-F238E27FC236}">
                    <a16:creationId xmlns:a16="http://schemas.microsoft.com/office/drawing/2014/main" id="{D4D93974-9815-EA8F-BC49-CF046788D1F0}"/>
                  </a:ext>
                </a:extLst>
              </p:cNvPr>
              <p:cNvPicPr/>
              <p:nvPr/>
            </p:nvPicPr>
            <p:blipFill>
              <a:blip r:embed="rId324"/>
              <a:stretch>
                <a:fillRect/>
              </a:stretch>
            </p:blipFill>
            <p:spPr>
              <a:xfrm>
                <a:off x="14053359" y="5629308"/>
                <a:ext cx="123120" cy="304044"/>
              </a:xfrm>
              <a:prstGeom prst="rect">
                <a:avLst/>
              </a:prstGeom>
            </p:spPr>
          </p:pic>
        </mc:Fallback>
      </mc:AlternateContent>
      <p:grpSp>
        <p:nvGrpSpPr>
          <p:cNvPr id="233" name="Gruppo 232">
            <a:extLst>
              <a:ext uri="{FF2B5EF4-FFF2-40B4-BE49-F238E27FC236}">
                <a16:creationId xmlns:a16="http://schemas.microsoft.com/office/drawing/2014/main" id="{01B3FAC5-1B34-D10D-20B2-3EB8A07DF099}"/>
              </a:ext>
            </a:extLst>
          </p:cNvPr>
          <p:cNvGrpSpPr/>
          <p:nvPr/>
        </p:nvGrpSpPr>
        <p:grpSpPr>
          <a:xfrm>
            <a:off x="13452519" y="3876660"/>
            <a:ext cx="523260" cy="1513080"/>
            <a:chOff x="7585860" y="2584440"/>
            <a:chExt cx="348840" cy="1008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25">
              <p14:nvContentPartPr>
                <p14:cNvPr id="226" name="Input penna 225">
                  <a:extLst>
                    <a:ext uri="{FF2B5EF4-FFF2-40B4-BE49-F238E27FC236}">
                      <a16:creationId xmlns:a16="http://schemas.microsoft.com/office/drawing/2014/main" id="{95449909-3161-3918-E4D8-A94339085BDA}"/>
                    </a:ext>
                  </a:extLst>
                </p14:cNvPr>
                <p14:cNvContentPartPr/>
                <p14:nvPr/>
              </p14:nvContentPartPr>
              <p14:xfrm>
                <a:off x="7761900" y="3125520"/>
                <a:ext cx="40680" cy="124560"/>
              </p14:xfrm>
            </p:contentPart>
          </mc:Choice>
          <mc:Fallback xmlns="">
            <p:pic>
              <p:nvPicPr>
                <p:cNvPr id="226" name="Input penna 225">
                  <a:extLst>
                    <a:ext uri="{FF2B5EF4-FFF2-40B4-BE49-F238E27FC236}">
                      <a16:creationId xmlns:a16="http://schemas.microsoft.com/office/drawing/2014/main" id="{95449909-3161-3918-E4D8-A94339085BDA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7743900" y="3107520"/>
                  <a:ext cx="7632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7">
              <p14:nvContentPartPr>
                <p14:cNvPr id="227" name="Input penna 226">
                  <a:extLst>
                    <a:ext uri="{FF2B5EF4-FFF2-40B4-BE49-F238E27FC236}">
                      <a16:creationId xmlns:a16="http://schemas.microsoft.com/office/drawing/2014/main" id="{EF268E6B-AEDB-A8C7-F382-E2E5F5001EA4}"/>
                    </a:ext>
                  </a:extLst>
                </p14:cNvPr>
                <p14:cNvContentPartPr/>
                <p14:nvPr/>
              </p14:nvContentPartPr>
              <p14:xfrm>
                <a:off x="7585860" y="2584440"/>
                <a:ext cx="51840" cy="158760"/>
              </p14:xfrm>
            </p:contentPart>
          </mc:Choice>
          <mc:Fallback xmlns="">
            <p:pic>
              <p:nvPicPr>
                <p:cNvPr id="227" name="Input penna 226">
                  <a:extLst>
                    <a:ext uri="{FF2B5EF4-FFF2-40B4-BE49-F238E27FC236}">
                      <a16:creationId xmlns:a16="http://schemas.microsoft.com/office/drawing/2014/main" id="{EF268E6B-AEDB-A8C7-F382-E2E5F5001EA4}"/>
                    </a:ext>
                  </a:extLst>
                </p:cNvPr>
                <p:cNvPicPr/>
                <p:nvPr/>
              </p:nvPicPr>
              <p:blipFill>
                <a:blip r:embed="rId328"/>
                <a:stretch>
                  <a:fillRect/>
                </a:stretch>
              </p:blipFill>
              <p:spPr>
                <a:xfrm>
                  <a:off x="7568220" y="2566440"/>
                  <a:ext cx="87480" cy="19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9">
              <p14:nvContentPartPr>
                <p14:cNvPr id="232" name="Input penna 231">
                  <a:extLst>
                    <a:ext uri="{FF2B5EF4-FFF2-40B4-BE49-F238E27FC236}">
                      <a16:creationId xmlns:a16="http://schemas.microsoft.com/office/drawing/2014/main" id="{5B08DC69-B2D3-703C-085F-15B24E0E23DC}"/>
                    </a:ext>
                  </a:extLst>
                </p14:cNvPr>
                <p14:cNvContentPartPr/>
                <p14:nvPr/>
              </p14:nvContentPartPr>
              <p14:xfrm>
                <a:off x="7644180" y="2750040"/>
                <a:ext cx="290520" cy="843120"/>
              </p14:xfrm>
            </p:contentPart>
          </mc:Choice>
          <mc:Fallback xmlns="">
            <p:pic>
              <p:nvPicPr>
                <p:cNvPr id="232" name="Input penna 231">
                  <a:extLst>
                    <a:ext uri="{FF2B5EF4-FFF2-40B4-BE49-F238E27FC236}">
                      <a16:creationId xmlns:a16="http://schemas.microsoft.com/office/drawing/2014/main" id="{5B08DC69-B2D3-703C-085F-15B24E0E23DC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7626540" y="2732040"/>
                  <a:ext cx="326160" cy="878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331">
            <p14:nvContentPartPr>
              <p14:cNvPr id="234" name="Input penna 233">
                <a:extLst>
                  <a:ext uri="{FF2B5EF4-FFF2-40B4-BE49-F238E27FC236}">
                    <a16:creationId xmlns:a16="http://schemas.microsoft.com/office/drawing/2014/main" id="{48FEB6B2-4EBE-E28A-E788-804673ED9456}"/>
                  </a:ext>
                </a:extLst>
              </p14:cNvPr>
              <p14:cNvContentPartPr/>
              <p14:nvPr/>
            </p14:nvContentPartPr>
            <p14:xfrm>
              <a:off x="12772119" y="1763640"/>
              <a:ext cx="277020" cy="851580"/>
            </p14:xfrm>
          </p:contentPart>
        </mc:Choice>
        <mc:Fallback>
          <p:pic>
            <p:nvPicPr>
              <p:cNvPr id="234" name="Input penna 233">
                <a:extLst>
                  <a:ext uri="{FF2B5EF4-FFF2-40B4-BE49-F238E27FC236}">
                    <a16:creationId xmlns:a16="http://schemas.microsoft.com/office/drawing/2014/main" id="{48FEB6B2-4EBE-E28A-E788-804673ED9456}"/>
                  </a:ext>
                </a:extLst>
              </p:cNvPr>
              <p:cNvPicPr/>
              <p:nvPr/>
            </p:nvPicPr>
            <p:blipFill>
              <a:blip r:embed="rId332"/>
              <a:stretch>
                <a:fillRect/>
              </a:stretch>
            </p:blipFill>
            <p:spPr>
              <a:xfrm>
                <a:off x="12754107" y="1745636"/>
                <a:ext cx="312683" cy="88722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3">
            <p14:nvContentPartPr>
              <p14:cNvPr id="235" name="Input penna 234">
                <a:extLst>
                  <a:ext uri="{FF2B5EF4-FFF2-40B4-BE49-F238E27FC236}">
                    <a16:creationId xmlns:a16="http://schemas.microsoft.com/office/drawing/2014/main" id="{CC0F607C-4859-4FA2-6D66-6FAB866FC3E8}"/>
                  </a:ext>
                </a:extLst>
              </p14:cNvPr>
              <p14:cNvContentPartPr/>
              <p14:nvPr/>
            </p14:nvContentPartPr>
            <p14:xfrm>
              <a:off x="13164159" y="2970000"/>
              <a:ext cx="281340" cy="865620"/>
            </p14:xfrm>
          </p:contentPart>
        </mc:Choice>
        <mc:Fallback>
          <p:pic>
            <p:nvPicPr>
              <p:cNvPr id="235" name="Input penna 234">
                <a:extLst>
                  <a:ext uri="{FF2B5EF4-FFF2-40B4-BE49-F238E27FC236}">
                    <a16:creationId xmlns:a16="http://schemas.microsoft.com/office/drawing/2014/main" id="{CC0F607C-4859-4FA2-6D66-6FAB866FC3E8}"/>
                  </a:ext>
                </a:extLst>
              </p:cNvPr>
              <p:cNvPicPr/>
              <p:nvPr/>
            </p:nvPicPr>
            <p:blipFill>
              <a:blip r:embed="rId334"/>
              <a:stretch>
                <a:fillRect/>
              </a:stretch>
            </p:blipFill>
            <p:spPr>
              <a:xfrm>
                <a:off x="13146147" y="2951996"/>
                <a:ext cx="317003" cy="90126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5">
            <p14:nvContentPartPr>
              <p14:cNvPr id="236" name="Input penna 235">
                <a:extLst>
                  <a:ext uri="{FF2B5EF4-FFF2-40B4-BE49-F238E27FC236}">
                    <a16:creationId xmlns:a16="http://schemas.microsoft.com/office/drawing/2014/main" id="{EEB6DFB3-6735-4927-924E-BB4C11157777}"/>
                  </a:ext>
                </a:extLst>
              </p14:cNvPr>
              <p14:cNvContentPartPr/>
              <p14:nvPr/>
            </p14:nvContentPartPr>
            <p14:xfrm>
              <a:off x="13534599" y="6256980"/>
              <a:ext cx="64260" cy="197640"/>
            </p14:xfrm>
          </p:contentPart>
        </mc:Choice>
        <mc:Fallback>
          <p:pic>
            <p:nvPicPr>
              <p:cNvPr id="236" name="Input penna 235">
                <a:extLst>
                  <a:ext uri="{FF2B5EF4-FFF2-40B4-BE49-F238E27FC236}">
                    <a16:creationId xmlns:a16="http://schemas.microsoft.com/office/drawing/2014/main" id="{EEB6DFB3-6735-4927-924E-BB4C11157777}"/>
                  </a:ext>
                </a:extLst>
              </p:cNvPr>
              <p:cNvPicPr/>
              <p:nvPr/>
            </p:nvPicPr>
            <p:blipFill>
              <a:blip r:embed="rId336"/>
              <a:stretch>
                <a:fillRect/>
              </a:stretch>
            </p:blipFill>
            <p:spPr>
              <a:xfrm>
                <a:off x="13516749" y="6238980"/>
                <a:ext cx="99603" cy="23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7">
            <p14:nvContentPartPr>
              <p14:cNvPr id="237" name="Input penna 236">
                <a:extLst>
                  <a:ext uri="{FF2B5EF4-FFF2-40B4-BE49-F238E27FC236}">
                    <a16:creationId xmlns:a16="http://schemas.microsoft.com/office/drawing/2014/main" id="{78C34945-5A67-6C5D-E809-C1647F060742}"/>
                  </a:ext>
                </a:extLst>
              </p14:cNvPr>
              <p14:cNvContentPartPr/>
              <p14:nvPr/>
            </p14:nvContentPartPr>
            <p14:xfrm>
              <a:off x="13841859" y="7201980"/>
              <a:ext cx="68040" cy="208440"/>
            </p14:xfrm>
          </p:contentPart>
        </mc:Choice>
        <mc:Fallback>
          <p:pic>
            <p:nvPicPr>
              <p:cNvPr id="237" name="Input penna 236">
                <a:extLst>
                  <a:ext uri="{FF2B5EF4-FFF2-40B4-BE49-F238E27FC236}">
                    <a16:creationId xmlns:a16="http://schemas.microsoft.com/office/drawing/2014/main" id="{78C34945-5A67-6C5D-E809-C1647F060742}"/>
                  </a:ext>
                </a:extLst>
              </p:cNvPr>
              <p:cNvPicPr/>
              <p:nvPr/>
            </p:nvPicPr>
            <p:blipFill>
              <a:blip r:embed="rId338"/>
              <a:stretch>
                <a:fillRect/>
              </a:stretch>
            </p:blipFill>
            <p:spPr>
              <a:xfrm>
                <a:off x="13823859" y="7183980"/>
                <a:ext cx="103680" cy="244080"/>
              </a:xfrm>
              <a:prstGeom prst="rect">
                <a:avLst/>
              </a:prstGeom>
            </p:spPr>
          </p:pic>
        </mc:Fallback>
      </mc:AlternateContent>
      <p:grpSp>
        <p:nvGrpSpPr>
          <p:cNvPr id="242" name="Gruppo 241">
            <a:extLst>
              <a:ext uri="{FF2B5EF4-FFF2-40B4-BE49-F238E27FC236}">
                <a16:creationId xmlns:a16="http://schemas.microsoft.com/office/drawing/2014/main" id="{4CB29ADD-13DE-3DFA-85DA-DB2DD7BAFFBC}"/>
              </a:ext>
            </a:extLst>
          </p:cNvPr>
          <p:cNvGrpSpPr/>
          <p:nvPr/>
        </p:nvGrpSpPr>
        <p:grpSpPr>
          <a:xfrm>
            <a:off x="13125819" y="4983660"/>
            <a:ext cx="279720" cy="859140"/>
            <a:chOff x="7368060" y="3322440"/>
            <a:chExt cx="186480" cy="572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39">
              <p14:nvContentPartPr>
                <p14:cNvPr id="239" name="Input penna 238">
                  <a:extLst>
                    <a:ext uri="{FF2B5EF4-FFF2-40B4-BE49-F238E27FC236}">
                      <a16:creationId xmlns:a16="http://schemas.microsoft.com/office/drawing/2014/main" id="{A8ADCE3A-590D-F3BA-5D33-E994FCF2FFE5}"/>
                    </a:ext>
                  </a:extLst>
                </p14:cNvPr>
                <p14:cNvContentPartPr/>
                <p14:nvPr/>
              </p14:nvContentPartPr>
              <p14:xfrm>
                <a:off x="7368060" y="3322440"/>
                <a:ext cx="38160" cy="117360"/>
              </p14:xfrm>
            </p:contentPart>
          </mc:Choice>
          <mc:Fallback xmlns="">
            <p:pic>
              <p:nvPicPr>
                <p:cNvPr id="239" name="Input penna 238">
                  <a:extLst>
                    <a:ext uri="{FF2B5EF4-FFF2-40B4-BE49-F238E27FC236}">
                      <a16:creationId xmlns:a16="http://schemas.microsoft.com/office/drawing/2014/main" id="{A8ADCE3A-590D-F3BA-5D33-E994FCF2FFE5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7350420" y="3304800"/>
                  <a:ext cx="7380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1">
              <p14:nvContentPartPr>
                <p14:cNvPr id="240" name="Input penna 239">
                  <a:extLst>
                    <a:ext uri="{FF2B5EF4-FFF2-40B4-BE49-F238E27FC236}">
                      <a16:creationId xmlns:a16="http://schemas.microsoft.com/office/drawing/2014/main" id="{1F7AE69F-77CC-648D-B90C-F99C4F77613E}"/>
                    </a:ext>
                  </a:extLst>
                </p14:cNvPr>
                <p14:cNvContentPartPr/>
                <p14:nvPr/>
              </p14:nvContentPartPr>
              <p14:xfrm>
                <a:off x="7505220" y="3744000"/>
                <a:ext cx="49320" cy="151200"/>
              </p14:xfrm>
            </p:contentPart>
          </mc:Choice>
          <mc:Fallback xmlns="">
            <p:pic>
              <p:nvPicPr>
                <p:cNvPr id="240" name="Input penna 239">
                  <a:extLst>
                    <a:ext uri="{FF2B5EF4-FFF2-40B4-BE49-F238E27FC236}">
                      <a16:creationId xmlns:a16="http://schemas.microsoft.com/office/drawing/2014/main" id="{1F7AE69F-77CC-648D-B90C-F99C4F77613E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7487220" y="3726000"/>
                  <a:ext cx="8496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3">
              <p14:nvContentPartPr>
                <p14:cNvPr id="241" name="Input penna 240">
                  <a:extLst>
                    <a:ext uri="{FF2B5EF4-FFF2-40B4-BE49-F238E27FC236}">
                      <a16:creationId xmlns:a16="http://schemas.microsoft.com/office/drawing/2014/main" id="{2FC11AC4-DA68-D103-DD52-2FDCDBCF41DA}"/>
                    </a:ext>
                  </a:extLst>
                </p14:cNvPr>
                <p14:cNvContentPartPr/>
                <p14:nvPr/>
              </p14:nvContentPartPr>
              <p14:xfrm>
                <a:off x="7417740" y="3468240"/>
                <a:ext cx="119880" cy="368280"/>
              </p14:xfrm>
            </p:contentPart>
          </mc:Choice>
          <mc:Fallback xmlns="">
            <p:pic>
              <p:nvPicPr>
                <p:cNvPr id="241" name="Input penna 240">
                  <a:extLst>
                    <a:ext uri="{FF2B5EF4-FFF2-40B4-BE49-F238E27FC236}">
                      <a16:creationId xmlns:a16="http://schemas.microsoft.com/office/drawing/2014/main" id="{2FC11AC4-DA68-D103-DD52-2FDCDBCF41DA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7399740" y="3450600"/>
                  <a:ext cx="155520" cy="403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345">
            <p14:nvContentPartPr>
              <p14:cNvPr id="243" name="Input penna 242">
                <a:extLst>
                  <a:ext uri="{FF2B5EF4-FFF2-40B4-BE49-F238E27FC236}">
                    <a16:creationId xmlns:a16="http://schemas.microsoft.com/office/drawing/2014/main" id="{9232BB87-23D3-ECED-8260-7AA1A8B8A279}"/>
                  </a:ext>
                </a:extLst>
              </p14:cNvPr>
              <p14:cNvContentPartPr/>
              <p14:nvPr/>
            </p14:nvContentPartPr>
            <p14:xfrm>
              <a:off x="13422279" y="5886540"/>
              <a:ext cx="116640" cy="358560"/>
            </p14:xfrm>
          </p:contentPart>
        </mc:Choice>
        <mc:Fallback>
          <p:pic>
            <p:nvPicPr>
              <p:cNvPr id="243" name="Input penna 242">
                <a:extLst>
                  <a:ext uri="{FF2B5EF4-FFF2-40B4-BE49-F238E27FC236}">
                    <a16:creationId xmlns:a16="http://schemas.microsoft.com/office/drawing/2014/main" id="{9232BB87-23D3-ECED-8260-7AA1A8B8A279}"/>
                  </a:ext>
                </a:extLst>
              </p:cNvPr>
              <p:cNvPicPr/>
              <p:nvPr/>
            </p:nvPicPr>
            <p:blipFill>
              <a:blip r:embed="rId346"/>
              <a:stretch>
                <a:fillRect/>
              </a:stretch>
            </p:blipFill>
            <p:spPr>
              <a:xfrm>
                <a:off x="13404279" y="5868504"/>
                <a:ext cx="152280" cy="39427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7">
            <p14:nvContentPartPr>
              <p14:cNvPr id="244" name="Input penna 243">
                <a:extLst>
                  <a:ext uri="{FF2B5EF4-FFF2-40B4-BE49-F238E27FC236}">
                    <a16:creationId xmlns:a16="http://schemas.microsoft.com/office/drawing/2014/main" id="{9D79ECC7-7B77-18AC-2FC2-519468BD9CD4}"/>
                  </a:ext>
                </a:extLst>
              </p14:cNvPr>
              <p14:cNvContentPartPr/>
              <p14:nvPr/>
            </p14:nvContentPartPr>
            <p14:xfrm>
              <a:off x="13610199" y="6463800"/>
              <a:ext cx="224100" cy="688500"/>
            </p14:xfrm>
          </p:contentPart>
        </mc:Choice>
        <mc:Fallback>
          <p:pic>
            <p:nvPicPr>
              <p:cNvPr id="244" name="Input penna 243">
                <a:extLst>
                  <a:ext uri="{FF2B5EF4-FFF2-40B4-BE49-F238E27FC236}">
                    <a16:creationId xmlns:a16="http://schemas.microsoft.com/office/drawing/2014/main" id="{9D79ECC7-7B77-18AC-2FC2-519468BD9CD4}"/>
                  </a:ext>
                </a:extLst>
              </p:cNvPr>
              <p:cNvPicPr/>
              <p:nvPr/>
            </p:nvPicPr>
            <p:blipFill>
              <a:blip r:embed="rId348"/>
              <a:stretch>
                <a:fillRect/>
              </a:stretch>
            </p:blipFill>
            <p:spPr>
              <a:xfrm>
                <a:off x="13592185" y="6445795"/>
                <a:ext cx="259769" cy="72414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9">
            <p14:nvContentPartPr>
              <p14:cNvPr id="245" name="Input penna 244">
                <a:extLst>
                  <a:ext uri="{FF2B5EF4-FFF2-40B4-BE49-F238E27FC236}">
                    <a16:creationId xmlns:a16="http://schemas.microsoft.com/office/drawing/2014/main" id="{00DB1CE0-60E1-84FA-634D-311693FAF4E3}"/>
                  </a:ext>
                </a:extLst>
              </p14:cNvPr>
              <p14:cNvContentPartPr/>
              <p14:nvPr/>
            </p14:nvContentPartPr>
            <p14:xfrm>
              <a:off x="13159839" y="7382880"/>
              <a:ext cx="149580" cy="184140"/>
            </p14:xfrm>
          </p:contentPart>
        </mc:Choice>
        <mc:Fallback>
          <p:pic>
            <p:nvPicPr>
              <p:cNvPr id="245" name="Input penna 244">
                <a:extLst>
                  <a:ext uri="{FF2B5EF4-FFF2-40B4-BE49-F238E27FC236}">
                    <a16:creationId xmlns:a16="http://schemas.microsoft.com/office/drawing/2014/main" id="{00DB1CE0-60E1-84FA-634D-311693FAF4E3}"/>
                  </a:ext>
                </a:extLst>
              </p:cNvPr>
              <p:cNvPicPr/>
              <p:nvPr/>
            </p:nvPicPr>
            <p:blipFill>
              <a:blip r:embed="rId350"/>
              <a:stretch>
                <a:fillRect/>
              </a:stretch>
            </p:blipFill>
            <p:spPr>
              <a:xfrm>
                <a:off x="13141817" y="7364862"/>
                <a:ext cx="185263" cy="2198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1">
            <p14:nvContentPartPr>
              <p14:cNvPr id="246" name="Input penna 245">
                <a:extLst>
                  <a:ext uri="{FF2B5EF4-FFF2-40B4-BE49-F238E27FC236}">
                    <a16:creationId xmlns:a16="http://schemas.microsoft.com/office/drawing/2014/main" id="{8B3F64ED-D966-DAFF-4D07-6AD7ECCF73E2}"/>
                  </a:ext>
                </a:extLst>
              </p14:cNvPr>
              <p14:cNvContentPartPr/>
              <p14:nvPr/>
            </p14:nvContentPartPr>
            <p14:xfrm>
              <a:off x="12693819" y="6642540"/>
              <a:ext cx="120420" cy="171720"/>
            </p14:xfrm>
          </p:contentPart>
        </mc:Choice>
        <mc:Fallback>
          <p:pic>
            <p:nvPicPr>
              <p:cNvPr id="246" name="Input penna 245">
                <a:extLst>
                  <a:ext uri="{FF2B5EF4-FFF2-40B4-BE49-F238E27FC236}">
                    <a16:creationId xmlns:a16="http://schemas.microsoft.com/office/drawing/2014/main" id="{8B3F64ED-D966-DAFF-4D07-6AD7ECCF73E2}"/>
                  </a:ext>
                </a:extLst>
              </p:cNvPr>
              <p:cNvPicPr/>
              <p:nvPr/>
            </p:nvPicPr>
            <p:blipFill>
              <a:blip r:embed="rId352"/>
              <a:stretch>
                <a:fillRect/>
              </a:stretch>
            </p:blipFill>
            <p:spPr>
              <a:xfrm>
                <a:off x="12675792" y="6624540"/>
                <a:ext cx="156113" cy="20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3">
            <p14:nvContentPartPr>
              <p14:cNvPr id="247" name="Input penna 246">
                <a:extLst>
                  <a:ext uri="{FF2B5EF4-FFF2-40B4-BE49-F238E27FC236}">
                    <a16:creationId xmlns:a16="http://schemas.microsoft.com/office/drawing/2014/main" id="{6211A6EB-4876-2EF0-4D1D-51741D4C017D}"/>
                  </a:ext>
                </a:extLst>
              </p14:cNvPr>
              <p14:cNvContentPartPr/>
              <p14:nvPr/>
            </p14:nvContentPartPr>
            <p14:xfrm>
              <a:off x="12846099" y="6873120"/>
              <a:ext cx="348840" cy="517320"/>
            </p14:xfrm>
          </p:contentPart>
        </mc:Choice>
        <mc:Fallback>
          <p:pic>
            <p:nvPicPr>
              <p:cNvPr id="247" name="Input penna 246">
                <a:extLst>
                  <a:ext uri="{FF2B5EF4-FFF2-40B4-BE49-F238E27FC236}">
                    <a16:creationId xmlns:a16="http://schemas.microsoft.com/office/drawing/2014/main" id="{6211A6EB-4876-2EF0-4D1D-51741D4C017D}"/>
                  </a:ext>
                </a:extLst>
              </p:cNvPr>
              <p:cNvPicPr/>
              <p:nvPr/>
            </p:nvPicPr>
            <p:blipFill>
              <a:blip r:embed="rId354"/>
              <a:stretch>
                <a:fillRect/>
              </a:stretch>
            </p:blipFill>
            <p:spPr>
              <a:xfrm>
                <a:off x="12828099" y="6855120"/>
                <a:ext cx="384480" cy="55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5">
            <p14:nvContentPartPr>
              <p14:cNvPr id="248" name="Input penna 247">
                <a:extLst>
                  <a:ext uri="{FF2B5EF4-FFF2-40B4-BE49-F238E27FC236}">
                    <a16:creationId xmlns:a16="http://schemas.microsoft.com/office/drawing/2014/main" id="{8467DD3C-D621-D2B5-DCA7-15468A1F7D68}"/>
                  </a:ext>
                </a:extLst>
              </p14:cNvPr>
              <p14:cNvContentPartPr/>
              <p14:nvPr/>
            </p14:nvContentPartPr>
            <p14:xfrm>
              <a:off x="13112319" y="4969080"/>
              <a:ext cx="150120" cy="51840"/>
            </p14:xfrm>
          </p:contentPart>
        </mc:Choice>
        <mc:Fallback>
          <p:pic>
            <p:nvPicPr>
              <p:cNvPr id="248" name="Input penna 247">
                <a:extLst>
                  <a:ext uri="{FF2B5EF4-FFF2-40B4-BE49-F238E27FC236}">
                    <a16:creationId xmlns:a16="http://schemas.microsoft.com/office/drawing/2014/main" id="{8467DD3C-D621-D2B5-DCA7-15468A1F7D68}"/>
                  </a:ext>
                </a:extLst>
              </p:cNvPr>
              <p:cNvPicPr/>
              <p:nvPr/>
            </p:nvPicPr>
            <p:blipFill>
              <a:blip r:embed="rId356"/>
              <a:stretch>
                <a:fillRect/>
              </a:stretch>
            </p:blipFill>
            <p:spPr>
              <a:xfrm>
                <a:off x="13094319" y="4951080"/>
                <a:ext cx="185760" cy="8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7">
            <p14:nvContentPartPr>
              <p14:cNvPr id="249" name="Input penna 248">
                <a:extLst>
                  <a:ext uri="{FF2B5EF4-FFF2-40B4-BE49-F238E27FC236}">
                    <a16:creationId xmlns:a16="http://schemas.microsoft.com/office/drawing/2014/main" id="{56AF0BEF-3BC1-1228-BE28-030D814ADEDD}"/>
                  </a:ext>
                </a:extLst>
              </p14:cNvPr>
              <p14:cNvContentPartPr/>
              <p14:nvPr/>
            </p14:nvContentPartPr>
            <p14:xfrm>
              <a:off x="13669059" y="4767660"/>
              <a:ext cx="178200" cy="61560"/>
            </p14:xfrm>
          </p:contentPart>
        </mc:Choice>
        <mc:Fallback>
          <p:pic>
            <p:nvPicPr>
              <p:cNvPr id="249" name="Input penna 248">
                <a:extLst>
                  <a:ext uri="{FF2B5EF4-FFF2-40B4-BE49-F238E27FC236}">
                    <a16:creationId xmlns:a16="http://schemas.microsoft.com/office/drawing/2014/main" id="{56AF0BEF-3BC1-1228-BE28-030D814ADEDD}"/>
                  </a:ext>
                </a:extLst>
              </p:cNvPr>
              <p:cNvPicPr/>
              <p:nvPr/>
            </p:nvPicPr>
            <p:blipFill>
              <a:blip r:embed="rId358"/>
              <a:stretch>
                <a:fillRect/>
              </a:stretch>
            </p:blipFill>
            <p:spPr>
              <a:xfrm>
                <a:off x="13651059" y="4749660"/>
                <a:ext cx="213840" cy="9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9">
            <p14:nvContentPartPr>
              <p14:cNvPr id="251" name="Input penna 250">
                <a:extLst>
                  <a:ext uri="{FF2B5EF4-FFF2-40B4-BE49-F238E27FC236}">
                    <a16:creationId xmlns:a16="http://schemas.microsoft.com/office/drawing/2014/main" id="{797A76DC-CAC1-FA46-578D-F42E5315E577}"/>
                  </a:ext>
                </a:extLst>
              </p14:cNvPr>
              <p14:cNvContentPartPr/>
              <p14:nvPr/>
            </p14:nvContentPartPr>
            <p14:xfrm>
              <a:off x="14963979" y="4261680"/>
              <a:ext cx="195480" cy="75600"/>
            </p14:xfrm>
          </p:contentPart>
        </mc:Choice>
        <mc:Fallback>
          <p:pic>
            <p:nvPicPr>
              <p:cNvPr id="251" name="Input penna 250">
                <a:extLst>
                  <a:ext uri="{FF2B5EF4-FFF2-40B4-BE49-F238E27FC236}">
                    <a16:creationId xmlns:a16="http://schemas.microsoft.com/office/drawing/2014/main" id="{797A76DC-CAC1-FA46-578D-F42E5315E577}"/>
                  </a:ext>
                </a:extLst>
              </p:cNvPr>
              <p:cNvPicPr/>
              <p:nvPr/>
            </p:nvPicPr>
            <p:blipFill>
              <a:blip r:embed="rId360"/>
              <a:stretch>
                <a:fillRect/>
              </a:stretch>
            </p:blipFill>
            <p:spPr>
              <a:xfrm>
                <a:off x="14946012" y="4243680"/>
                <a:ext cx="231054" cy="11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1">
            <p14:nvContentPartPr>
              <p14:cNvPr id="252" name="Input penna 251">
                <a:extLst>
                  <a:ext uri="{FF2B5EF4-FFF2-40B4-BE49-F238E27FC236}">
                    <a16:creationId xmlns:a16="http://schemas.microsoft.com/office/drawing/2014/main" id="{2049ADE5-D088-9359-A2AF-6A3E6CAD6EE8}"/>
                  </a:ext>
                </a:extLst>
              </p14:cNvPr>
              <p14:cNvContentPartPr/>
              <p14:nvPr/>
            </p14:nvContentPartPr>
            <p14:xfrm>
              <a:off x="15653559" y="3991680"/>
              <a:ext cx="208980" cy="80460"/>
            </p14:xfrm>
          </p:contentPart>
        </mc:Choice>
        <mc:Fallback>
          <p:pic>
            <p:nvPicPr>
              <p:cNvPr id="252" name="Input penna 251">
                <a:extLst>
                  <a:ext uri="{FF2B5EF4-FFF2-40B4-BE49-F238E27FC236}">
                    <a16:creationId xmlns:a16="http://schemas.microsoft.com/office/drawing/2014/main" id="{2049ADE5-D088-9359-A2AF-6A3E6CAD6EE8}"/>
                  </a:ext>
                </a:extLst>
              </p:cNvPr>
              <p:cNvPicPr/>
              <p:nvPr/>
            </p:nvPicPr>
            <p:blipFill>
              <a:blip r:embed="rId362"/>
              <a:stretch>
                <a:fillRect/>
              </a:stretch>
            </p:blipFill>
            <p:spPr>
              <a:xfrm>
                <a:off x="15635605" y="3973800"/>
                <a:ext cx="244528" cy="11586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3">
            <p14:nvContentPartPr>
              <p14:cNvPr id="253" name="Input penna 252">
                <a:extLst>
                  <a:ext uri="{FF2B5EF4-FFF2-40B4-BE49-F238E27FC236}">
                    <a16:creationId xmlns:a16="http://schemas.microsoft.com/office/drawing/2014/main" id="{2DB7F197-5D12-7766-E95A-AFE4F2343F4E}"/>
                  </a:ext>
                </a:extLst>
              </p14:cNvPr>
              <p14:cNvContentPartPr/>
              <p14:nvPr/>
            </p14:nvContentPartPr>
            <p14:xfrm>
              <a:off x="14337039" y="4478220"/>
              <a:ext cx="238140" cy="91800"/>
            </p14:xfrm>
          </p:contentPart>
        </mc:Choice>
        <mc:Fallback>
          <p:pic>
            <p:nvPicPr>
              <p:cNvPr id="253" name="Input penna 252">
                <a:extLst>
                  <a:ext uri="{FF2B5EF4-FFF2-40B4-BE49-F238E27FC236}">
                    <a16:creationId xmlns:a16="http://schemas.microsoft.com/office/drawing/2014/main" id="{2DB7F197-5D12-7766-E95A-AFE4F2343F4E}"/>
                  </a:ext>
                </a:extLst>
              </p:cNvPr>
              <p:cNvPicPr/>
              <p:nvPr/>
            </p:nvPicPr>
            <p:blipFill>
              <a:blip r:embed="rId364"/>
              <a:stretch>
                <a:fillRect/>
              </a:stretch>
            </p:blipFill>
            <p:spPr>
              <a:xfrm>
                <a:off x="14319080" y="4460220"/>
                <a:ext cx="273699" cy="12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5">
            <p14:nvContentPartPr>
              <p14:cNvPr id="254" name="Input penna 253">
                <a:extLst>
                  <a:ext uri="{FF2B5EF4-FFF2-40B4-BE49-F238E27FC236}">
                    <a16:creationId xmlns:a16="http://schemas.microsoft.com/office/drawing/2014/main" id="{C1E3F30B-932E-703B-8484-FFA6A31DEB5D}"/>
                  </a:ext>
                </a:extLst>
              </p14:cNvPr>
              <p14:cNvContentPartPr/>
              <p14:nvPr/>
            </p14:nvContentPartPr>
            <p14:xfrm>
              <a:off x="13298619" y="4806540"/>
              <a:ext cx="420660" cy="162000"/>
            </p14:xfrm>
          </p:contentPart>
        </mc:Choice>
        <mc:Fallback>
          <p:pic>
            <p:nvPicPr>
              <p:cNvPr id="254" name="Input penna 253">
                <a:extLst>
                  <a:ext uri="{FF2B5EF4-FFF2-40B4-BE49-F238E27FC236}">
                    <a16:creationId xmlns:a16="http://schemas.microsoft.com/office/drawing/2014/main" id="{C1E3F30B-932E-703B-8484-FFA6A31DEB5D}"/>
                  </a:ext>
                </a:extLst>
              </p:cNvPr>
              <p:cNvPicPr/>
              <p:nvPr/>
            </p:nvPicPr>
            <p:blipFill>
              <a:blip r:embed="rId366"/>
              <a:stretch>
                <a:fillRect/>
              </a:stretch>
            </p:blipFill>
            <p:spPr>
              <a:xfrm>
                <a:off x="13280596" y="4788460"/>
                <a:ext cx="456346" cy="19779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7">
            <p14:nvContentPartPr>
              <p14:cNvPr id="255" name="Input penna 254">
                <a:extLst>
                  <a:ext uri="{FF2B5EF4-FFF2-40B4-BE49-F238E27FC236}">
                    <a16:creationId xmlns:a16="http://schemas.microsoft.com/office/drawing/2014/main" id="{7E3CF526-74CA-962D-D0CA-B332A6F49163}"/>
                  </a:ext>
                </a:extLst>
              </p14:cNvPr>
              <p14:cNvContentPartPr/>
              <p14:nvPr/>
            </p14:nvContentPartPr>
            <p14:xfrm>
              <a:off x="13681479" y="4587840"/>
              <a:ext cx="607500" cy="233820"/>
            </p14:xfrm>
          </p:contentPart>
        </mc:Choice>
        <mc:Fallback>
          <p:pic>
            <p:nvPicPr>
              <p:cNvPr id="255" name="Input penna 254">
                <a:extLst>
                  <a:ext uri="{FF2B5EF4-FFF2-40B4-BE49-F238E27FC236}">
                    <a16:creationId xmlns:a16="http://schemas.microsoft.com/office/drawing/2014/main" id="{7E3CF526-74CA-962D-D0CA-B332A6F49163}"/>
                  </a:ext>
                </a:extLst>
              </p:cNvPr>
              <p:cNvPicPr/>
              <p:nvPr/>
            </p:nvPicPr>
            <p:blipFill>
              <a:blip r:embed="rId368"/>
              <a:stretch>
                <a:fillRect/>
              </a:stretch>
            </p:blipFill>
            <p:spPr>
              <a:xfrm>
                <a:off x="13663474" y="4569798"/>
                <a:ext cx="643151" cy="26954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9">
            <p14:nvContentPartPr>
              <p14:cNvPr id="256" name="Input penna 255">
                <a:extLst>
                  <a:ext uri="{FF2B5EF4-FFF2-40B4-BE49-F238E27FC236}">
                    <a16:creationId xmlns:a16="http://schemas.microsoft.com/office/drawing/2014/main" id="{694420E2-3A4D-77BF-0358-A005CB3AA125}"/>
                  </a:ext>
                </a:extLst>
              </p14:cNvPr>
              <p14:cNvContentPartPr/>
              <p14:nvPr/>
            </p14:nvContentPartPr>
            <p14:xfrm>
              <a:off x="14596779" y="4342140"/>
              <a:ext cx="332640" cy="127980"/>
            </p14:xfrm>
          </p:contentPart>
        </mc:Choice>
        <mc:Fallback>
          <p:pic>
            <p:nvPicPr>
              <p:cNvPr id="256" name="Input penna 255">
                <a:extLst>
                  <a:ext uri="{FF2B5EF4-FFF2-40B4-BE49-F238E27FC236}">
                    <a16:creationId xmlns:a16="http://schemas.microsoft.com/office/drawing/2014/main" id="{694420E2-3A4D-77BF-0358-A005CB3AA125}"/>
                  </a:ext>
                </a:extLst>
              </p:cNvPr>
              <p:cNvPicPr/>
              <p:nvPr/>
            </p:nvPicPr>
            <p:blipFill>
              <a:blip r:embed="rId370"/>
              <a:stretch>
                <a:fillRect/>
              </a:stretch>
            </p:blipFill>
            <p:spPr>
              <a:xfrm>
                <a:off x="14578779" y="4324216"/>
                <a:ext cx="368280" cy="16347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1">
            <p14:nvContentPartPr>
              <p14:cNvPr id="257" name="Input penna 256">
                <a:extLst>
                  <a:ext uri="{FF2B5EF4-FFF2-40B4-BE49-F238E27FC236}">
                    <a16:creationId xmlns:a16="http://schemas.microsoft.com/office/drawing/2014/main" id="{0ADC19FC-FAA3-7BEF-55BC-D55EC330233B}"/>
                  </a:ext>
                </a:extLst>
              </p14:cNvPr>
              <p14:cNvContentPartPr/>
              <p14:nvPr/>
            </p14:nvContentPartPr>
            <p14:xfrm>
              <a:off x="15167559" y="4088340"/>
              <a:ext cx="423360" cy="163080"/>
            </p14:xfrm>
          </p:contentPart>
        </mc:Choice>
        <mc:Fallback>
          <p:pic>
            <p:nvPicPr>
              <p:cNvPr id="257" name="Input penna 256">
                <a:extLst>
                  <a:ext uri="{FF2B5EF4-FFF2-40B4-BE49-F238E27FC236}">
                    <a16:creationId xmlns:a16="http://schemas.microsoft.com/office/drawing/2014/main" id="{0ADC19FC-FAA3-7BEF-55BC-D55EC330233B}"/>
                  </a:ext>
                </a:extLst>
              </p:cNvPr>
              <p:cNvPicPr/>
              <p:nvPr/>
            </p:nvPicPr>
            <p:blipFill>
              <a:blip r:embed="rId372"/>
              <a:stretch>
                <a:fillRect/>
              </a:stretch>
            </p:blipFill>
            <p:spPr>
              <a:xfrm>
                <a:off x="15149559" y="4070340"/>
                <a:ext cx="459000" cy="19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3">
            <p14:nvContentPartPr>
              <p14:cNvPr id="258" name="Input penna 257">
                <a:extLst>
                  <a:ext uri="{FF2B5EF4-FFF2-40B4-BE49-F238E27FC236}">
                    <a16:creationId xmlns:a16="http://schemas.microsoft.com/office/drawing/2014/main" id="{38B51AF7-735C-73BA-F694-E223DEC4C57B}"/>
                  </a:ext>
                </a:extLst>
              </p14:cNvPr>
              <p14:cNvContentPartPr/>
              <p14:nvPr/>
            </p14:nvContentPartPr>
            <p14:xfrm>
              <a:off x="17234139" y="4917240"/>
              <a:ext cx="157140" cy="60480"/>
            </p14:xfrm>
          </p:contentPart>
        </mc:Choice>
        <mc:Fallback>
          <p:pic>
            <p:nvPicPr>
              <p:cNvPr id="258" name="Input penna 257">
                <a:extLst>
                  <a:ext uri="{FF2B5EF4-FFF2-40B4-BE49-F238E27FC236}">
                    <a16:creationId xmlns:a16="http://schemas.microsoft.com/office/drawing/2014/main" id="{38B51AF7-735C-73BA-F694-E223DEC4C57B}"/>
                  </a:ext>
                </a:extLst>
              </p:cNvPr>
              <p:cNvPicPr/>
              <p:nvPr/>
            </p:nvPicPr>
            <p:blipFill>
              <a:blip r:embed="rId374"/>
              <a:stretch>
                <a:fillRect/>
              </a:stretch>
            </p:blipFill>
            <p:spPr>
              <a:xfrm>
                <a:off x="17216118" y="4899240"/>
                <a:ext cx="192821" cy="9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5">
            <p14:nvContentPartPr>
              <p14:cNvPr id="259" name="Input penna 258">
                <a:extLst>
                  <a:ext uri="{FF2B5EF4-FFF2-40B4-BE49-F238E27FC236}">
                    <a16:creationId xmlns:a16="http://schemas.microsoft.com/office/drawing/2014/main" id="{8596F76D-27A3-7F49-9EEE-9084C4240708}"/>
                  </a:ext>
                </a:extLst>
              </p14:cNvPr>
              <p14:cNvContentPartPr/>
              <p14:nvPr/>
            </p14:nvContentPartPr>
            <p14:xfrm>
              <a:off x="16676319" y="5112720"/>
              <a:ext cx="205740" cy="79380"/>
            </p14:xfrm>
          </p:contentPart>
        </mc:Choice>
        <mc:Fallback>
          <p:pic>
            <p:nvPicPr>
              <p:cNvPr id="259" name="Input penna 258">
                <a:extLst>
                  <a:ext uri="{FF2B5EF4-FFF2-40B4-BE49-F238E27FC236}">
                    <a16:creationId xmlns:a16="http://schemas.microsoft.com/office/drawing/2014/main" id="{8596F76D-27A3-7F49-9EEE-9084C4240708}"/>
                  </a:ext>
                </a:extLst>
              </p:cNvPr>
              <p:cNvPicPr/>
              <p:nvPr/>
            </p:nvPicPr>
            <p:blipFill>
              <a:blip r:embed="rId376"/>
              <a:stretch>
                <a:fillRect/>
              </a:stretch>
            </p:blipFill>
            <p:spPr>
              <a:xfrm>
                <a:off x="16658272" y="5094679"/>
                <a:ext cx="241474" cy="11510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7">
            <p14:nvContentPartPr>
              <p14:cNvPr id="260" name="Input penna 259">
                <a:extLst>
                  <a:ext uri="{FF2B5EF4-FFF2-40B4-BE49-F238E27FC236}">
                    <a16:creationId xmlns:a16="http://schemas.microsoft.com/office/drawing/2014/main" id="{FC903F3A-B4D8-5359-1F17-E6FB58FEDF96}"/>
                  </a:ext>
                </a:extLst>
              </p14:cNvPr>
              <p14:cNvContentPartPr/>
              <p14:nvPr/>
            </p14:nvContentPartPr>
            <p14:xfrm>
              <a:off x="16154679" y="5318460"/>
              <a:ext cx="191700" cy="73980"/>
            </p14:xfrm>
          </p:contentPart>
        </mc:Choice>
        <mc:Fallback>
          <p:pic>
            <p:nvPicPr>
              <p:cNvPr id="260" name="Input penna 259">
                <a:extLst>
                  <a:ext uri="{FF2B5EF4-FFF2-40B4-BE49-F238E27FC236}">
                    <a16:creationId xmlns:a16="http://schemas.microsoft.com/office/drawing/2014/main" id="{FC903F3A-B4D8-5359-1F17-E6FB58FEDF96}"/>
                  </a:ext>
                </a:extLst>
              </p:cNvPr>
              <p:cNvPicPr/>
              <p:nvPr/>
            </p:nvPicPr>
            <p:blipFill>
              <a:blip r:embed="rId378"/>
              <a:stretch>
                <a:fillRect/>
              </a:stretch>
            </p:blipFill>
            <p:spPr>
              <a:xfrm>
                <a:off x="16136662" y="5300416"/>
                <a:ext cx="227373" cy="109707"/>
              </a:xfrm>
              <a:prstGeom prst="rect">
                <a:avLst/>
              </a:prstGeom>
            </p:spPr>
          </p:pic>
        </mc:Fallback>
      </mc:AlternateContent>
      <p:grpSp>
        <p:nvGrpSpPr>
          <p:cNvPr id="263" name="Gruppo 262">
            <a:extLst>
              <a:ext uri="{FF2B5EF4-FFF2-40B4-BE49-F238E27FC236}">
                <a16:creationId xmlns:a16="http://schemas.microsoft.com/office/drawing/2014/main" id="{83C070A9-CE21-2AAB-58D1-5591CEF6B863}"/>
              </a:ext>
            </a:extLst>
          </p:cNvPr>
          <p:cNvGrpSpPr/>
          <p:nvPr/>
        </p:nvGrpSpPr>
        <p:grpSpPr>
          <a:xfrm>
            <a:off x="15471039" y="5586300"/>
            <a:ext cx="178200" cy="68580"/>
            <a:chOff x="8931540" y="3724200"/>
            <a:chExt cx="118800" cy="45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79">
              <p14:nvContentPartPr>
                <p14:cNvPr id="261" name="Input penna 260">
                  <a:extLst>
                    <a:ext uri="{FF2B5EF4-FFF2-40B4-BE49-F238E27FC236}">
                      <a16:creationId xmlns:a16="http://schemas.microsoft.com/office/drawing/2014/main" id="{45654725-E075-CE29-E520-210A83C62D34}"/>
                    </a:ext>
                  </a:extLst>
                </p14:cNvPr>
                <p14:cNvContentPartPr/>
                <p14:nvPr/>
              </p14:nvContentPartPr>
              <p14:xfrm>
                <a:off x="8953140" y="3726000"/>
                <a:ext cx="91800" cy="35640"/>
              </p14:xfrm>
            </p:contentPart>
          </mc:Choice>
          <mc:Fallback xmlns="">
            <p:pic>
              <p:nvPicPr>
                <p:cNvPr id="261" name="Input penna 260">
                  <a:extLst>
                    <a:ext uri="{FF2B5EF4-FFF2-40B4-BE49-F238E27FC236}">
                      <a16:creationId xmlns:a16="http://schemas.microsoft.com/office/drawing/2014/main" id="{45654725-E075-CE29-E520-210A83C62D34}"/>
                    </a:ext>
                  </a:extLst>
                </p:cNvPr>
                <p:cNvPicPr/>
                <p:nvPr/>
              </p:nvPicPr>
              <p:blipFill>
                <a:blip r:embed="rId380"/>
                <a:stretch>
                  <a:fillRect/>
                </a:stretch>
              </p:blipFill>
              <p:spPr>
                <a:xfrm>
                  <a:off x="8935140" y="3708360"/>
                  <a:ext cx="12744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1">
              <p14:nvContentPartPr>
                <p14:cNvPr id="262" name="Input penna 261">
                  <a:extLst>
                    <a:ext uri="{FF2B5EF4-FFF2-40B4-BE49-F238E27FC236}">
                      <a16:creationId xmlns:a16="http://schemas.microsoft.com/office/drawing/2014/main" id="{0A602C06-CA74-7D4C-F7A9-CEAE8C2909C5}"/>
                    </a:ext>
                  </a:extLst>
                </p14:cNvPr>
                <p14:cNvContentPartPr/>
                <p14:nvPr/>
              </p14:nvContentPartPr>
              <p14:xfrm>
                <a:off x="8931540" y="3724200"/>
                <a:ext cx="118800" cy="45720"/>
              </p14:xfrm>
            </p:contentPart>
          </mc:Choice>
          <mc:Fallback xmlns="">
            <p:pic>
              <p:nvPicPr>
                <p:cNvPr id="262" name="Input penna 261">
                  <a:extLst>
                    <a:ext uri="{FF2B5EF4-FFF2-40B4-BE49-F238E27FC236}">
                      <a16:creationId xmlns:a16="http://schemas.microsoft.com/office/drawing/2014/main" id="{0A602C06-CA74-7D4C-F7A9-CEAE8C2909C5}"/>
                    </a:ext>
                  </a:extLst>
                </p:cNvPr>
                <p:cNvPicPr/>
                <p:nvPr/>
              </p:nvPicPr>
              <p:blipFill>
                <a:blip r:embed="rId382"/>
                <a:stretch>
                  <a:fillRect/>
                </a:stretch>
              </p:blipFill>
              <p:spPr>
                <a:xfrm>
                  <a:off x="8913540" y="3706200"/>
                  <a:ext cx="154440" cy="813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383">
            <p14:nvContentPartPr>
              <p14:cNvPr id="264" name="Input penna 263">
                <a:extLst>
                  <a:ext uri="{FF2B5EF4-FFF2-40B4-BE49-F238E27FC236}">
                    <a16:creationId xmlns:a16="http://schemas.microsoft.com/office/drawing/2014/main" id="{791DEF98-C2C9-8735-FC78-BB46BAF28BEA}"/>
                  </a:ext>
                </a:extLst>
              </p14:cNvPr>
              <p14:cNvContentPartPr/>
              <p14:nvPr/>
            </p14:nvContentPartPr>
            <p14:xfrm>
              <a:off x="14798739" y="5837940"/>
              <a:ext cx="194940" cy="75060"/>
            </p14:xfrm>
          </p:contentPart>
        </mc:Choice>
        <mc:Fallback>
          <p:pic>
            <p:nvPicPr>
              <p:cNvPr id="264" name="Input penna 263">
                <a:extLst>
                  <a:ext uri="{FF2B5EF4-FFF2-40B4-BE49-F238E27FC236}">
                    <a16:creationId xmlns:a16="http://schemas.microsoft.com/office/drawing/2014/main" id="{791DEF98-C2C9-8735-FC78-BB46BAF28BEA}"/>
                  </a:ext>
                </a:extLst>
              </p:cNvPr>
              <p:cNvPicPr/>
              <p:nvPr/>
            </p:nvPicPr>
            <p:blipFill>
              <a:blip r:embed="rId384"/>
              <a:stretch>
                <a:fillRect/>
              </a:stretch>
            </p:blipFill>
            <p:spPr>
              <a:xfrm>
                <a:off x="14780722" y="5819897"/>
                <a:ext cx="230613" cy="11078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5">
            <p14:nvContentPartPr>
              <p14:cNvPr id="265" name="Input penna 264">
                <a:extLst>
                  <a:ext uri="{FF2B5EF4-FFF2-40B4-BE49-F238E27FC236}">
                    <a16:creationId xmlns:a16="http://schemas.microsoft.com/office/drawing/2014/main" id="{44BEE9C2-3581-F429-883B-7F998D16DEC0}"/>
                  </a:ext>
                </a:extLst>
              </p14:cNvPr>
              <p14:cNvContentPartPr/>
              <p14:nvPr/>
            </p14:nvContentPartPr>
            <p14:xfrm>
              <a:off x="14124279" y="6098220"/>
              <a:ext cx="191160" cy="73440"/>
            </p14:xfrm>
          </p:contentPart>
        </mc:Choice>
        <mc:Fallback>
          <p:pic>
            <p:nvPicPr>
              <p:cNvPr id="265" name="Input penna 264">
                <a:extLst>
                  <a:ext uri="{FF2B5EF4-FFF2-40B4-BE49-F238E27FC236}">
                    <a16:creationId xmlns:a16="http://schemas.microsoft.com/office/drawing/2014/main" id="{44BEE9C2-3581-F429-883B-7F998D16DEC0}"/>
                  </a:ext>
                </a:extLst>
              </p:cNvPr>
              <p:cNvPicPr/>
              <p:nvPr/>
            </p:nvPicPr>
            <p:blipFill>
              <a:blip r:embed="rId386"/>
              <a:stretch>
                <a:fillRect/>
              </a:stretch>
            </p:blipFill>
            <p:spPr>
              <a:xfrm>
                <a:off x="14106279" y="6080308"/>
                <a:ext cx="226800" cy="10890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7">
            <p14:nvContentPartPr>
              <p14:cNvPr id="267" name="Input penna 266">
                <a:extLst>
                  <a:ext uri="{FF2B5EF4-FFF2-40B4-BE49-F238E27FC236}">
                    <a16:creationId xmlns:a16="http://schemas.microsoft.com/office/drawing/2014/main" id="{CC25ACDC-1B18-A1D9-F061-3131CE844076}"/>
                  </a:ext>
                </a:extLst>
              </p14:cNvPr>
              <p14:cNvContentPartPr/>
              <p14:nvPr/>
            </p14:nvContentPartPr>
            <p14:xfrm>
              <a:off x="13453059" y="6347160"/>
              <a:ext cx="214380" cy="82620"/>
            </p14:xfrm>
          </p:contentPart>
        </mc:Choice>
        <mc:Fallback>
          <p:pic>
            <p:nvPicPr>
              <p:cNvPr id="267" name="Input penna 266">
                <a:extLst>
                  <a:ext uri="{FF2B5EF4-FFF2-40B4-BE49-F238E27FC236}">
                    <a16:creationId xmlns:a16="http://schemas.microsoft.com/office/drawing/2014/main" id="{CC25ACDC-1B18-A1D9-F061-3131CE844076}"/>
                  </a:ext>
                </a:extLst>
              </p:cNvPr>
              <p:cNvPicPr/>
              <p:nvPr/>
            </p:nvPicPr>
            <p:blipFill>
              <a:blip r:embed="rId388"/>
              <a:stretch>
                <a:fillRect/>
              </a:stretch>
            </p:blipFill>
            <p:spPr>
              <a:xfrm>
                <a:off x="13435044" y="6329121"/>
                <a:ext cx="250050" cy="1183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9">
            <p14:nvContentPartPr>
              <p14:cNvPr id="268" name="Input penna 267">
                <a:extLst>
                  <a:ext uri="{FF2B5EF4-FFF2-40B4-BE49-F238E27FC236}">
                    <a16:creationId xmlns:a16="http://schemas.microsoft.com/office/drawing/2014/main" id="{10B23FD6-57C8-1FEC-281C-940BA99DE460}"/>
                  </a:ext>
                </a:extLst>
              </p14:cNvPr>
              <p14:cNvContentPartPr/>
              <p14:nvPr/>
            </p14:nvContentPartPr>
            <p14:xfrm>
              <a:off x="12715419" y="6643620"/>
              <a:ext cx="174420" cy="67500"/>
            </p14:xfrm>
          </p:contentPart>
        </mc:Choice>
        <mc:Fallback>
          <p:pic>
            <p:nvPicPr>
              <p:cNvPr id="268" name="Input penna 267">
                <a:extLst>
                  <a:ext uri="{FF2B5EF4-FFF2-40B4-BE49-F238E27FC236}">
                    <a16:creationId xmlns:a16="http://schemas.microsoft.com/office/drawing/2014/main" id="{10B23FD6-57C8-1FEC-281C-940BA99DE460}"/>
                  </a:ext>
                </a:extLst>
              </p:cNvPr>
              <p:cNvPicPr/>
              <p:nvPr/>
            </p:nvPicPr>
            <p:blipFill>
              <a:blip r:embed="rId390"/>
              <a:stretch>
                <a:fillRect/>
              </a:stretch>
            </p:blipFill>
            <p:spPr>
              <a:xfrm>
                <a:off x="12697475" y="6625572"/>
                <a:ext cx="209950" cy="10323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1">
            <p14:nvContentPartPr>
              <p14:cNvPr id="269" name="Input penna 268">
                <a:extLst>
                  <a:ext uri="{FF2B5EF4-FFF2-40B4-BE49-F238E27FC236}">
                    <a16:creationId xmlns:a16="http://schemas.microsoft.com/office/drawing/2014/main" id="{6D2FB234-37BD-3B07-41A3-91D0CCD2BA0B}"/>
                  </a:ext>
                </a:extLst>
              </p14:cNvPr>
              <p14:cNvContentPartPr/>
              <p14:nvPr/>
            </p14:nvContentPartPr>
            <p14:xfrm>
              <a:off x="16941999" y="4980420"/>
              <a:ext cx="279720" cy="107460"/>
            </p14:xfrm>
          </p:contentPart>
        </mc:Choice>
        <mc:Fallback>
          <p:pic>
            <p:nvPicPr>
              <p:cNvPr id="269" name="Input penna 268">
                <a:extLst>
                  <a:ext uri="{FF2B5EF4-FFF2-40B4-BE49-F238E27FC236}">
                    <a16:creationId xmlns:a16="http://schemas.microsoft.com/office/drawing/2014/main" id="{6D2FB234-37BD-3B07-41A3-91D0CCD2BA0B}"/>
                  </a:ext>
                </a:extLst>
              </p:cNvPr>
              <p:cNvPicPr/>
              <p:nvPr/>
            </p:nvPicPr>
            <p:blipFill>
              <a:blip r:embed="rId392"/>
              <a:stretch>
                <a:fillRect/>
              </a:stretch>
            </p:blipFill>
            <p:spPr>
              <a:xfrm>
                <a:off x="16923999" y="4962390"/>
                <a:ext cx="315360" cy="14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3">
            <p14:nvContentPartPr>
              <p14:cNvPr id="270" name="Input penna 269">
                <a:extLst>
                  <a:ext uri="{FF2B5EF4-FFF2-40B4-BE49-F238E27FC236}">
                    <a16:creationId xmlns:a16="http://schemas.microsoft.com/office/drawing/2014/main" id="{9C1EFB1D-22EC-47F3-DC79-3DBE4D3608AB}"/>
                  </a:ext>
                </a:extLst>
              </p14:cNvPr>
              <p14:cNvContentPartPr/>
              <p14:nvPr/>
            </p14:nvContentPartPr>
            <p14:xfrm>
              <a:off x="16370679" y="5191020"/>
              <a:ext cx="302940" cy="116640"/>
            </p14:xfrm>
          </p:contentPart>
        </mc:Choice>
        <mc:Fallback>
          <p:pic>
            <p:nvPicPr>
              <p:cNvPr id="270" name="Input penna 269">
                <a:extLst>
                  <a:ext uri="{FF2B5EF4-FFF2-40B4-BE49-F238E27FC236}">
                    <a16:creationId xmlns:a16="http://schemas.microsoft.com/office/drawing/2014/main" id="{9C1EFB1D-22EC-47F3-DC79-3DBE4D3608AB}"/>
                  </a:ext>
                </a:extLst>
              </p:cNvPr>
              <p:cNvPicPr/>
              <p:nvPr/>
            </p:nvPicPr>
            <p:blipFill>
              <a:blip r:embed="rId394"/>
              <a:stretch>
                <a:fillRect/>
              </a:stretch>
            </p:blipFill>
            <p:spPr>
              <a:xfrm>
                <a:off x="16352647" y="5172908"/>
                <a:ext cx="338644" cy="15250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5">
            <p14:nvContentPartPr>
              <p14:cNvPr id="271" name="Input penna 270">
                <a:extLst>
                  <a:ext uri="{FF2B5EF4-FFF2-40B4-BE49-F238E27FC236}">
                    <a16:creationId xmlns:a16="http://schemas.microsoft.com/office/drawing/2014/main" id="{38CDC642-9C05-3BE4-061D-5865B670DB55}"/>
                  </a:ext>
                </a:extLst>
              </p14:cNvPr>
              <p14:cNvContentPartPr/>
              <p14:nvPr/>
            </p14:nvContentPartPr>
            <p14:xfrm>
              <a:off x="15725379" y="5408640"/>
              <a:ext cx="381240" cy="146880"/>
            </p14:xfrm>
          </p:contentPart>
        </mc:Choice>
        <mc:Fallback>
          <p:pic>
            <p:nvPicPr>
              <p:cNvPr id="271" name="Input penna 270">
                <a:extLst>
                  <a:ext uri="{FF2B5EF4-FFF2-40B4-BE49-F238E27FC236}">
                    <a16:creationId xmlns:a16="http://schemas.microsoft.com/office/drawing/2014/main" id="{38CDC642-9C05-3BE4-061D-5865B670DB55}"/>
                  </a:ext>
                </a:extLst>
              </p:cNvPr>
              <p:cNvPicPr/>
              <p:nvPr/>
            </p:nvPicPr>
            <p:blipFill>
              <a:blip r:embed="rId396"/>
              <a:stretch>
                <a:fillRect/>
              </a:stretch>
            </p:blipFill>
            <p:spPr>
              <a:xfrm>
                <a:off x="15707379" y="5390640"/>
                <a:ext cx="416880" cy="18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7">
            <p14:nvContentPartPr>
              <p14:cNvPr id="272" name="Input penna 271">
                <a:extLst>
                  <a:ext uri="{FF2B5EF4-FFF2-40B4-BE49-F238E27FC236}">
                    <a16:creationId xmlns:a16="http://schemas.microsoft.com/office/drawing/2014/main" id="{0F96D0F6-AB3B-2E84-885C-F7C66397C639}"/>
                  </a:ext>
                </a:extLst>
              </p14:cNvPr>
              <p14:cNvContentPartPr/>
              <p14:nvPr/>
            </p14:nvContentPartPr>
            <p14:xfrm>
              <a:off x="15030939" y="5679180"/>
              <a:ext cx="370440" cy="142560"/>
            </p14:xfrm>
          </p:contentPart>
        </mc:Choice>
        <mc:Fallback>
          <p:pic>
            <p:nvPicPr>
              <p:cNvPr id="272" name="Input penna 271">
                <a:extLst>
                  <a:ext uri="{FF2B5EF4-FFF2-40B4-BE49-F238E27FC236}">
                    <a16:creationId xmlns:a16="http://schemas.microsoft.com/office/drawing/2014/main" id="{0F96D0F6-AB3B-2E84-885C-F7C66397C639}"/>
                  </a:ext>
                </a:extLst>
              </p:cNvPr>
              <p:cNvPicPr/>
              <p:nvPr/>
            </p:nvPicPr>
            <p:blipFill>
              <a:blip r:embed="rId398"/>
              <a:stretch>
                <a:fillRect/>
              </a:stretch>
            </p:blipFill>
            <p:spPr>
              <a:xfrm>
                <a:off x="15012904" y="5661180"/>
                <a:ext cx="406149" cy="178200"/>
              </a:xfrm>
              <a:prstGeom prst="rect">
                <a:avLst/>
              </a:prstGeom>
            </p:spPr>
          </p:pic>
        </mc:Fallback>
      </mc:AlternateContent>
      <p:grpSp>
        <p:nvGrpSpPr>
          <p:cNvPr id="274" name="Gruppo 273">
            <a:extLst>
              <a:ext uri="{FF2B5EF4-FFF2-40B4-BE49-F238E27FC236}">
                <a16:creationId xmlns:a16="http://schemas.microsoft.com/office/drawing/2014/main" id="{C26B58FD-F84D-1607-F423-6FD7F1E0AEA8}"/>
              </a:ext>
            </a:extLst>
          </p:cNvPr>
          <p:cNvGrpSpPr/>
          <p:nvPr/>
        </p:nvGrpSpPr>
        <p:grpSpPr>
          <a:xfrm>
            <a:off x="14173419" y="5919480"/>
            <a:ext cx="630720" cy="459000"/>
            <a:chOff x="8066460" y="3946320"/>
            <a:chExt cx="420480" cy="306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99">
              <p14:nvContentPartPr>
                <p14:cNvPr id="221" name="Input penna 220">
                  <a:extLst>
                    <a:ext uri="{FF2B5EF4-FFF2-40B4-BE49-F238E27FC236}">
                      <a16:creationId xmlns:a16="http://schemas.microsoft.com/office/drawing/2014/main" id="{4141028A-B836-94A9-122D-6203F76BB84F}"/>
                    </a:ext>
                  </a:extLst>
                </p14:cNvPr>
                <p14:cNvContentPartPr/>
                <p14:nvPr/>
              </p14:nvContentPartPr>
              <p14:xfrm>
                <a:off x="8079780" y="4027320"/>
                <a:ext cx="1440" cy="3240"/>
              </p14:xfrm>
            </p:contentPart>
          </mc:Choice>
          <mc:Fallback xmlns="">
            <p:pic>
              <p:nvPicPr>
                <p:cNvPr id="221" name="Input penna 220">
                  <a:extLst>
                    <a:ext uri="{FF2B5EF4-FFF2-40B4-BE49-F238E27FC236}">
                      <a16:creationId xmlns:a16="http://schemas.microsoft.com/office/drawing/2014/main" id="{4141028A-B836-94A9-122D-6203F76BB84F}"/>
                    </a:ext>
                  </a:extLst>
                </p:cNvPr>
                <p:cNvPicPr/>
                <p:nvPr/>
              </p:nvPicPr>
              <p:blipFill>
                <a:blip r:embed="rId400"/>
                <a:stretch>
                  <a:fillRect/>
                </a:stretch>
              </p:blipFill>
              <p:spPr>
                <a:xfrm>
                  <a:off x="8062140" y="4009680"/>
                  <a:ext cx="3708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1">
              <p14:nvContentPartPr>
                <p14:cNvPr id="222" name="Input penna 221">
                  <a:extLst>
                    <a:ext uri="{FF2B5EF4-FFF2-40B4-BE49-F238E27FC236}">
                      <a16:creationId xmlns:a16="http://schemas.microsoft.com/office/drawing/2014/main" id="{E1671F69-032E-A44F-1AD6-8FF08ED99F0D}"/>
                    </a:ext>
                  </a:extLst>
                </p14:cNvPr>
                <p14:cNvContentPartPr/>
                <p14:nvPr/>
              </p14:nvContentPartPr>
              <p14:xfrm>
                <a:off x="8066460" y="3986280"/>
                <a:ext cx="86760" cy="266040"/>
              </p14:xfrm>
            </p:contentPart>
          </mc:Choice>
          <mc:Fallback xmlns="">
            <p:pic>
              <p:nvPicPr>
                <p:cNvPr id="222" name="Input penna 221">
                  <a:extLst>
                    <a:ext uri="{FF2B5EF4-FFF2-40B4-BE49-F238E27FC236}">
                      <a16:creationId xmlns:a16="http://schemas.microsoft.com/office/drawing/2014/main" id="{E1671F69-032E-A44F-1AD6-8FF08ED99F0D}"/>
                    </a:ext>
                  </a:extLst>
                </p:cNvPr>
                <p:cNvPicPr/>
                <p:nvPr/>
              </p:nvPicPr>
              <p:blipFill>
                <a:blip r:embed="rId402"/>
                <a:stretch>
                  <a:fillRect/>
                </a:stretch>
              </p:blipFill>
              <p:spPr>
                <a:xfrm>
                  <a:off x="8048460" y="3968280"/>
                  <a:ext cx="122400" cy="30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3">
              <p14:nvContentPartPr>
                <p14:cNvPr id="273" name="Input penna 272">
                  <a:extLst>
                    <a:ext uri="{FF2B5EF4-FFF2-40B4-BE49-F238E27FC236}">
                      <a16:creationId xmlns:a16="http://schemas.microsoft.com/office/drawing/2014/main" id="{664894E4-1A74-9F63-DB5C-3284F68E5ADA}"/>
                    </a:ext>
                  </a:extLst>
                </p14:cNvPr>
                <p14:cNvContentPartPr/>
                <p14:nvPr/>
              </p14:nvContentPartPr>
              <p14:xfrm>
                <a:off x="8184540" y="3946320"/>
                <a:ext cx="302400" cy="116280"/>
              </p14:xfrm>
            </p:contentPart>
          </mc:Choice>
          <mc:Fallback xmlns="">
            <p:pic>
              <p:nvPicPr>
                <p:cNvPr id="273" name="Input penna 272">
                  <a:extLst>
                    <a:ext uri="{FF2B5EF4-FFF2-40B4-BE49-F238E27FC236}">
                      <a16:creationId xmlns:a16="http://schemas.microsoft.com/office/drawing/2014/main" id="{664894E4-1A74-9F63-DB5C-3284F68E5ADA}"/>
                    </a:ext>
                  </a:extLst>
                </p:cNvPr>
                <p:cNvPicPr/>
                <p:nvPr/>
              </p:nvPicPr>
              <p:blipFill>
                <a:blip r:embed="rId404"/>
                <a:stretch>
                  <a:fillRect/>
                </a:stretch>
              </p:blipFill>
              <p:spPr>
                <a:xfrm>
                  <a:off x="8166900" y="3928320"/>
                  <a:ext cx="338040" cy="151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05">
            <p14:nvContentPartPr>
              <p14:cNvPr id="275" name="Input penna 274">
                <a:extLst>
                  <a:ext uri="{FF2B5EF4-FFF2-40B4-BE49-F238E27FC236}">
                    <a16:creationId xmlns:a16="http://schemas.microsoft.com/office/drawing/2014/main" id="{E9FA99ED-235F-23C0-4485-26BB2EE5E2CE}"/>
                  </a:ext>
                </a:extLst>
              </p14:cNvPr>
              <p14:cNvContentPartPr/>
              <p14:nvPr/>
            </p14:nvContentPartPr>
            <p14:xfrm>
              <a:off x="13669599" y="6200820"/>
              <a:ext cx="401760" cy="154440"/>
            </p14:xfrm>
          </p:contentPart>
        </mc:Choice>
        <mc:Fallback>
          <p:pic>
            <p:nvPicPr>
              <p:cNvPr id="275" name="Input penna 274">
                <a:extLst>
                  <a:ext uri="{FF2B5EF4-FFF2-40B4-BE49-F238E27FC236}">
                    <a16:creationId xmlns:a16="http://schemas.microsoft.com/office/drawing/2014/main" id="{E9FA99ED-235F-23C0-4485-26BB2EE5E2CE}"/>
                  </a:ext>
                </a:extLst>
              </p:cNvPr>
              <p:cNvPicPr/>
              <p:nvPr/>
            </p:nvPicPr>
            <p:blipFill>
              <a:blip r:embed="rId406"/>
              <a:stretch>
                <a:fillRect/>
              </a:stretch>
            </p:blipFill>
            <p:spPr>
              <a:xfrm>
                <a:off x="13651615" y="6182820"/>
                <a:ext cx="437368" cy="19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7">
            <p14:nvContentPartPr>
              <p14:cNvPr id="276" name="Input penna 275">
                <a:extLst>
                  <a:ext uri="{FF2B5EF4-FFF2-40B4-BE49-F238E27FC236}">
                    <a16:creationId xmlns:a16="http://schemas.microsoft.com/office/drawing/2014/main" id="{A110AF83-5EAD-EFAC-0D04-784AA76FCA8F}"/>
                  </a:ext>
                </a:extLst>
              </p14:cNvPr>
              <p14:cNvContentPartPr/>
              <p14:nvPr/>
            </p14:nvContentPartPr>
            <p14:xfrm>
              <a:off x="12918459" y="6445980"/>
              <a:ext cx="513000" cy="197100"/>
            </p14:xfrm>
          </p:contentPart>
        </mc:Choice>
        <mc:Fallback>
          <p:pic>
            <p:nvPicPr>
              <p:cNvPr id="276" name="Input penna 275">
                <a:extLst>
                  <a:ext uri="{FF2B5EF4-FFF2-40B4-BE49-F238E27FC236}">
                    <a16:creationId xmlns:a16="http://schemas.microsoft.com/office/drawing/2014/main" id="{A110AF83-5EAD-EFAC-0D04-784AA76FCA8F}"/>
                  </a:ext>
                </a:extLst>
              </p:cNvPr>
              <p:cNvPicPr/>
              <p:nvPr/>
            </p:nvPicPr>
            <p:blipFill>
              <a:blip r:embed="rId408"/>
              <a:stretch>
                <a:fillRect/>
              </a:stretch>
            </p:blipFill>
            <p:spPr>
              <a:xfrm>
                <a:off x="12900459" y="6427964"/>
                <a:ext cx="548640" cy="23277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9">
            <p14:nvContentPartPr>
              <p14:cNvPr id="277" name="Input penna 276">
                <a:extLst>
                  <a:ext uri="{FF2B5EF4-FFF2-40B4-BE49-F238E27FC236}">
                    <a16:creationId xmlns:a16="http://schemas.microsoft.com/office/drawing/2014/main" id="{AF80FAEA-FF47-7390-32E0-B79DD8D0F8ED}"/>
                  </a:ext>
                </a:extLst>
              </p14:cNvPr>
              <p14:cNvContentPartPr/>
              <p14:nvPr/>
            </p14:nvContentPartPr>
            <p14:xfrm>
              <a:off x="12243459" y="3089880"/>
              <a:ext cx="129600" cy="52920"/>
            </p14:xfrm>
          </p:contentPart>
        </mc:Choice>
        <mc:Fallback>
          <p:pic>
            <p:nvPicPr>
              <p:cNvPr id="277" name="Input penna 276">
                <a:extLst>
                  <a:ext uri="{FF2B5EF4-FFF2-40B4-BE49-F238E27FC236}">
                    <a16:creationId xmlns:a16="http://schemas.microsoft.com/office/drawing/2014/main" id="{AF80FAEA-FF47-7390-32E0-B79DD8D0F8ED}"/>
                  </a:ext>
                </a:extLst>
              </p:cNvPr>
              <p:cNvPicPr/>
              <p:nvPr/>
            </p:nvPicPr>
            <p:blipFill>
              <a:blip r:embed="rId410"/>
              <a:stretch>
                <a:fillRect/>
              </a:stretch>
            </p:blipFill>
            <p:spPr>
              <a:xfrm>
                <a:off x="12225459" y="3071632"/>
                <a:ext cx="165240" cy="8905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1">
            <p14:nvContentPartPr>
              <p14:cNvPr id="278" name="Input penna 277">
                <a:extLst>
                  <a:ext uri="{FF2B5EF4-FFF2-40B4-BE49-F238E27FC236}">
                    <a16:creationId xmlns:a16="http://schemas.microsoft.com/office/drawing/2014/main" id="{668ABCA9-CA6B-7B78-5476-2AE1E8B5C6BA}"/>
                  </a:ext>
                </a:extLst>
              </p14:cNvPr>
              <p14:cNvContentPartPr/>
              <p14:nvPr/>
            </p14:nvContentPartPr>
            <p14:xfrm>
              <a:off x="12991359" y="2738880"/>
              <a:ext cx="250020" cy="101520"/>
            </p14:xfrm>
          </p:contentPart>
        </mc:Choice>
        <mc:Fallback>
          <p:pic>
            <p:nvPicPr>
              <p:cNvPr id="278" name="Input penna 277">
                <a:extLst>
                  <a:ext uri="{FF2B5EF4-FFF2-40B4-BE49-F238E27FC236}">
                    <a16:creationId xmlns:a16="http://schemas.microsoft.com/office/drawing/2014/main" id="{668ABCA9-CA6B-7B78-5476-2AE1E8B5C6BA}"/>
                  </a:ext>
                </a:extLst>
              </p:cNvPr>
              <p:cNvPicPr/>
              <p:nvPr/>
            </p:nvPicPr>
            <p:blipFill>
              <a:blip r:embed="rId412"/>
              <a:stretch>
                <a:fillRect/>
              </a:stretch>
            </p:blipFill>
            <p:spPr>
              <a:xfrm>
                <a:off x="12973346" y="2720880"/>
                <a:ext cx="285686" cy="13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3">
            <p14:nvContentPartPr>
              <p14:cNvPr id="279" name="Input penna 278">
                <a:extLst>
                  <a:ext uri="{FF2B5EF4-FFF2-40B4-BE49-F238E27FC236}">
                    <a16:creationId xmlns:a16="http://schemas.microsoft.com/office/drawing/2014/main" id="{2DD4795E-8113-1C10-DF31-95F8DBC885E9}"/>
                  </a:ext>
                </a:extLst>
              </p14:cNvPr>
              <p14:cNvContentPartPr/>
              <p14:nvPr/>
            </p14:nvContentPartPr>
            <p14:xfrm>
              <a:off x="13679859" y="2469960"/>
              <a:ext cx="227880" cy="92340"/>
            </p14:xfrm>
          </p:contentPart>
        </mc:Choice>
        <mc:Fallback>
          <p:pic>
            <p:nvPicPr>
              <p:cNvPr id="279" name="Input penna 278">
                <a:extLst>
                  <a:ext uri="{FF2B5EF4-FFF2-40B4-BE49-F238E27FC236}">
                    <a16:creationId xmlns:a16="http://schemas.microsoft.com/office/drawing/2014/main" id="{2DD4795E-8113-1C10-DF31-95F8DBC885E9}"/>
                  </a:ext>
                </a:extLst>
              </p:cNvPr>
              <p:cNvPicPr/>
              <p:nvPr/>
            </p:nvPicPr>
            <p:blipFill>
              <a:blip r:embed="rId414"/>
              <a:stretch>
                <a:fillRect/>
              </a:stretch>
            </p:blipFill>
            <p:spPr>
              <a:xfrm>
                <a:off x="13661859" y="2451925"/>
                <a:ext cx="263520" cy="1280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5">
            <p14:nvContentPartPr>
              <p14:cNvPr id="282" name="Input penna 281">
                <a:extLst>
                  <a:ext uri="{FF2B5EF4-FFF2-40B4-BE49-F238E27FC236}">
                    <a16:creationId xmlns:a16="http://schemas.microsoft.com/office/drawing/2014/main" id="{6EC034DD-08E8-B4AA-6013-F35CB7ED037B}"/>
                  </a:ext>
                </a:extLst>
              </p14:cNvPr>
              <p14:cNvContentPartPr/>
              <p14:nvPr/>
            </p14:nvContentPartPr>
            <p14:xfrm>
              <a:off x="12431919" y="2844720"/>
              <a:ext cx="547560" cy="221400"/>
            </p14:xfrm>
          </p:contentPart>
        </mc:Choice>
        <mc:Fallback>
          <p:pic>
            <p:nvPicPr>
              <p:cNvPr id="282" name="Input penna 281">
                <a:extLst>
                  <a:ext uri="{FF2B5EF4-FFF2-40B4-BE49-F238E27FC236}">
                    <a16:creationId xmlns:a16="http://schemas.microsoft.com/office/drawing/2014/main" id="{6EC034DD-08E8-B4AA-6013-F35CB7ED037B}"/>
                  </a:ext>
                </a:extLst>
              </p:cNvPr>
              <p:cNvPicPr/>
              <p:nvPr/>
            </p:nvPicPr>
            <p:blipFill>
              <a:blip r:embed="rId416"/>
              <a:stretch>
                <a:fillRect/>
              </a:stretch>
            </p:blipFill>
            <p:spPr>
              <a:xfrm>
                <a:off x="12413919" y="2826749"/>
                <a:ext cx="583200" cy="25698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7">
            <p14:nvContentPartPr>
              <p14:cNvPr id="283" name="Input penna 282">
                <a:extLst>
                  <a:ext uri="{FF2B5EF4-FFF2-40B4-BE49-F238E27FC236}">
                    <a16:creationId xmlns:a16="http://schemas.microsoft.com/office/drawing/2014/main" id="{1CE87A4E-75EE-DE0F-F5D9-BC2587252C3F}"/>
                  </a:ext>
                </a:extLst>
              </p14:cNvPr>
              <p14:cNvContentPartPr/>
              <p14:nvPr/>
            </p14:nvContentPartPr>
            <p14:xfrm>
              <a:off x="13272699" y="2569320"/>
              <a:ext cx="388260" cy="157140"/>
            </p14:xfrm>
          </p:contentPart>
        </mc:Choice>
        <mc:Fallback>
          <p:pic>
            <p:nvPicPr>
              <p:cNvPr id="283" name="Input penna 282">
                <a:extLst>
                  <a:ext uri="{FF2B5EF4-FFF2-40B4-BE49-F238E27FC236}">
                    <a16:creationId xmlns:a16="http://schemas.microsoft.com/office/drawing/2014/main" id="{1CE87A4E-75EE-DE0F-F5D9-BC2587252C3F}"/>
                  </a:ext>
                </a:extLst>
              </p:cNvPr>
              <p:cNvPicPr/>
              <p:nvPr/>
            </p:nvPicPr>
            <p:blipFill>
              <a:blip r:embed="rId418"/>
              <a:stretch>
                <a:fillRect/>
              </a:stretch>
            </p:blipFill>
            <p:spPr>
              <a:xfrm>
                <a:off x="13254691" y="2551299"/>
                <a:ext cx="423917" cy="19282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9">
            <p14:nvContentPartPr>
              <p14:cNvPr id="284" name="Input penna 283">
                <a:extLst>
                  <a:ext uri="{FF2B5EF4-FFF2-40B4-BE49-F238E27FC236}">
                    <a16:creationId xmlns:a16="http://schemas.microsoft.com/office/drawing/2014/main" id="{20BCF885-175A-5339-8352-810A80F32DFA}"/>
                  </a:ext>
                </a:extLst>
              </p14:cNvPr>
              <p14:cNvContentPartPr/>
              <p14:nvPr/>
            </p14:nvContentPartPr>
            <p14:xfrm>
              <a:off x="13965519" y="2298780"/>
              <a:ext cx="365580" cy="147960"/>
            </p14:xfrm>
          </p:contentPart>
        </mc:Choice>
        <mc:Fallback>
          <p:pic>
            <p:nvPicPr>
              <p:cNvPr id="284" name="Input penna 283">
                <a:extLst>
                  <a:ext uri="{FF2B5EF4-FFF2-40B4-BE49-F238E27FC236}">
                    <a16:creationId xmlns:a16="http://schemas.microsoft.com/office/drawing/2014/main" id="{20BCF885-175A-5339-8352-810A80F32DFA}"/>
                  </a:ext>
                </a:extLst>
              </p:cNvPr>
              <p:cNvPicPr/>
              <p:nvPr/>
            </p:nvPicPr>
            <p:blipFill>
              <a:blip r:embed="rId420"/>
              <a:stretch>
                <a:fillRect/>
              </a:stretch>
            </p:blipFill>
            <p:spPr>
              <a:xfrm>
                <a:off x="13947510" y="2280780"/>
                <a:ext cx="401238" cy="183600"/>
              </a:xfrm>
              <a:prstGeom prst="rect">
                <a:avLst/>
              </a:prstGeom>
            </p:spPr>
          </p:pic>
        </mc:Fallback>
      </mc:AlternateContent>
      <p:grpSp>
        <p:nvGrpSpPr>
          <p:cNvPr id="286" name="Gruppo 285">
            <a:extLst>
              <a:ext uri="{FF2B5EF4-FFF2-40B4-BE49-F238E27FC236}">
                <a16:creationId xmlns:a16="http://schemas.microsoft.com/office/drawing/2014/main" id="{1C72765E-A09D-5C44-0B2B-DC04D44026C2}"/>
              </a:ext>
            </a:extLst>
          </p:cNvPr>
          <p:cNvGrpSpPr/>
          <p:nvPr/>
        </p:nvGrpSpPr>
        <p:grpSpPr>
          <a:xfrm>
            <a:off x="14293839" y="1958040"/>
            <a:ext cx="880200" cy="356400"/>
            <a:chOff x="8146740" y="1305360"/>
            <a:chExt cx="586800" cy="237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21">
              <p14:nvContentPartPr>
                <p14:cNvPr id="280" name="Input penna 279">
                  <a:extLst>
                    <a:ext uri="{FF2B5EF4-FFF2-40B4-BE49-F238E27FC236}">
                      <a16:creationId xmlns:a16="http://schemas.microsoft.com/office/drawing/2014/main" id="{ED085F29-8030-199D-BD51-6B8356D63018}"/>
                    </a:ext>
                  </a:extLst>
                </p14:cNvPr>
                <p14:cNvContentPartPr/>
                <p14:nvPr/>
              </p14:nvContentPartPr>
              <p14:xfrm>
                <a:off x="8146740" y="1482480"/>
                <a:ext cx="149040" cy="60480"/>
              </p14:xfrm>
            </p:contentPart>
          </mc:Choice>
          <mc:Fallback xmlns="">
            <p:pic>
              <p:nvPicPr>
                <p:cNvPr id="280" name="Input penna 279">
                  <a:extLst>
                    <a:ext uri="{FF2B5EF4-FFF2-40B4-BE49-F238E27FC236}">
                      <a16:creationId xmlns:a16="http://schemas.microsoft.com/office/drawing/2014/main" id="{ED085F29-8030-199D-BD51-6B8356D63018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8129100" y="1464480"/>
                  <a:ext cx="18468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3">
              <p14:nvContentPartPr>
                <p14:cNvPr id="281" name="Input penna 280">
                  <a:extLst>
                    <a:ext uri="{FF2B5EF4-FFF2-40B4-BE49-F238E27FC236}">
                      <a16:creationId xmlns:a16="http://schemas.microsoft.com/office/drawing/2014/main" id="{580F3053-E89A-C9CF-E82E-413C0DB39AF9}"/>
                    </a:ext>
                  </a:extLst>
                </p14:cNvPr>
                <p14:cNvContentPartPr/>
                <p14:nvPr/>
              </p14:nvContentPartPr>
              <p14:xfrm>
                <a:off x="8607540" y="1305360"/>
                <a:ext cx="126000" cy="51120"/>
              </p14:xfrm>
            </p:contentPart>
          </mc:Choice>
          <mc:Fallback xmlns="">
            <p:pic>
              <p:nvPicPr>
                <p:cNvPr id="281" name="Input penna 280">
                  <a:extLst>
                    <a:ext uri="{FF2B5EF4-FFF2-40B4-BE49-F238E27FC236}">
                      <a16:creationId xmlns:a16="http://schemas.microsoft.com/office/drawing/2014/main" id="{580F3053-E89A-C9CF-E82E-413C0DB39AF9}"/>
                    </a:ext>
                  </a:extLst>
                </p:cNvPr>
                <p:cNvPicPr/>
                <p:nvPr/>
              </p:nvPicPr>
              <p:blipFill>
                <a:blip r:embed="rId424"/>
                <a:stretch>
                  <a:fillRect/>
                </a:stretch>
              </p:blipFill>
              <p:spPr>
                <a:xfrm>
                  <a:off x="8589540" y="1287720"/>
                  <a:ext cx="16164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5">
              <p14:nvContentPartPr>
                <p14:cNvPr id="285" name="Input penna 284">
                  <a:extLst>
                    <a:ext uri="{FF2B5EF4-FFF2-40B4-BE49-F238E27FC236}">
                      <a16:creationId xmlns:a16="http://schemas.microsoft.com/office/drawing/2014/main" id="{79DFDA00-978C-5BA0-163B-F04025CCE5AC}"/>
                    </a:ext>
                  </a:extLst>
                </p14:cNvPr>
                <p14:cNvContentPartPr/>
                <p14:nvPr/>
              </p14:nvContentPartPr>
              <p14:xfrm>
                <a:off x="8302980" y="1363680"/>
                <a:ext cx="286920" cy="115920"/>
              </p14:xfrm>
            </p:contentPart>
          </mc:Choice>
          <mc:Fallback xmlns="">
            <p:pic>
              <p:nvPicPr>
                <p:cNvPr id="285" name="Input penna 284">
                  <a:extLst>
                    <a:ext uri="{FF2B5EF4-FFF2-40B4-BE49-F238E27FC236}">
                      <a16:creationId xmlns:a16="http://schemas.microsoft.com/office/drawing/2014/main" id="{79DFDA00-978C-5BA0-163B-F04025CCE5AC}"/>
                    </a:ext>
                  </a:extLst>
                </p:cNvPr>
                <p:cNvPicPr/>
                <p:nvPr/>
              </p:nvPicPr>
              <p:blipFill>
                <a:blip r:embed="rId426"/>
                <a:stretch>
                  <a:fillRect/>
                </a:stretch>
              </p:blipFill>
              <p:spPr>
                <a:xfrm>
                  <a:off x="8285340" y="1345680"/>
                  <a:ext cx="322560" cy="151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27">
            <p14:nvContentPartPr>
              <p14:cNvPr id="287" name="Input penna 286">
                <a:extLst>
                  <a:ext uri="{FF2B5EF4-FFF2-40B4-BE49-F238E27FC236}">
                    <a16:creationId xmlns:a16="http://schemas.microsoft.com/office/drawing/2014/main" id="{AD92F744-F8C1-EAE9-FABF-4D9031ABBD96}"/>
                  </a:ext>
                </a:extLst>
              </p14:cNvPr>
              <p14:cNvContentPartPr/>
              <p14:nvPr/>
            </p14:nvContentPartPr>
            <p14:xfrm>
              <a:off x="10281639" y="4378320"/>
              <a:ext cx="122580" cy="19980"/>
            </p14:xfrm>
          </p:contentPart>
        </mc:Choice>
        <mc:Fallback>
          <p:pic>
            <p:nvPicPr>
              <p:cNvPr id="287" name="Input penna 286">
                <a:extLst>
                  <a:ext uri="{FF2B5EF4-FFF2-40B4-BE49-F238E27FC236}">
                    <a16:creationId xmlns:a16="http://schemas.microsoft.com/office/drawing/2014/main" id="{AD92F744-F8C1-EAE9-FABF-4D9031ABBD96}"/>
                  </a:ext>
                </a:extLst>
              </p:cNvPr>
              <p:cNvPicPr/>
              <p:nvPr/>
            </p:nvPicPr>
            <p:blipFill>
              <a:blip r:embed="rId428"/>
              <a:stretch>
                <a:fillRect/>
              </a:stretch>
            </p:blipFill>
            <p:spPr>
              <a:xfrm>
                <a:off x="10263613" y="4360156"/>
                <a:ext cx="158272" cy="55944"/>
              </a:xfrm>
              <a:prstGeom prst="rect">
                <a:avLst/>
              </a:prstGeom>
            </p:spPr>
          </p:pic>
        </mc:Fallback>
      </mc:AlternateContent>
      <p:grpSp>
        <p:nvGrpSpPr>
          <p:cNvPr id="291" name="Gruppo 290">
            <a:extLst>
              <a:ext uri="{FF2B5EF4-FFF2-40B4-BE49-F238E27FC236}">
                <a16:creationId xmlns:a16="http://schemas.microsoft.com/office/drawing/2014/main" id="{39C37C0A-9FAE-A0B8-9119-DF30C6542BAA}"/>
              </a:ext>
            </a:extLst>
          </p:cNvPr>
          <p:cNvGrpSpPr/>
          <p:nvPr/>
        </p:nvGrpSpPr>
        <p:grpSpPr>
          <a:xfrm>
            <a:off x="10902099" y="4059720"/>
            <a:ext cx="1321380" cy="209520"/>
            <a:chOff x="5885580" y="2706480"/>
            <a:chExt cx="880920" cy="139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29">
              <p14:nvContentPartPr>
                <p14:cNvPr id="288" name="Input penna 287">
                  <a:extLst>
                    <a:ext uri="{FF2B5EF4-FFF2-40B4-BE49-F238E27FC236}">
                      <a16:creationId xmlns:a16="http://schemas.microsoft.com/office/drawing/2014/main" id="{A883FBBA-BF7F-A84E-FEC8-022B5EBCFF97}"/>
                    </a:ext>
                  </a:extLst>
                </p14:cNvPr>
                <p14:cNvContentPartPr/>
                <p14:nvPr/>
              </p14:nvContentPartPr>
              <p14:xfrm>
                <a:off x="5885580" y="2821680"/>
                <a:ext cx="153000" cy="24480"/>
              </p14:xfrm>
            </p:contentPart>
          </mc:Choice>
          <mc:Fallback xmlns="">
            <p:pic>
              <p:nvPicPr>
                <p:cNvPr id="288" name="Input penna 287">
                  <a:extLst>
                    <a:ext uri="{FF2B5EF4-FFF2-40B4-BE49-F238E27FC236}">
                      <a16:creationId xmlns:a16="http://schemas.microsoft.com/office/drawing/2014/main" id="{A883FBBA-BF7F-A84E-FEC8-022B5EBCFF97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5867580" y="2803680"/>
                  <a:ext cx="188640" cy="6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1">
              <p14:nvContentPartPr>
                <p14:cNvPr id="289" name="Input penna 288">
                  <a:extLst>
                    <a:ext uri="{FF2B5EF4-FFF2-40B4-BE49-F238E27FC236}">
                      <a16:creationId xmlns:a16="http://schemas.microsoft.com/office/drawing/2014/main" id="{D6128A9D-5619-36FA-3BC1-E4C097F8D4A0}"/>
                    </a:ext>
                  </a:extLst>
                </p14:cNvPr>
                <p14:cNvContentPartPr/>
                <p14:nvPr/>
              </p14:nvContentPartPr>
              <p14:xfrm>
                <a:off x="6629340" y="2706480"/>
                <a:ext cx="137160" cy="21960"/>
              </p14:xfrm>
            </p:contentPart>
          </mc:Choice>
          <mc:Fallback xmlns="">
            <p:pic>
              <p:nvPicPr>
                <p:cNvPr id="289" name="Input penna 288">
                  <a:extLst>
                    <a:ext uri="{FF2B5EF4-FFF2-40B4-BE49-F238E27FC236}">
                      <a16:creationId xmlns:a16="http://schemas.microsoft.com/office/drawing/2014/main" id="{D6128A9D-5619-36FA-3BC1-E4C097F8D4A0}"/>
                    </a:ext>
                  </a:extLst>
                </p:cNvPr>
                <p:cNvPicPr/>
                <p:nvPr/>
              </p:nvPicPr>
              <p:blipFill>
                <a:blip r:embed="rId432"/>
                <a:stretch>
                  <a:fillRect/>
                </a:stretch>
              </p:blipFill>
              <p:spPr>
                <a:xfrm>
                  <a:off x="6611340" y="2688480"/>
                  <a:ext cx="172800" cy="5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3">
              <p14:nvContentPartPr>
                <p14:cNvPr id="290" name="Input penna 289">
                  <a:extLst>
                    <a:ext uri="{FF2B5EF4-FFF2-40B4-BE49-F238E27FC236}">
                      <a16:creationId xmlns:a16="http://schemas.microsoft.com/office/drawing/2014/main" id="{816D5933-8502-F709-4D0A-6AD9A50A20AB}"/>
                    </a:ext>
                  </a:extLst>
                </p14:cNvPr>
                <p14:cNvContentPartPr/>
                <p14:nvPr/>
              </p14:nvContentPartPr>
              <p14:xfrm>
                <a:off x="6078540" y="2726280"/>
                <a:ext cx="561960" cy="89280"/>
              </p14:xfrm>
            </p:contentPart>
          </mc:Choice>
          <mc:Fallback xmlns="">
            <p:pic>
              <p:nvPicPr>
                <p:cNvPr id="290" name="Input penna 289">
                  <a:extLst>
                    <a:ext uri="{FF2B5EF4-FFF2-40B4-BE49-F238E27FC236}">
                      <a16:creationId xmlns:a16="http://schemas.microsoft.com/office/drawing/2014/main" id="{816D5933-8502-F709-4D0A-6AD9A50A20AB}"/>
                    </a:ext>
                  </a:extLst>
                </p:cNvPr>
                <p:cNvPicPr/>
                <p:nvPr/>
              </p:nvPicPr>
              <p:blipFill>
                <a:blip r:embed="rId434"/>
                <a:stretch>
                  <a:fillRect/>
                </a:stretch>
              </p:blipFill>
              <p:spPr>
                <a:xfrm>
                  <a:off x="6060900" y="2708280"/>
                  <a:ext cx="597600" cy="124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35">
            <p14:nvContentPartPr>
              <p14:cNvPr id="292" name="Input penna 291">
                <a:extLst>
                  <a:ext uri="{FF2B5EF4-FFF2-40B4-BE49-F238E27FC236}">
                    <a16:creationId xmlns:a16="http://schemas.microsoft.com/office/drawing/2014/main" id="{F06FBF20-2853-FA36-2B7E-D701DF095373}"/>
                  </a:ext>
                </a:extLst>
              </p14:cNvPr>
              <p14:cNvContentPartPr/>
              <p14:nvPr/>
            </p14:nvContentPartPr>
            <p14:xfrm>
              <a:off x="10430139" y="4280040"/>
              <a:ext cx="415260" cy="81000"/>
            </p14:xfrm>
          </p:contentPart>
        </mc:Choice>
        <mc:Fallback>
          <p:pic>
            <p:nvPicPr>
              <p:cNvPr id="292" name="Input penna 291">
                <a:extLst>
                  <a:ext uri="{FF2B5EF4-FFF2-40B4-BE49-F238E27FC236}">
                    <a16:creationId xmlns:a16="http://schemas.microsoft.com/office/drawing/2014/main" id="{F06FBF20-2853-FA36-2B7E-D701DF095373}"/>
                  </a:ext>
                </a:extLst>
              </p:cNvPr>
              <p:cNvPicPr/>
              <p:nvPr/>
            </p:nvPicPr>
            <p:blipFill>
              <a:blip r:embed="rId436"/>
              <a:stretch>
                <a:fillRect/>
              </a:stretch>
            </p:blipFill>
            <p:spPr>
              <a:xfrm>
                <a:off x="10412131" y="4262040"/>
                <a:ext cx="450915" cy="11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7">
            <p14:nvContentPartPr>
              <p14:cNvPr id="293" name="Input penna 292">
                <a:extLst>
                  <a:ext uri="{FF2B5EF4-FFF2-40B4-BE49-F238E27FC236}">
                    <a16:creationId xmlns:a16="http://schemas.microsoft.com/office/drawing/2014/main" id="{0EFEA00E-AC87-9DE4-E2FC-F8DEB0C920E8}"/>
                  </a:ext>
                </a:extLst>
              </p14:cNvPr>
              <p14:cNvContentPartPr/>
              <p14:nvPr/>
            </p14:nvContentPartPr>
            <p14:xfrm>
              <a:off x="10807059" y="3564000"/>
              <a:ext cx="170100" cy="6480"/>
            </p14:xfrm>
          </p:contentPart>
        </mc:Choice>
        <mc:Fallback>
          <p:pic>
            <p:nvPicPr>
              <p:cNvPr id="293" name="Input penna 292">
                <a:extLst>
                  <a:ext uri="{FF2B5EF4-FFF2-40B4-BE49-F238E27FC236}">
                    <a16:creationId xmlns:a16="http://schemas.microsoft.com/office/drawing/2014/main" id="{0EFEA00E-AC87-9DE4-E2FC-F8DEB0C920E8}"/>
                  </a:ext>
                </a:extLst>
              </p:cNvPr>
              <p:cNvPicPr/>
              <p:nvPr/>
            </p:nvPicPr>
            <p:blipFill>
              <a:blip r:embed="rId438"/>
              <a:stretch>
                <a:fillRect/>
              </a:stretch>
            </p:blipFill>
            <p:spPr>
              <a:xfrm>
                <a:off x="10789040" y="3546000"/>
                <a:ext cx="205778" cy="4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9">
            <p14:nvContentPartPr>
              <p14:cNvPr id="294" name="Input penna 293">
                <a:extLst>
                  <a:ext uri="{FF2B5EF4-FFF2-40B4-BE49-F238E27FC236}">
                    <a16:creationId xmlns:a16="http://schemas.microsoft.com/office/drawing/2014/main" id="{E7048562-EF7A-8646-707C-60BCCD3B13A1}"/>
                  </a:ext>
                </a:extLst>
              </p14:cNvPr>
              <p14:cNvContentPartPr/>
              <p14:nvPr/>
            </p14:nvContentPartPr>
            <p14:xfrm>
              <a:off x="11389719" y="3542940"/>
              <a:ext cx="192240" cy="7020"/>
            </p14:xfrm>
          </p:contentPart>
        </mc:Choice>
        <mc:Fallback>
          <p:pic>
            <p:nvPicPr>
              <p:cNvPr id="294" name="Input penna 293">
                <a:extLst>
                  <a:ext uri="{FF2B5EF4-FFF2-40B4-BE49-F238E27FC236}">
                    <a16:creationId xmlns:a16="http://schemas.microsoft.com/office/drawing/2014/main" id="{E7048562-EF7A-8646-707C-60BCCD3B13A1}"/>
                  </a:ext>
                </a:extLst>
              </p:cNvPr>
              <p:cNvPicPr/>
              <p:nvPr/>
            </p:nvPicPr>
            <p:blipFill>
              <a:blip r:embed="rId440"/>
              <a:stretch>
                <a:fillRect/>
              </a:stretch>
            </p:blipFill>
            <p:spPr>
              <a:xfrm>
                <a:off x="11371753" y="3524466"/>
                <a:ext cx="227813" cy="4359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1">
            <p14:nvContentPartPr>
              <p14:cNvPr id="295" name="Input penna 294">
                <a:extLst>
                  <a:ext uri="{FF2B5EF4-FFF2-40B4-BE49-F238E27FC236}">
                    <a16:creationId xmlns:a16="http://schemas.microsoft.com/office/drawing/2014/main" id="{BFE8D503-E80F-E9AE-FC44-C46C9C0492B3}"/>
                  </a:ext>
                </a:extLst>
              </p14:cNvPr>
              <p14:cNvContentPartPr/>
              <p14:nvPr/>
            </p14:nvContentPartPr>
            <p14:xfrm>
              <a:off x="10989039" y="3552120"/>
              <a:ext cx="330480" cy="11880"/>
            </p14:xfrm>
          </p:contentPart>
        </mc:Choice>
        <mc:Fallback>
          <p:pic>
            <p:nvPicPr>
              <p:cNvPr id="295" name="Input penna 294">
                <a:extLst>
                  <a:ext uri="{FF2B5EF4-FFF2-40B4-BE49-F238E27FC236}">
                    <a16:creationId xmlns:a16="http://schemas.microsoft.com/office/drawing/2014/main" id="{BFE8D503-E80F-E9AE-FC44-C46C9C0492B3}"/>
                  </a:ext>
                </a:extLst>
              </p:cNvPr>
              <p:cNvPicPr/>
              <p:nvPr/>
            </p:nvPicPr>
            <p:blipFill>
              <a:blip r:embed="rId442"/>
              <a:stretch>
                <a:fillRect/>
              </a:stretch>
            </p:blipFill>
            <p:spPr>
              <a:xfrm>
                <a:off x="10971039" y="3534120"/>
                <a:ext cx="366120" cy="47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3">
            <p14:nvContentPartPr>
              <p14:cNvPr id="296" name="Input penna 295">
                <a:extLst>
                  <a:ext uri="{FF2B5EF4-FFF2-40B4-BE49-F238E27FC236}">
                    <a16:creationId xmlns:a16="http://schemas.microsoft.com/office/drawing/2014/main" id="{9A9F7DE8-20ED-6D6F-F72A-8ECC26FFE50A}"/>
                  </a:ext>
                </a:extLst>
              </p14:cNvPr>
              <p14:cNvContentPartPr/>
              <p14:nvPr/>
            </p14:nvContentPartPr>
            <p14:xfrm>
              <a:off x="11628399" y="2752920"/>
              <a:ext cx="54000" cy="763560"/>
            </p14:xfrm>
          </p:contentPart>
        </mc:Choice>
        <mc:Fallback>
          <p:pic>
            <p:nvPicPr>
              <p:cNvPr id="296" name="Input penna 295">
                <a:extLst>
                  <a:ext uri="{FF2B5EF4-FFF2-40B4-BE49-F238E27FC236}">
                    <a16:creationId xmlns:a16="http://schemas.microsoft.com/office/drawing/2014/main" id="{9A9F7DE8-20ED-6D6F-F72A-8ECC26FFE50A}"/>
                  </a:ext>
                </a:extLst>
              </p:cNvPr>
              <p:cNvPicPr/>
              <p:nvPr/>
            </p:nvPicPr>
            <p:blipFill>
              <a:blip r:embed="rId444"/>
              <a:stretch>
                <a:fillRect/>
              </a:stretch>
            </p:blipFill>
            <p:spPr>
              <a:xfrm>
                <a:off x="11610399" y="2734920"/>
                <a:ext cx="89640" cy="799200"/>
              </a:xfrm>
              <a:prstGeom prst="rect">
                <a:avLst/>
              </a:prstGeom>
            </p:spPr>
          </p:pic>
        </mc:Fallback>
      </mc:AlternateContent>
      <p:grpSp>
        <p:nvGrpSpPr>
          <p:cNvPr id="299" name="Gruppo 298">
            <a:extLst>
              <a:ext uri="{FF2B5EF4-FFF2-40B4-BE49-F238E27FC236}">
                <a16:creationId xmlns:a16="http://schemas.microsoft.com/office/drawing/2014/main" id="{6511BA64-DB58-D231-A905-AAA50E218A00}"/>
              </a:ext>
            </a:extLst>
          </p:cNvPr>
          <p:cNvGrpSpPr/>
          <p:nvPr/>
        </p:nvGrpSpPr>
        <p:grpSpPr>
          <a:xfrm>
            <a:off x="11627319" y="3558060"/>
            <a:ext cx="596700" cy="84780"/>
            <a:chOff x="6369060" y="2372040"/>
            <a:chExt cx="397800" cy="56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45">
              <p14:nvContentPartPr>
                <p14:cNvPr id="297" name="Input penna 296">
                  <a:extLst>
                    <a:ext uri="{FF2B5EF4-FFF2-40B4-BE49-F238E27FC236}">
                      <a16:creationId xmlns:a16="http://schemas.microsoft.com/office/drawing/2014/main" id="{39D73B2F-DD15-70AD-20A7-F490C1A0E229}"/>
                    </a:ext>
                  </a:extLst>
                </p14:cNvPr>
                <p14:cNvContentPartPr/>
                <p14:nvPr/>
              </p14:nvContentPartPr>
              <p14:xfrm>
                <a:off x="6369060" y="2378880"/>
                <a:ext cx="350640" cy="49680"/>
              </p14:xfrm>
            </p:contentPart>
          </mc:Choice>
          <mc:Fallback xmlns="">
            <p:pic>
              <p:nvPicPr>
                <p:cNvPr id="297" name="Input penna 296">
                  <a:extLst>
                    <a:ext uri="{FF2B5EF4-FFF2-40B4-BE49-F238E27FC236}">
                      <a16:creationId xmlns:a16="http://schemas.microsoft.com/office/drawing/2014/main" id="{39D73B2F-DD15-70AD-20A7-F490C1A0E229}"/>
                    </a:ext>
                  </a:extLst>
                </p:cNvPr>
                <p:cNvPicPr/>
                <p:nvPr/>
              </p:nvPicPr>
              <p:blipFill>
                <a:blip r:embed="rId446"/>
                <a:stretch>
                  <a:fillRect/>
                </a:stretch>
              </p:blipFill>
              <p:spPr>
                <a:xfrm>
                  <a:off x="6351060" y="2360880"/>
                  <a:ext cx="38628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7">
              <p14:nvContentPartPr>
                <p14:cNvPr id="298" name="Input penna 297">
                  <a:extLst>
                    <a:ext uri="{FF2B5EF4-FFF2-40B4-BE49-F238E27FC236}">
                      <a16:creationId xmlns:a16="http://schemas.microsoft.com/office/drawing/2014/main" id="{12A386E9-8DE9-1133-C9AF-72E91B6D22DC}"/>
                    </a:ext>
                  </a:extLst>
                </p14:cNvPr>
                <p14:cNvContentPartPr/>
                <p14:nvPr/>
              </p14:nvContentPartPr>
              <p14:xfrm>
                <a:off x="6713220" y="2372040"/>
                <a:ext cx="53640" cy="7920"/>
              </p14:xfrm>
            </p:contentPart>
          </mc:Choice>
          <mc:Fallback xmlns="">
            <p:pic>
              <p:nvPicPr>
                <p:cNvPr id="298" name="Input penna 297">
                  <a:extLst>
                    <a:ext uri="{FF2B5EF4-FFF2-40B4-BE49-F238E27FC236}">
                      <a16:creationId xmlns:a16="http://schemas.microsoft.com/office/drawing/2014/main" id="{12A386E9-8DE9-1133-C9AF-72E91B6D22DC}"/>
                    </a:ext>
                  </a:extLst>
                </p:cNvPr>
                <p:cNvPicPr/>
                <p:nvPr/>
              </p:nvPicPr>
              <p:blipFill>
                <a:blip r:embed="rId448"/>
                <a:stretch>
                  <a:fillRect/>
                </a:stretch>
              </p:blipFill>
              <p:spPr>
                <a:xfrm>
                  <a:off x="6695220" y="2354400"/>
                  <a:ext cx="89280" cy="43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9" name="Gruppo 308">
            <a:extLst>
              <a:ext uri="{FF2B5EF4-FFF2-40B4-BE49-F238E27FC236}">
                <a16:creationId xmlns:a16="http://schemas.microsoft.com/office/drawing/2014/main" id="{1E87ECD5-A41D-460F-94F7-D199BFD62DCA}"/>
              </a:ext>
            </a:extLst>
          </p:cNvPr>
          <p:cNvGrpSpPr/>
          <p:nvPr/>
        </p:nvGrpSpPr>
        <p:grpSpPr>
          <a:xfrm>
            <a:off x="11669439" y="3955500"/>
            <a:ext cx="15120" cy="2700"/>
            <a:chOff x="6397140" y="2637000"/>
            <a:chExt cx="10080" cy="1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49">
              <p14:nvContentPartPr>
                <p14:cNvPr id="307" name="Input penna 306">
                  <a:extLst>
                    <a:ext uri="{FF2B5EF4-FFF2-40B4-BE49-F238E27FC236}">
                      <a16:creationId xmlns:a16="http://schemas.microsoft.com/office/drawing/2014/main" id="{E807FB24-F82C-CA7A-AD74-602AB80B7EE0}"/>
                    </a:ext>
                  </a:extLst>
                </p14:cNvPr>
                <p14:cNvContentPartPr/>
                <p14:nvPr/>
              </p14:nvContentPartPr>
              <p14:xfrm>
                <a:off x="6397140" y="2638080"/>
                <a:ext cx="2160" cy="720"/>
              </p14:xfrm>
            </p:contentPart>
          </mc:Choice>
          <mc:Fallback xmlns="">
            <p:pic>
              <p:nvPicPr>
                <p:cNvPr id="307" name="Input penna 306">
                  <a:extLst>
                    <a:ext uri="{FF2B5EF4-FFF2-40B4-BE49-F238E27FC236}">
                      <a16:creationId xmlns:a16="http://schemas.microsoft.com/office/drawing/2014/main" id="{E807FB24-F82C-CA7A-AD74-602AB80B7EE0}"/>
                    </a:ext>
                  </a:extLst>
                </p:cNvPr>
                <p:cNvPicPr/>
                <p:nvPr/>
              </p:nvPicPr>
              <p:blipFill>
                <a:blip r:embed="rId450"/>
                <a:stretch>
                  <a:fillRect/>
                </a:stretch>
              </p:blipFill>
              <p:spPr>
                <a:xfrm>
                  <a:off x="6379500" y="2620440"/>
                  <a:ext cx="3780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1">
              <p14:nvContentPartPr>
                <p14:cNvPr id="308" name="Input penna 307">
                  <a:extLst>
                    <a:ext uri="{FF2B5EF4-FFF2-40B4-BE49-F238E27FC236}">
                      <a16:creationId xmlns:a16="http://schemas.microsoft.com/office/drawing/2014/main" id="{26139395-EE32-F641-339C-725BC0E4FC47}"/>
                    </a:ext>
                  </a:extLst>
                </p14:cNvPr>
                <p14:cNvContentPartPr/>
                <p14:nvPr/>
              </p14:nvContentPartPr>
              <p14:xfrm>
                <a:off x="6406860" y="2637000"/>
                <a:ext cx="360" cy="360"/>
              </p14:xfrm>
            </p:contentPart>
          </mc:Choice>
          <mc:Fallback xmlns="">
            <p:pic>
              <p:nvPicPr>
                <p:cNvPr id="308" name="Input penna 307">
                  <a:extLst>
                    <a:ext uri="{FF2B5EF4-FFF2-40B4-BE49-F238E27FC236}">
                      <a16:creationId xmlns:a16="http://schemas.microsoft.com/office/drawing/2014/main" id="{26139395-EE32-F641-339C-725BC0E4FC47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6388860" y="261936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3" name="Gruppo 312">
            <a:extLst>
              <a:ext uri="{FF2B5EF4-FFF2-40B4-BE49-F238E27FC236}">
                <a16:creationId xmlns:a16="http://schemas.microsoft.com/office/drawing/2014/main" id="{996C2A89-6DC3-2B10-8BBA-3FE33594CB4D}"/>
              </a:ext>
            </a:extLst>
          </p:cNvPr>
          <p:cNvGrpSpPr/>
          <p:nvPr/>
        </p:nvGrpSpPr>
        <p:grpSpPr>
          <a:xfrm>
            <a:off x="11617599" y="3593700"/>
            <a:ext cx="22680" cy="49680"/>
            <a:chOff x="6362580" y="2395800"/>
            <a:chExt cx="15120" cy="33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53">
              <p14:nvContentPartPr>
                <p14:cNvPr id="300" name="Input penna 299">
                  <a:extLst>
                    <a:ext uri="{FF2B5EF4-FFF2-40B4-BE49-F238E27FC236}">
                      <a16:creationId xmlns:a16="http://schemas.microsoft.com/office/drawing/2014/main" id="{9ECB5615-4034-B0C8-810A-0F1CA863D48C}"/>
                    </a:ext>
                  </a:extLst>
                </p14:cNvPr>
                <p14:cNvContentPartPr/>
                <p14:nvPr/>
              </p14:nvContentPartPr>
              <p14:xfrm>
                <a:off x="6364380" y="2428200"/>
                <a:ext cx="3240" cy="720"/>
              </p14:xfrm>
            </p:contentPart>
          </mc:Choice>
          <mc:Fallback xmlns="">
            <p:pic>
              <p:nvPicPr>
                <p:cNvPr id="300" name="Input penna 299">
                  <a:extLst>
                    <a:ext uri="{FF2B5EF4-FFF2-40B4-BE49-F238E27FC236}">
                      <a16:creationId xmlns:a16="http://schemas.microsoft.com/office/drawing/2014/main" id="{9ECB5615-4034-B0C8-810A-0F1CA863D48C}"/>
                    </a:ext>
                  </a:extLst>
                </p:cNvPr>
                <p:cNvPicPr/>
                <p:nvPr/>
              </p:nvPicPr>
              <p:blipFill>
                <a:blip r:embed="rId454"/>
                <a:stretch>
                  <a:fillRect/>
                </a:stretch>
              </p:blipFill>
              <p:spPr>
                <a:xfrm>
                  <a:off x="6346380" y="2410560"/>
                  <a:ext cx="3888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5">
              <p14:nvContentPartPr>
                <p14:cNvPr id="301" name="Input penna 300">
                  <a:extLst>
                    <a:ext uri="{FF2B5EF4-FFF2-40B4-BE49-F238E27FC236}">
                      <a16:creationId xmlns:a16="http://schemas.microsoft.com/office/drawing/2014/main" id="{9B0D822E-E153-0531-64BD-77DE6F8BF68B}"/>
                    </a:ext>
                  </a:extLst>
                </p14:cNvPr>
                <p14:cNvContentPartPr/>
                <p14:nvPr/>
              </p14:nvContentPartPr>
              <p14:xfrm>
                <a:off x="6377340" y="2426760"/>
                <a:ext cx="360" cy="360"/>
              </p14:xfrm>
            </p:contentPart>
          </mc:Choice>
          <mc:Fallback xmlns="">
            <p:pic>
              <p:nvPicPr>
                <p:cNvPr id="301" name="Input penna 300">
                  <a:extLst>
                    <a:ext uri="{FF2B5EF4-FFF2-40B4-BE49-F238E27FC236}">
                      <a16:creationId xmlns:a16="http://schemas.microsoft.com/office/drawing/2014/main" id="{9B0D822E-E153-0531-64BD-77DE6F8BF68B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6359340" y="240912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6">
              <p14:nvContentPartPr>
                <p14:cNvPr id="303" name="Input penna 302">
                  <a:extLst>
                    <a:ext uri="{FF2B5EF4-FFF2-40B4-BE49-F238E27FC236}">
                      <a16:creationId xmlns:a16="http://schemas.microsoft.com/office/drawing/2014/main" id="{352C0F88-B1ED-832F-48C6-E69BFC8E5A15}"/>
                    </a:ext>
                  </a:extLst>
                </p14:cNvPr>
                <p14:cNvContentPartPr/>
                <p14:nvPr/>
              </p14:nvContentPartPr>
              <p14:xfrm>
                <a:off x="6376260" y="2426760"/>
                <a:ext cx="720" cy="360"/>
              </p14:xfrm>
            </p:contentPart>
          </mc:Choice>
          <mc:Fallback xmlns="">
            <p:pic>
              <p:nvPicPr>
                <p:cNvPr id="303" name="Input penna 302">
                  <a:extLst>
                    <a:ext uri="{FF2B5EF4-FFF2-40B4-BE49-F238E27FC236}">
                      <a16:creationId xmlns:a16="http://schemas.microsoft.com/office/drawing/2014/main" id="{352C0F88-B1ED-832F-48C6-E69BFC8E5A15}"/>
                    </a:ext>
                  </a:extLst>
                </p:cNvPr>
                <p:cNvPicPr/>
                <p:nvPr/>
              </p:nvPicPr>
              <p:blipFill>
                <a:blip r:embed="rId457"/>
                <a:stretch>
                  <a:fillRect/>
                </a:stretch>
              </p:blipFill>
              <p:spPr>
                <a:xfrm>
                  <a:off x="6358260" y="2409120"/>
                  <a:ext cx="3636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8">
              <p14:nvContentPartPr>
                <p14:cNvPr id="305" name="Input penna 304">
                  <a:extLst>
                    <a:ext uri="{FF2B5EF4-FFF2-40B4-BE49-F238E27FC236}">
                      <a16:creationId xmlns:a16="http://schemas.microsoft.com/office/drawing/2014/main" id="{0190BEEB-B09B-FFC6-9E7F-D81FC0DB4271}"/>
                    </a:ext>
                  </a:extLst>
                </p14:cNvPr>
                <p14:cNvContentPartPr/>
                <p14:nvPr/>
              </p14:nvContentPartPr>
              <p14:xfrm>
                <a:off x="6371580" y="2427120"/>
                <a:ext cx="5400" cy="1080"/>
              </p14:xfrm>
            </p:contentPart>
          </mc:Choice>
          <mc:Fallback xmlns="">
            <p:pic>
              <p:nvPicPr>
                <p:cNvPr id="305" name="Input penna 304">
                  <a:extLst>
                    <a:ext uri="{FF2B5EF4-FFF2-40B4-BE49-F238E27FC236}">
                      <a16:creationId xmlns:a16="http://schemas.microsoft.com/office/drawing/2014/main" id="{0190BEEB-B09B-FFC6-9E7F-D81FC0DB4271}"/>
                    </a:ext>
                  </a:extLst>
                </p:cNvPr>
                <p:cNvPicPr/>
                <p:nvPr/>
              </p:nvPicPr>
              <p:blipFill>
                <a:blip r:embed="rId459"/>
                <a:stretch>
                  <a:fillRect/>
                </a:stretch>
              </p:blipFill>
              <p:spPr>
                <a:xfrm>
                  <a:off x="6353940" y="2409120"/>
                  <a:ext cx="4104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0">
              <p14:nvContentPartPr>
                <p14:cNvPr id="312" name="Input penna 311">
                  <a:extLst>
                    <a:ext uri="{FF2B5EF4-FFF2-40B4-BE49-F238E27FC236}">
                      <a16:creationId xmlns:a16="http://schemas.microsoft.com/office/drawing/2014/main" id="{1D247102-1055-A622-9AE3-3A8B4B8B3CFF}"/>
                    </a:ext>
                  </a:extLst>
                </p14:cNvPr>
                <p14:cNvContentPartPr/>
                <p14:nvPr/>
              </p14:nvContentPartPr>
              <p14:xfrm>
                <a:off x="6362580" y="2395800"/>
                <a:ext cx="5040" cy="4680"/>
              </p14:xfrm>
            </p:contentPart>
          </mc:Choice>
          <mc:Fallback xmlns="">
            <p:pic>
              <p:nvPicPr>
                <p:cNvPr id="312" name="Input penna 311">
                  <a:extLst>
                    <a:ext uri="{FF2B5EF4-FFF2-40B4-BE49-F238E27FC236}">
                      <a16:creationId xmlns:a16="http://schemas.microsoft.com/office/drawing/2014/main" id="{1D247102-1055-A622-9AE3-3A8B4B8B3CFF}"/>
                    </a:ext>
                  </a:extLst>
                </p:cNvPr>
                <p:cNvPicPr/>
                <p:nvPr/>
              </p:nvPicPr>
              <p:blipFill>
                <a:blip r:embed="rId461"/>
                <a:stretch>
                  <a:fillRect/>
                </a:stretch>
              </p:blipFill>
              <p:spPr>
                <a:xfrm>
                  <a:off x="6344580" y="2378160"/>
                  <a:ext cx="40680" cy="40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62">
            <p14:nvContentPartPr>
              <p14:cNvPr id="314" name="Input penna 313">
                <a:extLst>
                  <a:ext uri="{FF2B5EF4-FFF2-40B4-BE49-F238E27FC236}">
                    <a16:creationId xmlns:a16="http://schemas.microsoft.com/office/drawing/2014/main" id="{F47332C6-769C-ED21-412A-08C26FCDDC0E}"/>
                  </a:ext>
                </a:extLst>
              </p14:cNvPr>
              <p14:cNvContentPartPr/>
              <p14:nvPr/>
            </p14:nvContentPartPr>
            <p14:xfrm>
              <a:off x="11509599" y="2813400"/>
              <a:ext cx="211140" cy="41580"/>
            </p14:xfrm>
          </p:contentPart>
        </mc:Choice>
        <mc:Fallback>
          <p:pic>
            <p:nvPicPr>
              <p:cNvPr id="314" name="Input penna 313">
                <a:extLst>
                  <a:ext uri="{FF2B5EF4-FFF2-40B4-BE49-F238E27FC236}">
                    <a16:creationId xmlns:a16="http://schemas.microsoft.com/office/drawing/2014/main" id="{F47332C6-769C-ED21-412A-08C26FCDDC0E}"/>
                  </a:ext>
                </a:extLst>
              </p:cNvPr>
              <p:cNvPicPr/>
              <p:nvPr/>
            </p:nvPicPr>
            <p:blipFill>
              <a:blip r:embed="rId463"/>
              <a:stretch>
                <a:fillRect/>
              </a:stretch>
            </p:blipFill>
            <p:spPr>
              <a:xfrm>
                <a:off x="11491584" y="2795322"/>
                <a:ext cx="246810" cy="7737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4">
            <p14:nvContentPartPr>
              <p14:cNvPr id="315" name="Input penna 314">
                <a:extLst>
                  <a:ext uri="{FF2B5EF4-FFF2-40B4-BE49-F238E27FC236}">
                    <a16:creationId xmlns:a16="http://schemas.microsoft.com/office/drawing/2014/main" id="{1E3B5C00-E283-A990-C24B-9614DA66EBF1}"/>
                  </a:ext>
                </a:extLst>
              </p14:cNvPr>
              <p14:cNvContentPartPr/>
              <p14:nvPr/>
            </p14:nvContentPartPr>
            <p14:xfrm>
              <a:off x="12027999" y="2777760"/>
              <a:ext cx="172800" cy="6480"/>
            </p14:xfrm>
          </p:contentPart>
        </mc:Choice>
        <mc:Fallback>
          <p:pic>
            <p:nvPicPr>
              <p:cNvPr id="315" name="Input penna 314">
                <a:extLst>
                  <a:ext uri="{FF2B5EF4-FFF2-40B4-BE49-F238E27FC236}">
                    <a16:creationId xmlns:a16="http://schemas.microsoft.com/office/drawing/2014/main" id="{1E3B5C00-E283-A990-C24B-9614DA66EBF1}"/>
                  </a:ext>
                </a:extLst>
              </p:cNvPr>
              <p:cNvPicPr/>
              <p:nvPr/>
            </p:nvPicPr>
            <p:blipFill>
              <a:blip r:embed="rId465"/>
              <a:stretch>
                <a:fillRect/>
              </a:stretch>
            </p:blipFill>
            <p:spPr>
              <a:xfrm>
                <a:off x="12009924" y="2759760"/>
                <a:ext cx="208589" cy="4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6">
            <p14:nvContentPartPr>
              <p14:cNvPr id="316" name="Input penna 315">
                <a:extLst>
                  <a:ext uri="{FF2B5EF4-FFF2-40B4-BE49-F238E27FC236}">
                    <a16:creationId xmlns:a16="http://schemas.microsoft.com/office/drawing/2014/main" id="{9FA99D96-7D8D-8454-4E36-037BAF7FBDBE}"/>
                  </a:ext>
                </a:extLst>
              </p14:cNvPr>
              <p14:cNvContentPartPr/>
              <p14:nvPr/>
            </p14:nvContentPartPr>
            <p14:xfrm>
              <a:off x="10643439" y="3128220"/>
              <a:ext cx="161460" cy="56160"/>
            </p14:xfrm>
          </p:contentPart>
        </mc:Choice>
        <mc:Fallback>
          <p:pic>
            <p:nvPicPr>
              <p:cNvPr id="316" name="Input penna 315">
                <a:extLst>
                  <a:ext uri="{FF2B5EF4-FFF2-40B4-BE49-F238E27FC236}">
                    <a16:creationId xmlns:a16="http://schemas.microsoft.com/office/drawing/2014/main" id="{9FA99D96-7D8D-8454-4E36-037BAF7FBDBE}"/>
                  </a:ext>
                </a:extLst>
              </p:cNvPr>
              <p:cNvPicPr/>
              <p:nvPr/>
            </p:nvPicPr>
            <p:blipFill>
              <a:blip r:embed="rId467"/>
              <a:stretch>
                <a:fillRect/>
              </a:stretch>
            </p:blipFill>
            <p:spPr>
              <a:xfrm>
                <a:off x="10625419" y="3110220"/>
                <a:ext cx="197140" cy="9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8">
            <p14:nvContentPartPr>
              <p14:cNvPr id="317" name="Input penna 316">
                <a:extLst>
                  <a:ext uri="{FF2B5EF4-FFF2-40B4-BE49-F238E27FC236}">
                    <a16:creationId xmlns:a16="http://schemas.microsoft.com/office/drawing/2014/main" id="{AB35308F-A4C2-822E-79B9-AFC9C9C678B4}"/>
                  </a:ext>
                </a:extLst>
              </p14:cNvPr>
              <p14:cNvContentPartPr/>
              <p14:nvPr/>
            </p14:nvContentPartPr>
            <p14:xfrm>
              <a:off x="10835679" y="2880900"/>
              <a:ext cx="655560" cy="238680"/>
            </p14:xfrm>
          </p:contentPart>
        </mc:Choice>
        <mc:Fallback>
          <p:pic>
            <p:nvPicPr>
              <p:cNvPr id="317" name="Input penna 316">
                <a:extLst>
                  <a:ext uri="{FF2B5EF4-FFF2-40B4-BE49-F238E27FC236}">
                    <a16:creationId xmlns:a16="http://schemas.microsoft.com/office/drawing/2014/main" id="{AB35308F-A4C2-822E-79B9-AFC9C9C678B4}"/>
                  </a:ext>
                </a:extLst>
              </p:cNvPr>
              <p:cNvPicPr/>
              <p:nvPr/>
            </p:nvPicPr>
            <p:blipFill>
              <a:blip r:embed="rId469"/>
              <a:stretch>
                <a:fillRect/>
              </a:stretch>
            </p:blipFill>
            <p:spPr>
              <a:xfrm>
                <a:off x="10817679" y="2862927"/>
                <a:ext cx="691200" cy="2742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0">
            <p14:nvContentPartPr>
              <p14:cNvPr id="318" name="Input penna 317">
                <a:extLst>
                  <a:ext uri="{FF2B5EF4-FFF2-40B4-BE49-F238E27FC236}">
                    <a16:creationId xmlns:a16="http://schemas.microsoft.com/office/drawing/2014/main" id="{22D04E04-05B9-60C2-F0E9-81AF5DC0E16C}"/>
                  </a:ext>
                </a:extLst>
              </p14:cNvPr>
              <p14:cNvContentPartPr/>
              <p14:nvPr/>
            </p14:nvContentPartPr>
            <p14:xfrm>
              <a:off x="11745579" y="2794500"/>
              <a:ext cx="240300" cy="30240"/>
            </p14:xfrm>
          </p:contentPart>
        </mc:Choice>
        <mc:Fallback>
          <p:pic>
            <p:nvPicPr>
              <p:cNvPr id="318" name="Input penna 317">
                <a:extLst>
                  <a:ext uri="{FF2B5EF4-FFF2-40B4-BE49-F238E27FC236}">
                    <a16:creationId xmlns:a16="http://schemas.microsoft.com/office/drawing/2014/main" id="{22D04E04-05B9-60C2-F0E9-81AF5DC0E16C}"/>
                  </a:ext>
                </a:extLst>
              </p:cNvPr>
              <p:cNvPicPr/>
              <p:nvPr/>
            </p:nvPicPr>
            <p:blipFill>
              <a:blip r:embed="rId471"/>
              <a:stretch>
                <a:fillRect/>
              </a:stretch>
            </p:blipFill>
            <p:spPr>
              <a:xfrm>
                <a:off x="11727619" y="2776500"/>
                <a:ext cx="275860" cy="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2">
            <p14:nvContentPartPr>
              <p14:cNvPr id="319" name="Input penna 318">
                <a:extLst>
                  <a:ext uri="{FF2B5EF4-FFF2-40B4-BE49-F238E27FC236}">
                    <a16:creationId xmlns:a16="http://schemas.microsoft.com/office/drawing/2014/main" id="{4F8C0597-0370-6C52-12FF-A990556699C6}"/>
                  </a:ext>
                </a:extLst>
              </p14:cNvPr>
              <p14:cNvContentPartPr/>
              <p14:nvPr/>
            </p14:nvContentPartPr>
            <p14:xfrm>
              <a:off x="11523639" y="2572560"/>
              <a:ext cx="81540" cy="159840"/>
            </p14:xfrm>
          </p:contentPart>
        </mc:Choice>
        <mc:Fallback>
          <p:pic>
            <p:nvPicPr>
              <p:cNvPr id="319" name="Input penna 318">
                <a:extLst>
                  <a:ext uri="{FF2B5EF4-FFF2-40B4-BE49-F238E27FC236}">
                    <a16:creationId xmlns:a16="http://schemas.microsoft.com/office/drawing/2014/main" id="{4F8C0597-0370-6C52-12FF-A990556699C6}"/>
                  </a:ext>
                </a:extLst>
              </p:cNvPr>
              <p:cNvPicPr/>
              <p:nvPr/>
            </p:nvPicPr>
            <p:blipFill>
              <a:blip r:embed="rId473"/>
              <a:stretch>
                <a:fillRect/>
              </a:stretch>
            </p:blipFill>
            <p:spPr>
              <a:xfrm>
                <a:off x="11505599" y="2554560"/>
                <a:ext cx="117259" cy="19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4">
            <p14:nvContentPartPr>
              <p14:cNvPr id="320" name="Input penna 319">
                <a:extLst>
                  <a:ext uri="{FF2B5EF4-FFF2-40B4-BE49-F238E27FC236}">
                    <a16:creationId xmlns:a16="http://schemas.microsoft.com/office/drawing/2014/main" id="{73B7D131-602F-FAB6-B10C-A4A3BDE3FA43}"/>
                  </a:ext>
                </a:extLst>
              </p14:cNvPr>
              <p14:cNvContentPartPr/>
              <p14:nvPr/>
            </p14:nvContentPartPr>
            <p14:xfrm>
              <a:off x="11265519" y="2076300"/>
              <a:ext cx="103680" cy="203040"/>
            </p14:xfrm>
          </p:contentPart>
        </mc:Choice>
        <mc:Fallback>
          <p:pic>
            <p:nvPicPr>
              <p:cNvPr id="320" name="Input penna 319">
                <a:extLst>
                  <a:ext uri="{FF2B5EF4-FFF2-40B4-BE49-F238E27FC236}">
                    <a16:creationId xmlns:a16="http://schemas.microsoft.com/office/drawing/2014/main" id="{73B7D131-602F-FAB6-B10C-A4A3BDE3FA43}"/>
                  </a:ext>
                </a:extLst>
              </p:cNvPr>
              <p:cNvPicPr/>
              <p:nvPr/>
            </p:nvPicPr>
            <p:blipFill>
              <a:blip r:embed="rId475"/>
              <a:stretch>
                <a:fillRect/>
              </a:stretch>
            </p:blipFill>
            <p:spPr>
              <a:xfrm>
                <a:off x="11247581" y="2058300"/>
                <a:ext cx="139197" cy="23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6">
            <p14:nvContentPartPr>
              <p14:cNvPr id="321" name="Input penna 320">
                <a:extLst>
                  <a:ext uri="{FF2B5EF4-FFF2-40B4-BE49-F238E27FC236}">
                    <a16:creationId xmlns:a16="http://schemas.microsoft.com/office/drawing/2014/main" id="{121230F7-0E5C-B67E-298C-3E13F133F7CF}"/>
                  </a:ext>
                </a:extLst>
              </p14:cNvPr>
              <p14:cNvContentPartPr/>
              <p14:nvPr/>
            </p14:nvContentPartPr>
            <p14:xfrm>
              <a:off x="10858359" y="1245240"/>
              <a:ext cx="75600" cy="147960"/>
            </p14:xfrm>
          </p:contentPart>
        </mc:Choice>
        <mc:Fallback>
          <p:pic>
            <p:nvPicPr>
              <p:cNvPr id="321" name="Input penna 320">
                <a:extLst>
                  <a:ext uri="{FF2B5EF4-FFF2-40B4-BE49-F238E27FC236}">
                    <a16:creationId xmlns:a16="http://schemas.microsoft.com/office/drawing/2014/main" id="{121230F7-0E5C-B67E-298C-3E13F133F7CF}"/>
                  </a:ext>
                </a:extLst>
              </p:cNvPr>
              <p:cNvPicPr/>
              <p:nvPr/>
            </p:nvPicPr>
            <p:blipFill>
              <a:blip r:embed="rId477"/>
              <a:stretch>
                <a:fillRect/>
              </a:stretch>
            </p:blipFill>
            <p:spPr>
              <a:xfrm>
                <a:off x="10840359" y="1227240"/>
                <a:ext cx="111240" cy="18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8">
            <p14:nvContentPartPr>
              <p14:cNvPr id="322" name="Input penna 321">
                <a:extLst>
                  <a:ext uri="{FF2B5EF4-FFF2-40B4-BE49-F238E27FC236}">
                    <a16:creationId xmlns:a16="http://schemas.microsoft.com/office/drawing/2014/main" id="{83F4D10E-597A-5B1B-41FD-FC3FDD5655EC}"/>
                  </a:ext>
                </a:extLst>
              </p14:cNvPr>
              <p14:cNvContentPartPr/>
              <p14:nvPr/>
            </p14:nvContentPartPr>
            <p14:xfrm>
              <a:off x="10694739" y="924480"/>
              <a:ext cx="81540" cy="159300"/>
            </p14:xfrm>
          </p:contentPart>
        </mc:Choice>
        <mc:Fallback>
          <p:pic>
            <p:nvPicPr>
              <p:cNvPr id="322" name="Input penna 321">
                <a:extLst>
                  <a:ext uri="{FF2B5EF4-FFF2-40B4-BE49-F238E27FC236}">
                    <a16:creationId xmlns:a16="http://schemas.microsoft.com/office/drawing/2014/main" id="{83F4D10E-597A-5B1B-41FD-FC3FDD5655EC}"/>
                  </a:ext>
                </a:extLst>
              </p:cNvPr>
              <p:cNvPicPr/>
              <p:nvPr/>
            </p:nvPicPr>
            <p:blipFill>
              <a:blip r:embed="rId479"/>
              <a:stretch>
                <a:fillRect/>
              </a:stretch>
            </p:blipFill>
            <p:spPr>
              <a:xfrm>
                <a:off x="10676699" y="906541"/>
                <a:ext cx="117259" cy="1948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0">
            <p14:nvContentPartPr>
              <p14:cNvPr id="323" name="Input penna 322">
                <a:extLst>
                  <a:ext uri="{FF2B5EF4-FFF2-40B4-BE49-F238E27FC236}">
                    <a16:creationId xmlns:a16="http://schemas.microsoft.com/office/drawing/2014/main" id="{BDB7CCB2-C229-8391-BB20-953BD2FB1CBD}"/>
                  </a:ext>
                </a:extLst>
              </p14:cNvPr>
              <p14:cNvContentPartPr/>
              <p14:nvPr/>
            </p14:nvContentPartPr>
            <p14:xfrm>
              <a:off x="10801119" y="1133460"/>
              <a:ext cx="477360" cy="936360"/>
            </p14:xfrm>
          </p:contentPart>
        </mc:Choice>
        <mc:Fallback>
          <p:pic>
            <p:nvPicPr>
              <p:cNvPr id="323" name="Input penna 322">
                <a:extLst>
                  <a:ext uri="{FF2B5EF4-FFF2-40B4-BE49-F238E27FC236}">
                    <a16:creationId xmlns:a16="http://schemas.microsoft.com/office/drawing/2014/main" id="{BDB7CCB2-C229-8391-BB20-953BD2FB1CBD}"/>
                  </a:ext>
                </a:extLst>
              </p:cNvPr>
              <p:cNvPicPr/>
              <p:nvPr/>
            </p:nvPicPr>
            <p:blipFill>
              <a:blip r:embed="rId481"/>
              <a:stretch>
                <a:fillRect/>
              </a:stretch>
            </p:blipFill>
            <p:spPr>
              <a:xfrm>
                <a:off x="10783119" y="1115460"/>
                <a:ext cx="513000" cy="9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2">
            <p14:nvContentPartPr>
              <p14:cNvPr id="324" name="Input penna 323">
                <a:extLst>
                  <a:ext uri="{FF2B5EF4-FFF2-40B4-BE49-F238E27FC236}">
                    <a16:creationId xmlns:a16="http://schemas.microsoft.com/office/drawing/2014/main" id="{4FBF0DF8-491A-BBA8-EFF2-93E9541A1BC6}"/>
                  </a:ext>
                </a:extLst>
              </p14:cNvPr>
              <p14:cNvContentPartPr/>
              <p14:nvPr/>
            </p14:nvContentPartPr>
            <p14:xfrm>
              <a:off x="11399979" y="2309040"/>
              <a:ext cx="127980" cy="250560"/>
            </p14:xfrm>
          </p:contentPart>
        </mc:Choice>
        <mc:Fallback>
          <p:pic>
            <p:nvPicPr>
              <p:cNvPr id="324" name="Input penna 323">
                <a:extLst>
                  <a:ext uri="{FF2B5EF4-FFF2-40B4-BE49-F238E27FC236}">
                    <a16:creationId xmlns:a16="http://schemas.microsoft.com/office/drawing/2014/main" id="{4FBF0DF8-491A-BBA8-EFF2-93E9541A1BC6}"/>
                  </a:ext>
                </a:extLst>
              </p:cNvPr>
              <p:cNvPicPr/>
              <p:nvPr/>
            </p:nvPicPr>
            <p:blipFill>
              <a:blip r:embed="rId483"/>
              <a:stretch>
                <a:fillRect/>
              </a:stretch>
            </p:blipFill>
            <p:spPr>
              <a:xfrm>
                <a:off x="11381903" y="2291040"/>
                <a:ext cx="163771" cy="28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4">
            <p14:nvContentPartPr>
              <p14:cNvPr id="325" name="Input penna 324">
                <a:extLst>
                  <a:ext uri="{FF2B5EF4-FFF2-40B4-BE49-F238E27FC236}">
                    <a16:creationId xmlns:a16="http://schemas.microsoft.com/office/drawing/2014/main" id="{2D826AE8-D0ED-8B8C-AD5C-954F988B03C7}"/>
                  </a:ext>
                </a:extLst>
              </p14:cNvPr>
              <p14:cNvContentPartPr/>
              <p14:nvPr/>
            </p14:nvContentPartPr>
            <p14:xfrm>
              <a:off x="11412399" y="5531760"/>
              <a:ext cx="144720" cy="55620"/>
            </p14:xfrm>
          </p:contentPart>
        </mc:Choice>
        <mc:Fallback>
          <p:pic>
            <p:nvPicPr>
              <p:cNvPr id="325" name="Input penna 324">
                <a:extLst>
                  <a:ext uri="{FF2B5EF4-FFF2-40B4-BE49-F238E27FC236}">
                    <a16:creationId xmlns:a16="http://schemas.microsoft.com/office/drawing/2014/main" id="{2D826AE8-D0ED-8B8C-AD5C-954F988B03C7}"/>
                  </a:ext>
                </a:extLst>
              </p:cNvPr>
              <p:cNvPicPr/>
              <p:nvPr/>
            </p:nvPicPr>
            <p:blipFill>
              <a:blip r:embed="rId485"/>
              <a:stretch>
                <a:fillRect/>
              </a:stretch>
            </p:blipFill>
            <p:spPr>
              <a:xfrm>
                <a:off x="11394309" y="5513702"/>
                <a:ext cx="180538" cy="9137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6">
            <p14:nvContentPartPr>
              <p14:cNvPr id="326" name="Input penna 325">
                <a:extLst>
                  <a:ext uri="{FF2B5EF4-FFF2-40B4-BE49-F238E27FC236}">
                    <a16:creationId xmlns:a16="http://schemas.microsoft.com/office/drawing/2014/main" id="{95F8CDC2-0555-EFB9-74DF-0B357A4EA61A}"/>
                  </a:ext>
                </a:extLst>
              </p14:cNvPr>
              <p14:cNvContentPartPr/>
              <p14:nvPr/>
            </p14:nvContentPartPr>
            <p14:xfrm>
              <a:off x="11539839" y="5265000"/>
              <a:ext cx="663120" cy="228420"/>
            </p14:xfrm>
          </p:contentPart>
        </mc:Choice>
        <mc:Fallback>
          <p:pic>
            <p:nvPicPr>
              <p:cNvPr id="326" name="Input penna 325">
                <a:extLst>
                  <a:ext uri="{FF2B5EF4-FFF2-40B4-BE49-F238E27FC236}">
                    <a16:creationId xmlns:a16="http://schemas.microsoft.com/office/drawing/2014/main" id="{95F8CDC2-0555-EFB9-74DF-0B357A4EA61A}"/>
                  </a:ext>
                </a:extLst>
              </p:cNvPr>
              <p:cNvPicPr/>
              <p:nvPr/>
            </p:nvPicPr>
            <p:blipFill>
              <a:blip r:embed="rId487"/>
              <a:stretch>
                <a:fillRect/>
              </a:stretch>
            </p:blipFill>
            <p:spPr>
              <a:xfrm>
                <a:off x="11521839" y="5246986"/>
                <a:ext cx="698760" cy="26408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8">
            <p14:nvContentPartPr>
              <p14:cNvPr id="327" name="Input penna 326">
                <a:extLst>
                  <a:ext uri="{FF2B5EF4-FFF2-40B4-BE49-F238E27FC236}">
                    <a16:creationId xmlns:a16="http://schemas.microsoft.com/office/drawing/2014/main" id="{398F8DB8-64DE-4009-E063-F6624F7C3EC4}"/>
                  </a:ext>
                </a:extLst>
              </p14:cNvPr>
              <p14:cNvContentPartPr/>
              <p14:nvPr/>
            </p14:nvContentPartPr>
            <p14:xfrm>
              <a:off x="11383239" y="5512860"/>
              <a:ext cx="122040" cy="62640"/>
            </p14:xfrm>
          </p:contentPart>
        </mc:Choice>
        <mc:Fallback>
          <p:pic>
            <p:nvPicPr>
              <p:cNvPr id="327" name="Input penna 326">
                <a:extLst>
                  <a:ext uri="{FF2B5EF4-FFF2-40B4-BE49-F238E27FC236}">
                    <a16:creationId xmlns:a16="http://schemas.microsoft.com/office/drawing/2014/main" id="{398F8DB8-64DE-4009-E063-F6624F7C3EC4}"/>
                  </a:ext>
                </a:extLst>
              </p:cNvPr>
              <p:cNvPicPr/>
              <p:nvPr/>
            </p:nvPicPr>
            <p:blipFill>
              <a:blip r:embed="rId489"/>
              <a:stretch>
                <a:fillRect/>
              </a:stretch>
            </p:blipFill>
            <p:spPr>
              <a:xfrm>
                <a:off x="11365239" y="5494860"/>
                <a:ext cx="157680" cy="98280"/>
              </a:xfrm>
              <a:prstGeom prst="rect">
                <a:avLst/>
              </a:prstGeom>
            </p:spPr>
          </p:pic>
        </mc:Fallback>
      </mc:AlternateContent>
      <p:sp>
        <p:nvSpPr>
          <p:cNvPr id="330" name="CasellaDiTesto 329">
            <a:extLst>
              <a:ext uri="{FF2B5EF4-FFF2-40B4-BE49-F238E27FC236}">
                <a16:creationId xmlns:a16="http://schemas.microsoft.com/office/drawing/2014/main" id="{54145271-57EC-EE31-0881-1A7F874E5A5E}"/>
              </a:ext>
            </a:extLst>
          </p:cNvPr>
          <p:cNvSpPr txBox="1"/>
          <p:nvPr/>
        </p:nvSpPr>
        <p:spPr>
          <a:xfrm>
            <a:off x="13830300" y="9502171"/>
            <a:ext cx="4457700" cy="738664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4200" dirty="0" err="1"/>
              <a:t>Actual</a:t>
            </a:r>
            <a:endParaRPr lang="it-IT" sz="4200" dirty="0"/>
          </a:p>
        </p:txBody>
      </p:sp>
      <p:sp>
        <p:nvSpPr>
          <p:cNvPr id="340" name="CasellaDiTesto 339">
            <a:extLst>
              <a:ext uri="{FF2B5EF4-FFF2-40B4-BE49-F238E27FC236}">
                <a16:creationId xmlns:a16="http://schemas.microsoft.com/office/drawing/2014/main" id="{4C53B6C9-D7A6-C9AF-1830-A5ABA99B0FE9}"/>
              </a:ext>
            </a:extLst>
          </p:cNvPr>
          <p:cNvSpPr txBox="1"/>
          <p:nvPr/>
        </p:nvSpPr>
        <p:spPr>
          <a:xfrm>
            <a:off x="477861" y="2675978"/>
            <a:ext cx="2933490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700" dirty="0">
                <a:latin typeface="Century Gothic" panose="020B0502020202020204" pitchFamily="34" charset="0"/>
              </a:rPr>
              <a:t>Legenda</a:t>
            </a:r>
          </a:p>
          <a:p>
            <a:r>
              <a:rPr lang="it-IT" sz="2700" dirty="0">
                <a:latin typeface="Century Gothic" panose="020B0502020202020204" pitchFamily="34" charset="0"/>
              </a:rPr>
              <a:t>      Ottima</a:t>
            </a:r>
          </a:p>
          <a:p>
            <a:r>
              <a:rPr lang="it-IT" sz="2700" dirty="0">
                <a:latin typeface="Century Gothic" panose="020B0502020202020204" pitchFamily="34" charset="0"/>
              </a:rPr>
              <a:t>      Buona</a:t>
            </a:r>
          </a:p>
          <a:p>
            <a:r>
              <a:rPr lang="it-IT" sz="2700" dirty="0">
                <a:latin typeface="Century Gothic" panose="020B0502020202020204" pitchFamily="34" charset="0"/>
              </a:rPr>
              <a:t>      Normale</a:t>
            </a:r>
          </a:p>
          <a:p>
            <a:r>
              <a:rPr lang="it-IT" sz="2700" dirty="0">
                <a:latin typeface="Century Gothic" panose="020B0502020202020204" pitchFamily="34" charset="0"/>
              </a:rPr>
              <a:t>      Scarsa</a:t>
            </a:r>
          </a:p>
          <a:p>
            <a:r>
              <a:rPr lang="it-IT" sz="2700" dirty="0">
                <a:latin typeface="Century Gothic" panose="020B0502020202020204" pitchFamily="34" charset="0"/>
              </a:rPr>
              <a:t>      Critica</a:t>
            </a:r>
          </a:p>
          <a:p>
            <a:r>
              <a:rPr lang="it-IT" sz="2700" dirty="0">
                <a:latin typeface="Century Gothic" panose="020B0502020202020204" pitchFamily="34" charset="0"/>
              </a:rPr>
              <a:t>      Dati mancanti  o non sufficienti</a:t>
            </a:r>
            <a:endParaRPr lang="it-IT" sz="2700" dirty="0">
              <a:highlight>
                <a:srgbClr val="0000FF"/>
              </a:highlight>
              <a:latin typeface="Century Gothic" panose="020B0502020202020204" pitchFamily="34" charset="0"/>
            </a:endParaRPr>
          </a:p>
        </p:txBody>
      </p:sp>
      <p:cxnSp>
        <p:nvCxnSpPr>
          <p:cNvPr id="341" name="Connettore diritto 340">
            <a:extLst>
              <a:ext uri="{FF2B5EF4-FFF2-40B4-BE49-F238E27FC236}">
                <a16:creationId xmlns:a16="http://schemas.microsoft.com/office/drawing/2014/main" id="{04AB7358-2A0C-4363-A728-D376DAAD54DE}"/>
              </a:ext>
            </a:extLst>
          </p:cNvPr>
          <p:cNvCxnSpPr>
            <a:cxnSpLocks/>
          </p:cNvCxnSpPr>
          <p:nvPr/>
        </p:nvCxnSpPr>
        <p:spPr>
          <a:xfrm>
            <a:off x="645500" y="3354872"/>
            <a:ext cx="30480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2" name="Connettore diritto 341">
            <a:extLst>
              <a:ext uri="{FF2B5EF4-FFF2-40B4-BE49-F238E27FC236}">
                <a16:creationId xmlns:a16="http://schemas.microsoft.com/office/drawing/2014/main" id="{F868F8C7-E97E-3168-0AAD-7722D608A245}"/>
              </a:ext>
            </a:extLst>
          </p:cNvPr>
          <p:cNvCxnSpPr>
            <a:cxnSpLocks/>
          </p:cNvCxnSpPr>
          <p:nvPr/>
        </p:nvCxnSpPr>
        <p:spPr>
          <a:xfrm>
            <a:off x="645500" y="3781592"/>
            <a:ext cx="304800" cy="0"/>
          </a:xfrm>
          <a:prstGeom prst="line">
            <a:avLst/>
          </a:prstGeom>
          <a:ln w="63500">
            <a:solidFill>
              <a:srgbClr val="92D0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3" name="Connettore diritto 342">
            <a:extLst>
              <a:ext uri="{FF2B5EF4-FFF2-40B4-BE49-F238E27FC236}">
                <a16:creationId xmlns:a16="http://schemas.microsoft.com/office/drawing/2014/main" id="{8D99F097-E6EC-C632-87A6-587EE16283DA}"/>
              </a:ext>
            </a:extLst>
          </p:cNvPr>
          <p:cNvCxnSpPr>
            <a:cxnSpLocks/>
          </p:cNvCxnSpPr>
          <p:nvPr/>
        </p:nvCxnSpPr>
        <p:spPr>
          <a:xfrm>
            <a:off x="650420" y="4164992"/>
            <a:ext cx="304800" cy="0"/>
          </a:xfrm>
          <a:prstGeom prst="line">
            <a:avLst/>
          </a:prstGeom>
          <a:ln w="63500"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4" name="Connettore diritto 343">
            <a:extLst>
              <a:ext uri="{FF2B5EF4-FFF2-40B4-BE49-F238E27FC236}">
                <a16:creationId xmlns:a16="http://schemas.microsoft.com/office/drawing/2014/main" id="{CD790A67-C5EE-E801-F794-50CFA66ECF6B}"/>
              </a:ext>
            </a:extLst>
          </p:cNvPr>
          <p:cNvCxnSpPr>
            <a:cxnSpLocks/>
          </p:cNvCxnSpPr>
          <p:nvPr/>
        </p:nvCxnSpPr>
        <p:spPr>
          <a:xfrm>
            <a:off x="645500" y="4589312"/>
            <a:ext cx="304800" cy="0"/>
          </a:xfrm>
          <a:prstGeom prst="line">
            <a:avLst/>
          </a:prstGeom>
          <a:ln w="63500">
            <a:solidFill>
              <a:srgbClr val="FFC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5" name="Connettore diritto 344">
            <a:extLst>
              <a:ext uri="{FF2B5EF4-FFF2-40B4-BE49-F238E27FC236}">
                <a16:creationId xmlns:a16="http://schemas.microsoft.com/office/drawing/2014/main" id="{FE3D9C23-3EF4-29DB-D382-2D8725EF7B45}"/>
              </a:ext>
            </a:extLst>
          </p:cNvPr>
          <p:cNvCxnSpPr>
            <a:cxnSpLocks/>
          </p:cNvCxnSpPr>
          <p:nvPr/>
        </p:nvCxnSpPr>
        <p:spPr>
          <a:xfrm>
            <a:off x="645500" y="4974992"/>
            <a:ext cx="304800" cy="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6" name="Connettore diritto 345">
            <a:extLst>
              <a:ext uri="{FF2B5EF4-FFF2-40B4-BE49-F238E27FC236}">
                <a16:creationId xmlns:a16="http://schemas.microsoft.com/office/drawing/2014/main" id="{DE761F75-E918-EA05-276D-1B773FD76D67}"/>
              </a:ext>
            </a:extLst>
          </p:cNvPr>
          <p:cNvCxnSpPr>
            <a:cxnSpLocks/>
          </p:cNvCxnSpPr>
          <p:nvPr/>
        </p:nvCxnSpPr>
        <p:spPr>
          <a:xfrm>
            <a:off x="645500" y="5412272"/>
            <a:ext cx="3048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p14="http://schemas.microsoft.com/office/powerpoint/2010/main" Requires="p14">
          <p:contentPart p14:bwMode="auto" r:id="rId490">
            <p14:nvContentPartPr>
              <p14:cNvPr id="347" name="Input penna 346">
                <a:extLst>
                  <a:ext uri="{FF2B5EF4-FFF2-40B4-BE49-F238E27FC236}">
                    <a16:creationId xmlns:a16="http://schemas.microsoft.com/office/drawing/2014/main" id="{D1C576ED-D402-FB69-6EDC-43ADDB64C555}"/>
                  </a:ext>
                </a:extLst>
              </p14:cNvPr>
              <p14:cNvContentPartPr/>
              <p14:nvPr/>
            </p14:nvContentPartPr>
            <p14:xfrm>
              <a:off x="16838655" y="5263200"/>
              <a:ext cx="249480" cy="868320"/>
            </p14:xfrm>
          </p:contentPart>
        </mc:Choice>
        <mc:Fallback>
          <p:pic>
            <p:nvPicPr>
              <p:cNvPr id="347" name="Input penna 346">
                <a:extLst>
                  <a:ext uri="{FF2B5EF4-FFF2-40B4-BE49-F238E27FC236}">
                    <a16:creationId xmlns:a16="http://schemas.microsoft.com/office/drawing/2014/main" id="{D1C576ED-D402-FB69-6EDC-43ADDB64C555}"/>
                  </a:ext>
                </a:extLst>
              </p:cNvPr>
              <p:cNvPicPr/>
              <p:nvPr/>
            </p:nvPicPr>
            <p:blipFill>
              <a:blip r:embed="rId491"/>
              <a:stretch>
                <a:fillRect/>
              </a:stretch>
            </p:blipFill>
            <p:spPr>
              <a:xfrm>
                <a:off x="16820655" y="5245200"/>
                <a:ext cx="285120" cy="90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2">
            <p14:nvContentPartPr>
              <p14:cNvPr id="348" name="Input penna 347">
                <a:extLst>
                  <a:ext uri="{FF2B5EF4-FFF2-40B4-BE49-F238E27FC236}">
                    <a16:creationId xmlns:a16="http://schemas.microsoft.com/office/drawing/2014/main" id="{2DD4DB30-8096-C695-84B9-AFA81B15BAC6}"/>
                  </a:ext>
                </a:extLst>
              </p14:cNvPr>
              <p14:cNvContentPartPr/>
              <p14:nvPr/>
            </p14:nvContentPartPr>
            <p14:xfrm>
              <a:off x="16616175" y="4487760"/>
              <a:ext cx="216000" cy="751680"/>
            </p14:xfrm>
          </p:contentPart>
        </mc:Choice>
        <mc:Fallback>
          <p:pic>
            <p:nvPicPr>
              <p:cNvPr id="348" name="Input penna 347">
                <a:extLst>
                  <a:ext uri="{FF2B5EF4-FFF2-40B4-BE49-F238E27FC236}">
                    <a16:creationId xmlns:a16="http://schemas.microsoft.com/office/drawing/2014/main" id="{2DD4DB30-8096-C695-84B9-AFA81B15BAC6}"/>
                  </a:ext>
                </a:extLst>
              </p:cNvPr>
              <p:cNvPicPr/>
              <p:nvPr/>
            </p:nvPicPr>
            <p:blipFill>
              <a:blip r:embed="rId493"/>
              <a:stretch>
                <a:fillRect/>
              </a:stretch>
            </p:blipFill>
            <p:spPr>
              <a:xfrm>
                <a:off x="16598175" y="4469760"/>
                <a:ext cx="251640" cy="78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4">
            <p14:nvContentPartPr>
              <p14:cNvPr id="350" name="Input penna 349">
                <a:extLst>
                  <a:ext uri="{FF2B5EF4-FFF2-40B4-BE49-F238E27FC236}">
                    <a16:creationId xmlns:a16="http://schemas.microsoft.com/office/drawing/2014/main" id="{1EC540A3-3521-E03D-BFF3-BBEE346A8D5C}"/>
                  </a:ext>
                </a:extLst>
              </p14:cNvPr>
              <p14:cNvContentPartPr/>
              <p14:nvPr/>
            </p14:nvContentPartPr>
            <p14:xfrm>
              <a:off x="13403760" y="5541030"/>
              <a:ext cx="532440" cy="163080"/>
            </p14:xfrm>
          </p:contentPart>
        </mc:Choice>
        <mc:Fallback>
          <p:pic>
            <p:nvPicPr>
              <p:cNvPr id="350" name="Input penna 349">
                <a:extLst>
                  <a:ext uri="{FF2B5EF4-FFF2-40B4-BE49-F238E27FC236}">
                    <a16:creationId xmlns:a16="http://schemas.microsoft.com/office/drawing/2014/main" id="{1EC540A3-3521-E03D-BFF3-BBEE346A8D5C}"/>
                  </a:ext>
                </a:extLst>
              </p:cNvPr>
              <p:cNvPicPr/>
              <p:nvPr/>
            </p:nvPicPr>
            <p:blipFill>
              <a:blip r:embed="rId495"/>
              <a:stretch>
                <a:fillRect/>
              </a:stretch>
            </p:blipFill>
            <p:spPr>
              <a:xfrm>
                <a:off x="13385760" y="5523030"/>
                <a:ext cx="568080" cy="19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6">
            <p14:nvContentPartPr>
              <p14:cNvPr id="351" name="Input penna 350">
                <a:extLst>
                  <a:ext uri="{FF2B5EF4-FFF2-40B4-BE49-F238E27FC236}">
                    <a16:creationId xmlns:a16="http://schemas.microsoft.com/office/drawing/2014/main" id="{E94FC828-C7A3-83F4-8658-7FA3EBA60DFC}"/>
                  </a:ext>
                </a:extLst>
              </p14:cNvPr>
              <p14:cNvContentPartPr/>
              <p14:nvPr/>
            </p14:nvContentPartPr>
            <p14:xfrm>
              <a:off x="12440400" y="5715990"/>
              <a:ext cx="895320" cy="158220"/>
            </p14:xfrm>
          </p:contentPart>
        </mc:Choice>
        <mc:Fallback>
          <p:pic>
            <p:nvPicPr>
              <p:cNvPr id="351" name="Input penna 350">
                <a:extLst>
                  <a:ext uri="{FF2B5EF4-FFF2-40B4-BE49-F238E27FC236}">
                    <a16:creationId xmlns:a16="http://schemas.microsoft.com/office/drawing/2014/main" id="{E94FC828-C7A3-83F4-8658-7FA3EBA60DFC}"/>
                  </a:ext>
                </a:extLst>
              </p:cNvPr>
              <p:cNvPicPr/>
              <p:nvPr/>
            </p:nvPicPr>
            <p:blipFill>
              <a:blip r:embed="rId497"/>
              <a:stretch>
                <a:fillRect/>
              </a:stretch>
            </p:blipFill>
            <p:spPr>
              <a:xfrm>
                <a:off x="12422407" y="5697969"/>
                <a:ext cx="930946" cy="19390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8">
            <p14:nvContentPartPr>
              <p14:cNvPr id="2" name="Input penna 1">
                <a:extLst>
                  <a:ext uri="{FF2B5EF4-FFF2-40B4-BE49-F238E27FC236}">
                    <a16:creationId xmlns:a16="http://schemas.microsoft.com/office/drawing/2014/main" id="{127AA18E-B45F-9CAB-7B22-BAE679F494E4}"/>
                  </a:ext>
                </a:extLst>
              </p14:cNvPr>
              <p14:cNvContentPartPr/>
              <p14:nvPr/>
            </p14:nvContentPartPr>
            <p14:xfrm>
              <a:off x="9983250" y="1167300"/>
              <a:ext cx="43740" cy="118800"/>
            </p14:xfrm>
          </p:contentPart>
        </mc:Choice>
        <mc:Fallback>
          <p:pic>
            <p:nvPicPr>
              <p:cNvPr id="2" name="Input penna 1">
                <a:extLst>
                  <a:ext uri="{FF2B5EF4-FFF2-40B4-BE49-F238E27FC236}">
                    <a16:creationId xmlns:a16="http://schemas.microsoft.com/office/drawing/2014/main" id="{127AA18E-B45F-9CAB-7B22-BAE679F494E4}"/>
                  </a:ext>
                </a:extLst>
              </p:cNvPr>
              <p:cNvPicPr/>
              <p:nvPr/>
            </p:nvPicPr>
            <p:blipFill>
              <a:blip r:embed="rId499"/>
              <a:stretch>
                <a:fillRect/>
              </a:stretch>
            </p:blipFill>
            <p:spPr>
              <a:xfrm>
                <a:off x="9965176" y="1149354"/>
                <a:ext cx="79527" cy="15433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0">
            <p14:nvContentPartPr>
              <p14:cNvPr id="4" name="Input penna 3">
                <a:extLst>
                  <a:ext uri="{FF2B5EF4-FFF2-40B4-BE49-F238E27FC236}">
                    <a16:creationId xmlns:a16="http://schemas.microsoft.com/office/drawing/2014/main" id="{84505CF2-5582-2621-54DC-5E886DB28620}"/>
                  </a:ext>
                </a:extLst>
              </p14:cNvPr>
              <p14:cNvContentPartPr/>
              <p14:nvPr/>
            </p14:nvContentPartPr>
            <p14:xfrm>
              <a:off x="10105830" y="1550700"/>
              <a:ext cx="84240" cy="230580"/>
            </p14:xfrm>
          </p:contentPart>
        </mc:Choice>
        <mc:Fallback>
          <p:pic>
            <p:nvPicPr>
              <p:cNvPr id="4" name="Input penna 3">
                <a:extLst>
                  <a:ext uri="{FF2B5EF4-FFF2-40B4-BE49-F238E27FC236}">
                    <a16:creationId xmlns:a16="http://schemas.microsoft.com/office/drawing/2014/main" id="{84505CF2-5582-2621-54DC-5E886DB28620}"/>
                  </a:ext>
                </a:extLst>
              </p:cNvPr>
              <p:cNvPicPr/>
              <p:nvPr/>
            </p:nvPicPr>
            <p:blipFill>
              <a:blip r:embed="rId501"/>
              <a:stretch>
                <a:fillRect/>
              </a:stretch>
            </p:blipFill>
            <p:spPr>
              <a:xfrm>
                <a:off x="10087907" y="1532686"/>
                <a:ext cx="119728" cy="26624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2">
            <p14:nvContentPartPr>
              <p14:cNvPr id="6" name="Input penna 5">
                <a:extLst>
                  <a:ext uri="{FF2B5EF4-FFF2-40B4-BE49-F238E27FC236}">
                    <a16:creationId xmlns:a16="http://schemas.microsoft.com/office/drawing/2014/main" id="{AAD2F9D5-80C2-F672-B908-B30BC5CB9C9D}"/>
                  </a:ext>
                </a:extLst>
              </p14:cNvPr>
              <p14:cNvContentPartPr/>
              <p14:nvPr/>
            </p14:nvContentPartPr>
            <p14:xfrm>
              <a:off x="10443870" y="2396880"/>
              <a:ext cx="88560" cy="243000"/>
            </p14:xfrm>
          </p:contentPart>
        </mc:Choice>
        <mc:Fallback>
          <p:pic>
            <p:nvPicPr>
              <p:cNvPr id="6" name="Input penna 5">
                <a:extLst>
                  <a:ext uri="{FF2B5EF4-FFF2-40B4-BE49-F238E27FC236}">
                    <a16:creationId xmlns:a16="http://schemas.microsoft.com/office/drawing/2014/main" id="{AAD2F9D5-80C2-F672-B908-B30BC5CB9C9D}"/>
                  </a:ext>
                </a:extLst>
              </p:cNvPr>
              <p:cNvPicPr/>
              <p:nvPr/>
            </p:nvPicPr>
            <p:blipFill>
              <a:blip r:embed="rId503"/>
              <a:stretch>
                <a:fillRect/>
              </a:stretch>
            </p:blipFill>
            <p:spPr>
              <a:xfrm>
                <a:off x="10425870" y="2378880"/>
                <a:ext cx="124200" cy="278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4">
            <p14:nvContentPartPr>
              <p14:cNvPr id="8" name="Input penna 7">
                <a:extLst>
                  <a:ext uri="{FF2B5EF4-FFF2-40B4-BE49-F238E27FC236}">
                    <a16:creationId xmlns:a16="http://schemas.microsoft.com/office/drawing/2014/main" id="{C287D00E-A1D3-F751-BDBD-E1439DE5CBF2}"/>
                  </a:ext>
                </a:extLst>
              </p14:cNvPr>
              <p14:cNvContentPartPr/>
              <p14:nvPr/>
            </p14:nvContentPartPr>
            <p14:xfrm>
              <a:off x="10645290" y="3050280"/>
              <a:ext cx="69120" cy="189540"/>
            </p14:xfrm>
          </p:contentPart>
        </mc:Choice>
        <mc:Fallback>
          <p:pic>
            <p:nvPicPr>
              <p:cNvPr id="8" name="Input penna 7">
                <a:extLst>
                  <a:ext uri="{FF2B5EF4-FFF2-40B4-BE49-F238E27FC236}">
                    <a16:creationId xmlns:a16="http://schemas.microsoft.com/office/drawing/2014/main" id="{C287D00E-A1D3-F751-BDBD-E1439DE5CBF2}"/>
                  </a:ext>
                </a:extLst>
              </p:cNvPr>
              <p:cNvPicPr/>
              <p:nvPr/>
            </p:nvPicPr>
            <p:blipFill>
              <a:blip r:embed="rId505"/>
              <a:stretch>
                <a:fillRect/>
              </a:stretch>
            </p:blipFill>
            <p:spPr>
              <a:xfrm>
                <a:off x="10627290" y="3032263"/>
                <a:ext cx="104760" cy="22521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6">
            <p14:nvContentPartPr>
              <p14:cNvPr id="9" name="Input penna 8">
                <a:extLst>
                  <a:ext uri="{FF2B5EF4-FFF2-40B4-BE49-F238E27FC236}">
                    <a16:creationId xmlns:a16="http://schemas.microsoft.com/office/drawing/2014/main" id="{4E1E527F-653B-62D9-9620-13B357482759}"/>
                  </a:ext>
                </a:extLst>
              </p14:cNvPr>
              <p14:cNvContentPartPr/>
              <p14:nvPr/>
            </p14:nvContentPartPr>
            <p14:xfrm>
              <a:off x="10813770" y="3481200"/>
              <a:ext cx="72900" cy="198720"/>
            </p14:xfrm>
          </p:contentPart>
        </mc:Choice>
        <mc:Fallback>
          <p:pic>
            <p:nvPicPr>
              <p:cNvPr id="9" name="Input penna 8">
                <a:extLst>
                  <a:ext uri="{FF2B5EF4-FFF2-40B4-BE49-F238E27FC236}">
                    <a16:creationId xmlns:a16="http://schemas.microsoft.com/office/drawing/2014/main" id="{4E1E527F-653B-62D9-9620-13B357482759}"/>
                  </a:ext>
                </a:extLst>
              </p:cNvPr>
              <p:cNvPicPr/>
              <p:nvPr/>
            </p:nvPicPr>
            <p:blipFill>
              <a:blip r:embed="rId507"/>
              <a:stretch>
                <a:fillRect/>
              </a:stretch>
            </p:blipFill>
            <p:spPr>
              <a:xfrm>
                <a:off x="10795725" y="3463200"/>
                <a:ext cx="108628" cy="23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8">
            <p14:nvContentPartPr>
              <p14:cNvPr id="10" name="Input penna 9">
                <a:extLst>
                  <a:ext uri="{FF2B5EF4-FFF2-40B4-BE49-F238E27FC236}">
                    <a16:creationId xmlns:a16="http://schemas.microsoft.com/office/drawing/2014/main" id="{12A0B1E1-3012-E65A-43C4-75E4CAE16055}"/>
                  </a:ext>
                </a:extLst>
              </p14:cNvPr>
              <p14:cNvContentPartPr/>
              <p14:nvPr/>
            </p14:nvContentPartPr>
            <p14:xfrm>
              <a:off x="10993590" y="4081140"/>
              <a:ext cx="123120" cy="336960"/>
            </p14:xfrm>
          </p:contentPart>
        </mc:Choice>
        <mc:Fallback>
          <p:pic>
            <p:nvPicPr>
              <p:cNvPr id="10" name="Input penna 9">
                <a:extLst>
                  <a:ext uri="{FF2B5EF4-FFF2-40B4-BE49-F238E27FC236}">
                    <a16:creationId xmlns:a16="http://schemas.microsoft.com/office/drawing/2014/main" id="{12A0B1E1-3012-E65A-43C4-75E4CAE16055}"/>
                  </a:ext>
                </a:extLst>
              </p:cNvPr>
              <p:cNvPicPr/>
              <p:nvPr/>
            </p:nvPicPr>
            <p:blipFill>
              <a:blip r:embed="rId509"/>
              <a:stretch>
                <a:fillRect/>
              </a:stretch>
            </p:blipFill>
            <p:spPr>
              <a:xfrm>
                <a:off x="10975590" y="4063140"/>
                <a:ext cx="158760" cy="37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0">
            <p14:nvContentPartPr>
              <p14:cNvPr id="11" name="Input penna 10">
                <a:extLst>
                  <a:ext uri="{FF2B5EF4-FFF2-40B4-BE49-F238E27FC236}">
                    <a16:creationId xmlns:a16="http://schemas.microsoft.com/office/drawing/2014/main" id="{1B457720-037D-4F52-7A6D-7FB68EB9CAEA}"/>
                  </a:ext>
                </a:extLst>
              </p14:cNvPr>
              <p14:cNvContentPartPr/>
              <p14:nvPr/>
            </p14:nvContentPartPr>
            <p14:xfrm>
              <a:off x="11126970" y="4452660"/>
              <a:ext cx="392040" cy="1076220"/>
            </p14:xfrm>
          </p:contentPart>
        </mc:Choice>
        <mc:Fallback>
          <p:pic>
            <p:nvPicPr>
              <p:cNvPr id="11" name="Input penna 10">
                <a:extLst>
                  <a:ext uri="{FF2B5EF4-FFF2-40B4-BE49-F238E27FC236}">
                    <a16:creationId xmlns:a16="http://schemas.microsoft.com/office/drawing/2014/main" id="{1B457720-037D-4F52-7A6D-7FB68EB9CAEA}"/>
                  </a:ext>
                </a:extLst>
              </p:cNvPr>
              <p:cNvPicPr/>
              <p:nvPr/>
            </p:nvPicPr>
            <p:blipFill>
              <a:blip r:embed="rId511"/>
              <a:stretch>
                <a:fillRect/>
              </a:stretch>
            </p:blipFill>
            <p:spPr>
              <a:xfrm>
                <a:off x="11108970" y="4434657"/>
                <a:ext cx="427680" cy="11118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2">
            <p14:nvContentPartPr>
              <p14:cNvPr id="12" name="Input penna 11">
                <a:extLst>
                  <a:ext uri="{FF2B5EF4-FFF2-40B4-BE49-F238E27FC236}">
                    <a16:creationId xmlns:a16="http://schemas.microsoft.com/office/drawing/2014/main" id="{A0A0CBF8-3206-698D-EEBB-F1F58F912801}"/>
                  </a:ext>
                </a:extLst>
              </p14:cNvPr>
              <p14:cNvContentPartPr/>
              <p14:nvPr/>
            </p14:nvContentPartPr>
            <p14:xfrm>
              <a:off x="10040490" y="1340640"/>
              <a:ext cx="71820" cy="195480"/>
            </p14:xfrm>
          </p:contentPart>
        </mc:Choice>
        <mc:Fallback>
          <p:pic>
            <p:nvPicPr>
              <p:cNvPr id="12" name="Input penna 11">
                <a:extLst>
                  <a:ext uri="{FF2B5EF4-FFF2-40B4-BE49-F238E27FC236}">
                    <a16:creationId xmlns:a16="http://schemas.microsoft.com/office/drawing/2014/main" id="{A0A0CBF8-3206-698D-EEBB-F1F58F912801}"/>
                  </a:ext>
                </a:extLst>
              </p:cNvPr>
              <p:cNvPicPr/>
              <p:nvPr/>
            </p:nvPicPr>
            <p:blipFill>
              <a:blip r:embed="rId513"/>
              <a:stretch>
                <a:fillRect/>
              </a:stretch>
            </p:blipFill>
            <p:spPr>
              <a:xfrm>
                <a:off x="10022354" y="1322640"/>
                <a:ext cx="107730" cy="231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4">
            <p14:nvContentPartPr>
              <p14:cNvPr id="13" name="Input penna 12">
                <a:extLst>
                  <a:ext uri="{FF2B5EF4-FFF2-40B4-BE49-F238E27FC236}">
                    <a16:creationId xmlns:a16="http://schemas.microsoft.com/office/drawing/2014/main" id="{533637B7-B994-C1CC-E342-4F2343B373BB}"/>
                  </a:ext>
                </a:extLst>
              </p14:cNvPr>
              <p14:cNvContentPartPr/>
              <p14:nvPr/>
            </p14:nvContentPartPr>
            <p14:xfrm>
              <a:off x="10208430" y="1801260"/>
              <a:ext cx="199260" cy="545940"/>
            </p14:xfrm>
          </p:contentPart>
        </mc:Choice>
        <mc:Fallback>
          <p:pic>
            <p:nvPicPr>
              <p:cNvPr id="13" name="Input penna 12">
                <a:extLst>
                  <a:ext uri="{FF2B5EF4-FFF2-40B4-BE49-F238E27FC236}">
                    <a16:creationId xmlns:a16="http://schemas.microsoft.com/office/drawing/2014/main" id="{533637B7-B994-C1CC-E342-4F2343B373BB}"/>
                  </a:ext>
                </a:extLst>
              </p:cNvPr>
              <p:cNvPicPr/>
              <p:nvPr/>
            </p:nvPicPr>
            <p:blipFill>
              <a:blip r:embed="rId515"/>
              <a:stretch>
                <a:fillRect/>
              </a:stretch>
            </p:blipFill>
            <p:spPr>
              <a:xfrm>
                <a:off x="10190414" y="1783278"/>
                <a:ext cx="234932" cy="58154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6">
            <p14:nvContentPartPr>
              <p14:cNvPr id="14" name="Input penna 13">
                <a:extLst>
                  <a:ext uri="{FF2B5EF4-FFF2-40B4-BE49-F238E27FC236}">
                    <a16:creationId xmlns:a16="http://schemas.microsoft.com/office/drawing/2014/main" id="{7D647958-DCE8-0D53-12CD-97B540EEF2AF}"/>
                  </a:ext>
                </a:extLst>
              </p14:cNvPr>
              <p14:cNvContentPartPr/>
              <p14:nvPr/>
            </p14:nvContentPartPr>
            <p14:xfrm>
              <a:off x="10534590" y="2687400"/>
              <a:ext cx="128520" cy="372060"/>
            </p14:xfrm>
          </p:contentPart>
        </mc:Choice>
        <mc:Fallback>
          <p:pic>
            <p:nvPicPr>
              <p:cNvPr id="14" name="Input penna 13">
                <a:extLst>
                  <a:ext uri="{FF2B5EF4-FFF2-40B4-BE49-F238E27FC236}">
                    <a16:creationId xmlns:a16="http://schemas.microsoft.com/office/drawing/2014/main" id="{7D647958-DCE8-0D53-12CD-97B540EEF2AF}"/>
                  </a:ext>
                </a:extLst>
              </p:cNvPr>
              <p:cNvPicPr/>
              <p:nvPr/>
            </p:nvPicPr>
            <p:blipFill>
              <a:blip r:embed="rId517"/>
              <a:stretch>
                <a:fillRect/>
              </a:stretch>
            </p:blipFill>
            <p:spPr>
              <a:xfrm>
                <a:off x="10516590" y="2669391"/>
                <a:ext cx="164160" cy="40771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8">
            <p14:nvContentPartPr>
              <p14:cNvPr id="15" name="Input penna 14">
                <a:extLst>
                  <a:ext uri="{FF2B5EF4-FFF2-40B4-BE49-F238E27FC236}">
                    <a16:creationId xmlns:a16="http://schemas.microsoft.com/office/drawing/2014/main" id="{77AA1F2A-7AA5-D4C0-35F9-5ED01CB971AF}"/>
                  </a:ext>
                </a:extLst>
              </p14:cNvPr>
              <p14:cNvContentPartPr/>
              <p14:nvPr/>
            </p14:nvContentPartPr>
            <p14:xfrm>
              <a:off x="10742490" y="3243060"/>
              <a:ext cx="63720" cy="194400"/>
            </p14:xfrm>
          </p:contentPart>
        </mc:Choice>
        <mc:Fallback>
          <p:pic>
            <p:nvPicPr>
              <p:cNvPr id="15" name="Input penna 14">
                <a:extLst>
                  <a:ext uri="{FF2B5EF4-FFF2-40B4-BE49-F238E27FC236}">
                    <a16:creationId xmlns:a16="http://schemas.microsoft.com/office/drawing/2014/main" id="{77AA1F2A-7AA5-D4C0-35F9-5ED01CB971AF}"/>
                  </a:ext>
                </a:extLst>
              </p:cNvPr>
              <p:cNvPicPr/>
              <p:nvPr/>
            </p:nvPicPr>
            <p:blipFill>
              <a:blip r:embed="rId519"/>
              <a:stretch>
                <a:fillRect/>
              </a:stretch>
            </p:blipFill>
            <p:spPr>
              <a:xfrm>
                <a:off x="10724490" y="3225060"/>
                <a:ext cx="99360" cy="23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0">
            <p14:nvContentPartPr>
              <p14:cNvPr id="16" name="Input penna 15">
                <a:extLst>
                  <a:ext uri="{FF2B5EF4-FFF2-40B4-BE49-F238E27FC236}">
                    <a16:creationId xmlns:a16="http://schemas.microsoft.com/office/drawing/2014/main" id="{B2CDFB85-6028-B540-DF6F-A10137161ABE}"/>
                  </a:ext>
                </a:extLst>
              </p14:cNvPr>
              <p14:cNvContentPartPr/>
              <p14:nvPr/>
            </p14:nvContentPartPr>
            <p14:xfrm>
              <a:off x="10884510" y="3711780"/>
              <a:ext cx="111780" cy="322920"/>
            </p14:xfrm>
          </p:contentPart>
        </mc:Choice>
        <mc:Fallback>
          <p:pic>
            <p:nvPicPr>
              <p:cNvPr id="16" name="Input penna 15">
                <a:extLst>
                  <a:ext uri="{FF2B5EF4-FFF2-40B4-BE49-F238E27FC236}">
                    <a16:creationId xmlns:a16="http://schemas.microsoft.com/office/drawing/2014/main" id="{B2CDFB85-6028-B540-DF6F-A10137161ABE}"/>
                  </a:ext>
                </a:extLst>
              </p:cNvPr>
              <p:cNvPicPr/>
              <p:nvPr/>
            </p:nvPicPr>
            <p:blipFill>
              <a:blip r:embed="rId521"/>
              <a:stretch>
                <a:fillRect/>
              </a:stretch>
            </p:blipFill>
            <p:spPr>
              <a:xfrm>
                <a:off x="10866423" y="3693780"/>
                <a:ext cx="147593" cy="35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2">
            <p14:nvContentPartPr>
              <p14:cNvPr id="3" name="Input penna 2">
                <a:extLst>
                  <a:ext uri="{FF2B5EF4-FFF2-40B4-BE49-F238E27FC236}">
                    <a16:creationId xmlns:a16="http://schemas.microsoft.com/office/drawing/2014/main" id="{0FD95B88-E4C4-59D5-036B-EAF533BDCCC1}"/>
                  </a:ext>
                </a:extLst>
              </p14:cNvPr>
              <p14:cNvContentPartPr/>
              <p14:nvPr/>
            </p14:nvContentPartPr>
            <p14:xfrm>
              <a:off x="12011130" y="867330"/>
              <a:ext cx="9180" cy="164160"/>
            </p14:xfrm>
          </p:contentPart>
        </mc:Choice>
        <mc:Fallback>
          <p:pic>
            <p:nvPicPr>
              <p:cNvPr id="3" name="Input penna 2">
                <a:extLst>
                  <a:ext uri="{FF2B5EF4-FFF2-40B4-BE49-F238E27FC236}">
                    <a16:creationId xmlns:a16="http://schemas.microsoft.com/office/drawing/2014/main" id="{0FD95B88-E4C4-59D5-036B-EAF533BDCCC1}"/>
                  </a:ext>
                </a:extLst>
              </p:cNvPr>
              <p:cNvPicPr/>
              <p:nvPr/>
            </p:nvPicPr>
            <p:blipFill>
              <a:blip r:embed="rId523"/>
              <a:stretch>
                <a:fillRect/>
              </a:stretch>
            </p:blipFill>
            <p:spPr>
              <a:xfrm>
                <a:off x="11992005" y="849330"/>
                <a:ext cx="47048" cy="19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4">
            <p14:nvContentPartPr>
              <p14:cNvPr id="17" name="Input penna 16">
                <a:extLst>
                  <a:ext uri="{FF2B5EF4-FFF2-40B4-BE49-F238E27FC236}">
                    <a16:creationId xmlns:a16="http://schemas.microsoft.com/office/drawing/2014/main" id="{1E5EBC14-D925-3053-BED7-B61698CF0B1F}"/>
                  </a:ext>
                </a:extLst>
              </p14:cNvPr>
              <p14:cNvContentPartPr/>
              <p14:nvPr/>
            </p14:nvContentPartPr>
            <p14:xfrm>
              <a:off x="12100230" y="1725930"/>
              <a:ext cx="10800" cy="193860"/>
            </p14:xfrm>
          </p:contentPart>
        </mc:Choice>
        <mc:Fallback>
          <p:pic>
            <p:nvPicPr>
              <p:cNvPr id="17" name="Input penna 16">
                <a:extLst>
                  <a:ext uri="{FF2B5EF4-FFF2-40B4-BE49-F238E27FC236}">
                    <a16:creationId xmlns:a16="http://schemas.microsoft.com/office/drawing/2014/main" id="{1E5EBC14-D925-3053-BED7-B61698CF0B1F}"/>
                  </a:ext>
                </a:extLst>
              </p:cNvPr>
              <p:cNvPicPr/>
              <p:nvPr/>
            </p:nvPicPr>
            <p:blipFill>
              <a:blip r:embed="rId525"/>
              <a:stretch>
                <a:fillRect/>
              </a:stretch>
            </p:blipFill>
            <p:spPr>
              <a:xfrm>
                <a:off x="12082230" y="1707980"/>
                <a:ext cx="46440" cy="22940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6">
            <p14:nvContentPartPr>
              <p14:cNvPr id="19" name="Input penna 18">
                <a:extLst>
                  <a:ext uri="{FF2B5EF4-FFF2-40B4-BE49-F238E27FC236}">
                    <a16:creationId xmlns:a16="http://schemas.microsoft.com/office/drawing/2014/main" id="{C2B5BB51-9CEE-A78A-42DC-3369E7C5C95D}"/>
                  </a:ext>
                </a:extLst>
              </p14:cNvPr>
              <p14:cNvContentPartPr/>
              <p14:nvPr/>
            </p14:nvContentPartPr>
            <p14:xfrm>
              <a:off x="12182310" y="2652570"/>
              <a:ext cx="7020" cy="193320"/>
            </p14:xfrm>
          </p:contentPart>
        </mc:Choice>
        <mc:Fallback>
          <p:pic>
            <p:nvPicPr>
              <p:cNvPr id="19" name="Input penna 18">
                <a:extLst>
                  <a:ext uri="{FF2B5EF4-FFF2-40B4-BE49-F238E27FC236}">
                    <a16:creationId xmlns:a16="http://schemas.microsoft.com/office/drawing/2014/main" id="{C2B5BB51-9CEE-A78A-42DC-3369E7C5C95D}"/>
                  </a:ext>
                </a:extLst>
              </p:cNvPr>
              <p:cNvPicPr/>
              <p:nvPr/>
            </p:nvPicPr>
            <p:blipFill>
              <a:blip r:embed="rId527"/>
              <a:stretch>
                <a:fillRect/>
              </a:stretch>
            </p:blipFill>
            <p:spPr>
              <a:xfrm>
                <a:off x="12163836" y="2634503"/>
                <a:ext cx="43598" cy="2290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8">
            <p14:nvContentPartPr>
              <p14:cNvPr id="24" name="Input penna 23">
                <a:extLst>
                  <a:ext uri="{FF2B5EF4-FFF2-40B4-BE49-F238E27FC236}">
                    <a16:creationId xmlns:a16="http://schemas.microsoft.com/office/drawing/2014/main" id="{3799D73F-A8FA-0B4D-22B8-31BDF301C6B4}"/>
                  </a:ext>
                </a:extLst>
              </p14:cNvPr>
              <p14:cNvContentPartPr/>
              <p14:nvPr/>
            </p14:nvContentPartPr>
            <p14:xfrm>
              <a:off x="12209310" y="3428550"/>
              <a:ext cx="7020" cy="181980"/>
            </p14:xfrm>
          </p:contentPart>
        </mc:Choice>
        <mc:Fallback>
          <p:pic>
            <p:nvPicPr>
              <p:cNvPr id="24" name="Input penna 23">
                <a:extLst>
                  <a:ext uri="{FF2B5EF4-FFF2-40B4-BE49-F238E27FC236}">
                    <a16:creationId xmlns:a16="http://schemas.microsoft.com/office/drawing/2014/main" id="{3799D73F-A8FA-0B4D-22B8-31BDF301C6B4}"/>
                  </a:ext>
                </a:extLst>
              </p:cNvPr>
              <p:cNvPicPr/>
              <p:nvPr/>
            </p:nvPicPr>
            <p:blipFill>
              <a:blip r:embed="rId529"/>
              <a:stretch>
                <a:fillRect/>
              </a:stretch>
            </p:blipFill>
            <p:spPr>
              <a:xfrm>
                <a:off x="12189810" y="3410532"/>
                <a:ext cx="45630" cy="21765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0">
            <p14:nvContentPartPr>
              <p14:cNvPr id="25" name="Input penna 24">
                <a:extLst>
                  <a:ext uri="{FF2B5EF4-FFF2-40B4-BE49-F238E27FC236}">
                    <a16:creationId xmlns:a16="http://schemas.microsoft.com/office/drawing/2014/main" id="{4697A807-50D8-6226-247F-ABBB911C51B1}"/>
                  </a:ext>
                </a:extLst>
              </p14:cNvPr>
              <p14:cNvContentPartPr/>
              <p14:nvPr/>
            </p14:nvContentPartPr>
            <p14:xfrm>
              <a:off x="12196890" y="3886470"/>
              <a:ext cx="540" cy="273240"/>
            </p14:xfrm>
          </p:contentPart>
        </mc:Choice>
        <mc:Fallback>
          <p:pic>
            <p:nvPicPr>
              <p:cNvPr id="25" name="Input penna 24">
                <a:extLst>
                  <a:ext uri="{FF2B5EF4-FFF2-40B4-BE49-F238E27FC236}">
                    <a16:creationId xmlns:a16="http://schemas.microsoft.com/office/drawing/2014/main" id="{4697A807-50D8-6226-247F-ABBB911C51B1}"/>
                  </a:ext>
                </a:extLst>
              </p:cNvPr>
              <p:cNvPicPr/>
              <p:nvPr/>
            </p:nvPicPr>
            <p:blipFill>
              <a:blip r:embed="rId531"/>
              <a:stretch>
                <a:fillRect/>
              </a:stretch>
            </p:blipFill>
            <p:spPr>
              <a:xfrm>
                <a:off x="12169890" y="3868470"/>
                <a:ext cx="54000" cy="30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2">
            <p14:nvContentPartPr>
              <p14:cNvPr id="30" name="Input penna 29">
                <a:extLst>
                  <a:ext uri="{FF2B5EF4-FFF2-40B4-BE49-F238E27FC236}">
                    <a16:creationId xmlns:a16="http://schemas.microsoft.com/office/drawing/2014/main" id="{9E11B5C4-0F28-4BEE-6A26-3EBB8891563B}"/>
                  </a:ext>
                </a:extLst>
              </p14:cNvPr>
              <p14:cNvContentPartPr/>
              <p14:nvPr/>
            </p14:nvContentPartPr>
            <p14:xfrm>
              <a:off x="12196890" y="4446450"/>
              <a:ext cx="540" cy="239220"/>
            </p14:xfrm>
          </p:contentPart>
        </mc:Choice>
        <mc:Fallback>
          <p:pic>
            <p:nvPicPr>
              <p:cNvPr id="30" name="Input penna 29">
                <a:extLst>
                  <a:ext uri="{FF2B5EF4-FFF2-40B4-BE49-F238E27FC236}">
                    <a16:creationId xmlns:a16="http://schemas.microsoft.com/office/drawing/2014/main" id="{9E11B5C4-0F28-4BEE-6A26-3EBB8891563B}"/>
                  </a:ext>
                </a:extLst>
              </p:cNvPr>
              <p:cNvPicPr/>
              <p:nvPr/>
            </p:nvPicPr>
            <p:blipFill>
              <a:blip r:embed="rId533"/>
              <a:stretch>
                <a:fillRect/>
              </a:stretch>
            </p:blipFill>
            <p:spPr>
              <a:xfrm>
                <a:off x="12169890" y="4428436"/>
                <a:ext cx="54000" cy="27488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4">
            <p14:nvContentPartPr>
              <p14:cNvPr id="31" name="Input penna 30">
                <a:extLst>
                  <a:ext uri="{FF2B5EF4-FFF2-40B4-BE49-F238E27FC236}">
                    <a16:creationId xmlns:a16="http://schemas.microsoft.com/office/drawing/2014/main" id="{814BDC52-0053-DDD6-5EAF-03BE0E285086}"/>
                  </a:ext>
                </a:extLst>
              </p14:cNvPr>
              <p14:cNvContentPartPr/>
              <p14:nvPr/>
            </p14:nvContentPartPr>
            <p14:xfrm>
              <a:off x="12196890" y="5097690"/>
              <a:ext cx="540" cy="273240"/>
            </p14:xfrm>
          </p:contentPart>
        </mc:Choice>
        <mc:Fallback>
          <p:pic>
            <p:nvPicPr>
              <p:cNvPr id="31" name="Input penna 30">
                <a:extLst>
                  <a:ext uri="{FF2B5EF4-FFF2-40B4-BE49-F238E27FC236}">
                    <a16:creationId xmlns:a16="http://schemas.microsoft.com/office/drawing/2014/main" id="{814BDC52-0053-DDD6-5EAF-03BE0E285086}"/>
                  </a:ext>
                </a:extLst>
              </p:cNvPr>
              <p:cNvPicPr/>
              <p:nvPr/>
            </p:nvPicPr>
            <p:blipFill>
              <a:blip r:embed="rId535"/>
              <a:stretch>
                <a:fillRect/>
              </a:stretch>
            </p:blipFill>
            <p:spPr>
              <a:xfrm>
                <a:off x="12169890" y="5079690"/>
                <a:ext cx="54000" cy="30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6">
            <p14:nvContentPartPr>
              <p14:cNvPr id="32" name="Input penna 31">
                <a:extLst>
                  <a:ext uri="{FF2B5EF4-FFF2-40B4-BE49-F238E27FC236}">
                    <a16:creationId xmlns:a16="http://schemas.microsoft.com/office/drawing/2014/main" id="{F9B6AED2-C39F-D5CE-BA26-6A097B5DCBFC}"/>
                  </a:ext>
                </a:extLst>
              </p14:cNvPr>
              <p14:cNvContentPartPr/>
              <p14:nvPr/>
            </p14:nvContentPartPr>
            <p14:xfrm>
              <a:off x="12231450" y="6418530"/>
              <a:ext cx="540" cy="189000"/>
            </p14:xfrm>
          </p:contentPart>
        </mc:Choice>
        <mc:Fallback>
          <p:pic>
            <p:nvPicPr>
              <p:cNvPr id="32" name="Input penna 31">
                <a:extLst>
                  <a:ext uri="{FF2B5EF4-FFF2-40B4-BE49-F238E27FC236}">
                    <a16:creationId xmlns:a16="http://schemas.microsoft.com/office/drawing/2014/main" id="{F9B6AED2-C39F-D5CE-BA26-6A097B5DCBFC}"/>
                  </a:ext>
                </a:extLst>
              </p:cNvPr>
              <p:cNvPicPr/>
              <p:nvPr/>
            </p:nvPicPr>
            <p:blipFill>
              <a:blip r:embed="rId537"/>
              <a:stretch>
                <a:fillRect/>
              </a:stretch>
            </p:blipFill>
            <p:spPr>
              <a:xfrm>
                <a:off x="12204450" y="6400564"/>
                <a:ext cx="54000" cy="22457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8">
            <p14:nvContentPartPr>
              <p14:cNvPr id="33" name="Input penna 32">
                <a:extLst>
                  <a:ext uri="{FF2B5EF4-FFF2-40B4-BE49-F238E27FC236}">
                    <a16:creationId xmlns:a16="http://schemas.microsoft.com/office/drawing/2014/main" id="{D0D819C5-233B-34B1-6AA1-4B9345A51442}"/>
                  </a:ext>
                </a:extLst>
              </p14:cNvPr>
              <p14:cNvContentPartPr/>
              <p14:nvPr/>
            </p14:nvContentPartPr>
            <p14:xfrm>
              <a:off x="12239550" y="6608610"/>
              <a:ext cx="8100" cy="216000"/>
            </p14:xfrm>
          </p:contentPart>
        </mc:Choice>
        <mc:Fallback>
          <p:pic>
            <p:nvPicPr>
              <p:cNvPr id="33" name="Input penna 32">
                <a:extLst>
                  <a:ext uri="{FF2B5EF4-FFF2-40B4-BE49-F238E27FC236}">
                    <a16:creationId xmlns:a16="http://schemas.microsoft.com/office/drawing/2014/main" id="{D0D819C5-233B-34B1-6AA1-4B9345A51442}"/>
                  </a:ext>
                </a:extLst>
              </p:cNvPr>
              <p:cNvPicPr/>
              <p:nvPr/>
            </p:nvPicPr>
            <p:blipFill>
              <a:blip r:embed="rId539"/>
              <a:stretch>
                <a:fillRect/>
              </a:stretch>
            </p:blipFill>
            <p:spPr>
              <a:xfrm>
                <a:off x="12221141" y="6590610"/>
                <a:ext cx="44550" cy="25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0">
            <p14:nvContentPartPr>
              <p14:cNvPr id="35" name="Input penna 34">
                <a:extLst>
                  <a:ext uri="{FF2B5EF4-FFF2-40B4-BE49-F238E27FC236}">
                    <a16:creationId xmlns:a16="http://schemas.microsoft.com/office/drawing/2014/main" id="{2243BBB8-960C-5DEF-AB6A-0D89C8685BAB}"/>
                  </a:ext>
                </a:extLst>
              </p14:cNvPr>
              <p14:cNvContentPartPr/>
              <p14:nvPr/>
            </p14:nvContentPartPr>
            <p14:xfrm>
              <a:off x="12162330" y="7402950"/>
              <a:ext cx="28080" cy="224100"/>
            </p14:xfrm>
          </p:contentPart>
        </mc:Choice>
        <mc:Fallback>
          <p:pic>
            <p:nvPicPr>
              <p:cNvPr id="35" name="Input penna 34">
                <a:extLst>
                  <a:ext uri="{FF2B5EF4-FFF2-40B4-BE49-F238E27FC236}">
                    <a16:creationId xmlns:a16="http://schemas.microsoft.com/office/drawing/2014/main" id="{2243BBB8-960C-5DEF-AB6A-0D89C8685BAB}"/>
                  </a:ext>
                </a:extLst>
              </p:cNvPr>
              <p:cNvPicPr/>
              <p:nvPr/>
            </p:nvPicPr>
            <p:blipFill>
              <a:blip r:embed="rId541"/>
              <a:stretch>
                <a:fillRect/>
              </a:stretch>
            </p:blipFill>
            <p:spPr>
              <a:xfrm>
                <a:off x="12144330" y="7384907"/>
                <a:ext cx="63720" cy="25982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2">
            <p14:nvContentPartPr>
              <p14:cNvPr id="36" name="Input penna 35">
                <a:extLst>
                  <a:ext uri="{FF2B5EF4-FFF2-40B4-BE49-F238E27FC236}">
                    <a16:creationId xmlns:a16="http://schemas.microsoft.com/office/drawing/2014/main" id="{7973C831-D790-7C62-DB54-BCB91924DA5D}"/>
                  </a:ext>
                </a:extLst>
              </p14:cNvPr>
              <p14:cNvContentPartPr/>
              <p14:nvPr/>
            </p14:nvContentPartPr>
            <p14:xfrm>
              <a:off x="11991690" y="8136000"/>
              <a:ext cx="64800" cy="186300"/>
            </p14:xfrm>
          </p:contentPart>
        </mc:Choice>
        <mc:Fallback>
          <p:pic>
            <p:nvPicPr>
              <p:cNvPr id="36" name="Input penna 35">
                <a:extLst>
                  <a:ext uri="{FF2B5EF4-FFF2-40B4-BE49-F238E27FC236}">
                    <a16:creationId xmlns:a16="http://schemas.microsoft.com/office/drawing/2014/main" id="{7973C831-D790-7C62-DB54-BCB91924DA5D}"/>
                  </a:ext>
                </a:extLst>
              </p:cNvPr>
              <p:cNvPicPr/>
              <p:nvPr/>
            </p:nvPicPr>
            <p:blipFill>
              <a:blip r:embed="rId543"/>
              <a:stretch>
                <a:fillRect/>
              </a:stretch>
            </p:blipFill>
            <p:spPr>
              <a:xfrm>
                <a:off x="11973690" y="8117983"/>
                <a:ext cx="100440" cy="22197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4">
            <p14:nvContentPartPr>
              <p14:cNvPr id="37" name="Input penna 36">
                <a:extLst>
                  <a:ext uri="{FF2B5EF4-FFF2-40B4-BE49-F238E27FC236}">
                    <a16:creationId xmlns:a16="http://schemas.microsoft.com/office/drawing/2014/main" id="{A4444BB3-F367-5CAB-4CA4-1C2CBD5F41DC}"/>
                  </a:ext>
                </a:extLst>
              </p14:cNvPr>
              <p14:cNvContentPartPr/>
              <p14:nvPr/>
            </p14:nvContentPartPr>
            <p14:xfrm>
              <a:off x="10874970" y="9812610"/>
              <a:ext cx="159840" cy="245700"/>
            </p14:xfrm>
          </p:contentPart>
        </mc:Choice>
        <mc:Fallback>
          <p:pic>
            <p:nvPicPr>
              <p:cNvPr id="37" name="Input penna 36">
                <a:extLst>
                  <a:ext uri="{FF2B5EF4-FFF2-40B4-BE49-F238E27FC236}">
                    <a16:creationId xmlns:a16="http://schemas.microsoft.com/office/drawing/2014/main" id="{A4444BB3-F367-5CAB-4CA4-1C2CBD5F41DC}"/>
                  </a:ext>
                </a:extLst>
              </p:cNvPr>
              <p:cNvPicPr/>
              <p:nvPr/>
            </p:nvPicPr>
            <p:blipFill>
              <a:blip r:embed="rId545"/>
              <a:stretch>
                <a:fillRect/>
              </a:stretch>
            </p:blipFill>
            <p:spPr>
              <a:xfrm>
                <a:off x="10856970" y="9794597"/>
                <a:ext cx="195480" cy="2813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6">
            <p14:nvContentPartPr>
              <p14:cNvPr id="38" name="Input penna 37">
                <a:extLst>
                  <a:ext uri="{FF2B5EF4-FFF2-40B4-BE49-F238E27FC236}">
                    <a16:creationId xmlns:a16="http://schemas.microsoft.com/office/drawing/2014/main" id="{E5C3D4AB-0D13-E4C0-BB36-88D02F1BF5BB}"/>
                  </a:ext>
                </a:extLst>
              </p14:cNvPr>
              <p14:cNvContentPartPr/>
              <p14:nvPr/>
            </p14:nvContentPartPr>
            <p14:xfrm>
              <a:off x="12023550" y="1064160"/>
              <a:ext cx="67500" cy="635580"/>
            </p14:xfrm>
          </p:contentPart>
        </mc:Choice>
        <mc:Fallback>
          <p:pic>
            <p:nvPicPr>
              <p:cNvPr id="38" name="Input penna 37">
                <a:extLst>
                  <a:ext uri="{FF2B5EF4-FFF2-40B4-BE49-F238E27FC236}">
                    <a16:creationId xmlns:a16="http://schemas.microsoft.com/office/drawing/2014/main" id="{E5C3D4AB-0D13-E4C0-BB36-88D02F1BF5BB}"/>
                  </a:ext>
                </a:extLst>
              </p:cNvPr>
              <p:cNvPicPr/>
              <p:nvPr/>
            </p:nvPicPr>
            <p:blipFill>
              <a:blip r:embed="rId547"/>
              <a:stretch>
                <a:fillRect/>
              </a:stretch>
            </p:blipFill>
            <p:spPr>
              <a:xfrm>
                <a:off x="12005405" y="1046155"/>
                <a:ext cx="103427" cy="6712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8">
            <p14:nvContentPartPr>
              <p14:cNvPr id="39" name="Input penna 38">
                <a:extLst>
                  <a:ext uri="{FF2B5EF4-FFF2-40B4-BE49-F238E27FC236}">
                    <a16:creationId xmlns:a16="http://schemas.microsoft.com/office/drawing/2014/main" id="{2715E4B7-AC74-5D5C-044F-55B614B0974F}"/>
                  </a:ext>
                </a:extLst>
              </p14:cNvPr>
              <p14:cNvContentPartPr/>
              <p14:nvPr/>
            </p14:nvContentPartPr>
            <p14:xfrm>
              <a:off x="12110490" y="1977300"/>
              <a:ext cx="57240" cy="645840"/>
            </p14:xfrm>
          </p:contentPart>
        </mc:Choice>
        <mc:Fallback>
          <p:pic>
            <p:nvPicPr>
              <p:cNvPr id="39" name="Input penna 38">
                <a:extLst>
                  <a:ext uri="{FF2B5EF4-FFF2-40B4-BE49-F238E27FC236}">
                    <a16:creationId xmlns:a16="http://schemas.microsoft.com/office/drawing/2014/main" id="{2715E4B7-AC74-5D5C-044F-55B614B0974F}"/>
                  </a:ext>
                </a:extLst>
              </p:cNvPr>
              <p:cNvPicPr/>
              <p:nvPr/>
            </p:nvPicPr>
            <p:blipFill>
              <a:blip r:embed="rId549"/>
              <a:stretch>
                <a:fillRect/>
              </a:stretch>
            </p:blipFill>
            <p:spPr>
              <a:xfrm>
                <a:off x="12092261" y="1959280"/>
                <a:ext cx="93334" cy="68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50">
            <p14:nvContentPartPr>
              <p14:cNvPr id="40" name="Input penna 39">
                <a:extLst>
                  <a:ext uri="{FF2B5EF4-FFF2-40B4-BE49-F238E27FC236}">
                    <a16:creationId xmlns:a16="http://schemas.microsoft.com/office/drawing/2014/main" id="{FC533F3B-B740-6F92-927F-372E5B67D439}"/>
                  </a:ext>
                </a:extLst>
              </p14:cNvPr>
              <p14:cNvContentPartPr/>
              <p14:nvPr/>
            </p14:nvContentPartPr>
            <p14:xfrm>
              <a:off x="12187170" y="2848860"/>
              <a:ext cx="16200" cy="180900"/>
            </p14:xfrm>
          </p:contentPart>
        </mc:Choice>
        <mc:Fallback>
          <p:pic>
            <p:nvPicPr>
              <p:cNvPr id="40" name="Input penna 39">
                <a:extLst>
                  <a:ext uri="{FF2B5EF4-FFF2-40B4-BE49-F238E27FC236}">
                    <a16:creationId xmlns:a16="http://schemas.microsoft.com/office/drawing/2014/main" id="{FC533F3B-B740-6F92-927F-372E5B67D439}"/>
                  </a:ext>
                </a:extLst>
              </p:cNvPr>
              <p:cNvPicPr/>
              <p:nvPr/>
            </p:nvPicPr>
            <p:blipFill>
              <a:blip r:embed="rId551"/>
              <a:stretch>
                <a:fillRect/>
              </a:stretch>
            </p:blipFill>
            <p:spPr>
              <a:xfrm>
                <a:off x="12169170" y="2830914"/>
                <a:ext cx="51840" cy="216434"/>
              </a:xfrm>
              <a:prstGeom prst="rect">
                <a:avLst/>
              </a:prstGeom>
            </p:spPr>
          </p:pic>
        </mc:Fallback>
      </mc:AlternateContent>
      <p:grpSp>
        <p:nvGrpSpPr>
          <p:cNvPr id="43" name="Gruppo 42">
            <a:extLst>
              <a:ext uri="{FF2B5EF4-FFF2-40B4-BE49-F238E27FC236}">
                <a16:creationId xmlns:a16="http://schemas.microsoft.com/office/drawing/2014/main" id="{86D5AE7E-F66D-D3A3-6A38-82CD1503759D}"/>
              </a:ext>
            </a:extLst>
          </p:cNvPr>
          <p:cNvGrpSpPr/>
          <p:nvPr/>
        </p:nvGrpSpPr>
        <p:grpSpPr>
          <a:xfrm>
            <a:off x="12196890" y="3062970"/>
            <a:ext cx="17820" cy="378810"/>
            <a:chOff x="8131260" y="2041980"/>
            <a:chExt cx="11880" cy="2525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52">
              <p14:nvContentPartPr>
                <p14:cNvPr id="21" name="Input penna 20">
                  <a:extLst>
                    <a:ext uri="{FF2B5EF4-FFF2-40B4-BE49-F238E27FC236}">
                      <a16:creationId xmlns:a16="http://schemas.microsoft.com/office/drawing/2014/main" id="{0F010642-69E5-0DD8-D3BA-898CB3EF5896}"/>
                    </a:ext>
                  </a:extLst>
                </p14:cNvPr>
                <p14:cNvContentPartPr/>
                <p14:nvPr/>
              </p14:nvContentPartPr>
              <p14:xfrm>
                <a:off x="8132700" y="2088420"/>
                <a:ext cx="2880" cy="67680"/>
              </p14:xfrm>
            </p:contentPart>
          </mc:Choice>
          <mc:Fallback xmlns="">
            <p:pic>
              <p:nvPicPr>
                <p:cNvPr id="21" name="Input penna 20">
                  <a:extLst>
                    <a:ext uri="{FF2B5EF4-FFF2-40B4-BE49-F238E27FC236}">
                      <a16:creationId xmlns:a16="http://schemas.microsoft.com/office/drawing/2014/main" id="{0F010642-69E5-0DD8-D3BA-898CB3EF5896}"/>
                    </a:ext>
                  </a:extLst>
                </p:cNvPr>
                <p:cNvPicPr/>
                <p:nvPr/>
              </p:nvPicPr>
              <p:blipFill>
                <a:blip r:embed="rId553"/>
                <a:stretch>
                  <a:fillRect/>
                </a:stretch>
              </p:blipFill>
              <p:spPr>
                <a:xfrm>
                  <a:off x="8115060" y="2070420"/>
                  <a:ext cx="3852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4">
              <p14:nvContentPartPr>
                <p14:cNvPr id="22" name="Input penna 21">
                  <a:extLst>
                    <a:ext uri="{FF2B5EF4-FFF2-40B4-BE49-F238E27FC236}">
                      <a16:creationId xmlns:a16="http://schemas.microsoft.com/office/drawing/2014/main" id="{8F153534-E41E-55A0-2FEB-DBDAFF55473D}"/>
                    </a:ext>
                  </a:extLst>
                </p14:cNvPr>
                <p14:cNvContentPartPr/>
                <p14:nvPr/>
              </p14:nvContentPartPr>
              <p14:xfrm>
                <a:off x="8131260" y="2041980"/>
                <a:ext cx="4320" cy="113400"/>
              </p14:xfrm>
            </p:contentPart>
          </mc:Choice>
          <mc:Fallback xmlns="">
            <p:pic>
              <p:nvPicPr>
                <p:cNvPr id="22" name="Input penna 21">
                  <a:extLst>
                    <a:ext uri="{FF2B5EF4-FFF2-40B4-BE49-F238E27FC236}">
                      <a16:creationId xmlns:a16="http://schemas.microsoft.com/office/drawing/2014/main" id="{8F153534-E41E-55A0-2FEB-DBDAFF55473D}"/>
                    </a:ext>
                  </a:extLst>
                </p:cNvPr>
                <p:cNvPicPr/>
                <p:nvPr/>
              </p:nvPicPr>
              <p:blipFill>
                <a:blip r:embed="rId555"/>
                <a:stretch>
                  <a:fillRect/>
                </a:stretch>
              </p:blipFill>
              <p:spPr>
                <a:xfrm>
                  <a:off x="8113260" y="2023980"/>
                  <a:ext cx="3996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6">
              <p14:nvContentPartPr>
                <p14:cNvPr id="42" name="Input penna 41">
                  <a:extLst>
                    <a:ext uri="{FF2B5EF4-FFF2-40B4-BE49-F238E27FC236}">
                      <a16:creationId xmlns:a16="http://schemas.microsoft.com/office/drawing/2014/main" id="{88B34415-A2C8-F34D-3B0B-DB096ABFE32E}"/>
                    </a:ext>
                  </a:extLst>
                </p14:cNvPr>
                <p14:cNvContentPartPr/>
                <p14:nvPr/>
              </p14:nvContentPartPr>
              <p14:xfrm>
                <a:off x="8132700" y="2150160"/>
                <a:ext cx="10440" cy="144360"/>
              </p14:xfrm>
            </p:contentPart>
          </mc:Choice>
          <mc:Fallback xmlns="">
            <p:pic>
              <p:nvPicPr>
                <p:cNvPr id="42" name="Input penna 41">
                  <a:extLst>
                    <a:ext uri="{FF2B5EF4-FFF2-40B4-BE49-F238E27FC236}">
                      <a16:creationId xmlns:a16="http://schemas.microsoft.com/office/drawing/2014/main" id="{88B34415-A2C8-F34D-3B0B-DB096ABFE32E}"/>
                    </a:ext>
                  </a:extLst>
                </p:cNvPr>
                <p:cNvPicPr/>
                <p:nvPr/>
              </p:nvPicPr>
              <p:blipFill>
                <a:blip r:embed="rId557"/>
                <a:stretch>
                  <a:fillRect/>
                </a:stretch>
              </p:blipFill>
              <p:spPr>
                <a:xfrm>
                  <a:off x="8114700" y="2132160"/>
                  <a:ext cx="46080" cy="180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558">
            <p14:nvContentPartPr>
              <p14:cNvPr id="44" name="Input penna 43">
                <a:extLst>
                  <a:ext uri="{FF2B5EF4-FFF2-40B4-BE49-F238E27FC236}">
                    <a16:creationId xmlns:a16="http://schemas.microsoft.com/office/drawing/2014/main" id="{E6A1BBAA-EE17-F8CD-60B7-944C4BBAF615}"/>
                  </a:ext>
                </a:extLst>
              </p14:cNvPr>
              <p14:cNvContentPartPr/>
              <p14:nvPr/>
            </p14:nvContentPartPr>
            <p14:xfrm>
              <a:off x="12199050" y="3670740"/>
              <a:ext cx="4860" cy="238680"/>
            </p14:xfrm>
          </p:contentPart>
        </mc:Choice>
        <mc:Fallback>
          <p:pic>
            <p:nvPicPr>
              <p:cNvPr id="44" name="Input penna 43">
                <a:extLst>
                  <a:ext uri="{FF2B5EF4-FFF2-40B4-BE49-F238E27FC236}">
                    <a16:creationId xmlns:a16="http://schemas.microsoft.com/office/drawing/2014/main" id="{E6A1BBAA-EE17-F8CD-60B7-944C4BBAF615}"/>
                  </a:ext>
                </a:extLst>
              </p:cNvPr>
              <p:cNvPicPr/>
              <p:nvPr/>
            </p:nvPicPr>
            <p:blipFill>
              <a:blip r:embed="rId559"/>
              <a:stretch>
                <a:fillRect/>
              </a:stretch>
            </p:blipFill>
            <p:spPr>
              <a:xfrm>
                <a:off x="12180358" y="3652740"/>
                <a:ext cx="41871" cy="27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0">
            <p14:nvContentPartPr>
              <p14:cNvPr id="47" name="Input penna 46">
                <a:extLst>
                  <a:ext uri="{FF2B5EF4-FFF2-40B4-BE49-F238E27FC236}">
                    <a16:creationId xmlns:a16="http://schemas.microsoft.com/office/drawing/2014/main" id="{F8CB9831-22A0-07AC-8CF9-4AEB2973BFD0}"/>
                  </a:ext>
                </a:extLst>
              </p14:cNvPr>
              <p14:cNvContentPartPr/>
              <p14:nvPr/>
            </p14:nvContentPartPr>
            <p14:xfrm>
              <a:off x="12194190" y="4204800"/>
              <a:ext cx="4320" cy="207360"/>
            </p14:xfrm>
          </p:contentPart>
        </mc:Choice>
        <mc:Fallback>
          <p:pic>
            <p:nvPicPr>
              <p:cNvPr id="47" name="Input penna 46">
                <a:extLst>
                  <a:ext uri="{FF2B5EF4-FFF2-40B4-BE49-F238E27FC236}">
                    <a16:creationId xmlns:a16="http://schemas.microsoft.com/office/drawing/2014/main" id="{F8CB9831-22A0-07AC-8CF9-4AEB2973BFD0}"/>
                  </a:ext>
                </a:extLst>
              </p:cNvPr>
              <p:cNvPicPr/>
              <p:nvPr/>
            </p:nvPicPr>
            <p:blipFill>
              <a:blip r:embed="rId561"/>
              <a:stretch>
                <a:fillRect/>
              </a:stretch>
            </p:blipFill>
            <p:spPr>
              <a:xfrm>
                <a:off x="12176190" y="4186800"/>
                <a:ext cx="39960" cy="24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2">
            <p14:nvContentPartPr>
              <p14:cNvPr id="49" name="Input penna 48">
                <a:extLst>
                  <a:ext uri="{FF2B5EF4-FFF2-40B4-BE49-F238E27FC236}">
                    <a16:creationId xmlns:a16="http://schemas.microsoft.com/office/drawing/2014/main" id="{5EBF53BE-FF2F-697C-715F-A68F944BD8CC}"/>
                  </a:ext>
                </a:extLst>
              </p14:cNvPr>
              <p14:cNvContentPartPr/>
              <p14:nvPr/>
            </p14:nvContentPartPr>
            <p14:xfrm>
              <a:off x="12192570" y="4769100"/>
              <a:ext cx="6480" cy="352620"/>
            </p14:xfrm>
          </p:contentPart>
        </mc:Choice>
        <mc:Fallback>
          <p:pic>
            <p:nvPicPr>
              <p:cNvPr id="49" name="Input penna 48">
                <a:extLst>
                  <a:ext uri="{FF2B5EF4-FFF2-40B4-BE49-F238E27FC236}">
                    <a16:creationId xmlns:a16="http://schemas.microsoft.com/office/drawing/2014/main" id="{5EBF53BE-FF2F-697C-715F-A68F944BD8CC}"/>
                  </a:ext>
                </a:extLst>
              </p:cNvPr>
              <p:cNvPicPr/>
              <p:nvPr/>
            </p:nvPicPr>
            <p:blipFill>
              <a:blip r:embed="rId563"/>
              <a:stretch>
                <a:fillRect/>
              </a:stretch>
            </p:blipFill>
            <p:spPr>
              <a:xfrm>
                <a:off x="12174570" y="4751091"/>
                <a:ext cx="42120" cy="38827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4">
            <p14:nvContentPartPr>
              <p14:cNvPr id="54" name="Input penna 53">
                <a:extLst>
                  <a:ext uri="{FF2B5EF4-FFF2-40B4-BE49-F238E27FC236}">
                    <a16:creationId xmlns:a16="http://schemas.microsoft.com/office/drawing/2014/main" id="{D78FF5EA-72CC-BF02-416D-54454246332A}"/>
                  </a:ext>
                </a:extLst>
              </p14:cNvPr>
              <p14:cNvContentPartPr/>
              <p14:nvPr/>
            </p14:nvContentPartPr>
            <p14:xfrm>
              <a:off x="12203370" y="5406300"/>
              <a:ext cx="17280" cy="959580"/>
            </p14:xfrm>
          </p:contentPart>
        </mc:Choice>
        <mc:Fallback>
          <p:pic>
            <p:nvPicPr>
              <p:cNvPr id="54" name="Input penna 53">
                <a:extLst>
                  <a:ext uri="{FF2B5EF4-FFF2-40B4-BE49-F238E27FC236}">
                    <a16:creationId xmlns:a16="http://schemas.microsoft.com/office/drawing/2014/main" id="{D78FF5EA-72CC-BF02-416D-54454246332A}"/>
                  </a:ext>
                </a:extLst>
              </p:cNvPr>
              <p:cNvPicPr/>
              <p:nvPr/>
            </p:nvPicPr>
            <p:blipFill>
              <a:blip r:embed="rId565"/>
              <a:stretch>
                <a:fillRect/>
              </a:stretch>
            </p:blipFill>
            <p:spPr>
              <a:xfrm>
                <a:off x="12185370" y="5388297"/>
                <a:ext cx="52920" cy="9952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6">
            <p14:nvContentPartPr>
              <p14:cNvPr id="58" name="Input penna 57">
                <a:extLst>
                  <a:ext uri="{FF2B5EF4-FFF2-40B4-BE49-F238E27FC236}">
                    <a16:creationId xmlns:a16="http://schemas.microsoft.com/office/drawing/2014/main" id="{00874293-ADF7-9A24-97A7-75519B75F245}"/>
                  </a:ext>
                </a:extLst>
              </p14:cNvPr>
              <p14:cNvContentPartPr/>
              <p14:nvPr/>
            </p14:nvContentPartPr>
            <p14:xfrm>
              <a:off x="12196890" y="6868080"/>
              <a:ext cx="37800" cy="531900"/>
            </p14:xfrm>
          </p:contentPart>
        </mc:Choice>
        <mc:Fallback>
          <p:pic>
            <p:nvPicPr>
              <p:cNvPr id="58" name="Input penna 57">
                <a:extLst>
                  <a:ext uri="{FF2B5EF4-FFF2-40B4-BE49-F238E27FC236}">
                    <a16:creationId xmlns:a16="http://schemas.microsoft.com/office/drawing/2014/main" id="{00874293-ADF7-9A24-97A7-75519B75F245}"/>
                  </a:ext>
                </a:extLst>
              </p:cNvPr>
              <p:cNvPicPr/>
              <p:nvPr/>
            </p:nvPicPr>
            <p:blipFill>
              <a:blip r:embed="rId567"/>
              <a:stretch>
                <a:fillRect/>
              </a:stretch>
            </p:blipFill>
            <p:spPr>
              <a:xfrm>
                <a:off x="12178890" y="6850062"/>
                <a:ext cx="73440" cy="56757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8">
            <p14:nvContentPartPr>
              <p14:cNvPr id="62" name="Input penna 61">
                <a:extLst>
                  <a:ext uri="{FF2B5EF4-FFF2-40B4-BE49-F238E27FC236}">
                    <a16:creationId xmlns:a16="http://schemas.microsoft.com/office/drawing/2014/main" id="{89CC95FA-15B2-0EC4-36C9-CCF10221AE1A}"/>
                  </a:ext>
                </a:extLst>
              </p14:cNvPr>
              <p14:cNvContentPartPr/>
              <p14:nvPr/>
            </p14:nvContentPartPr>
            <p14:xfrm>
              <a:off x="12033270" y="7658100"/>
              <a:ext cx="117720" cy="508140"/>
            </p14:xfrm>
          </p:contentPart>
        </mc:Choice>
        <mc:Fallback>
          <p:pic>
            <p:nvPicPr>
              <p:cNvPr id="62" name="Input penna 61">
                <a:extLst>
                  <a:ext uri="{FF2B5EF4-FFF2-40B4-BE49-F238E27FC236}">
                    <a16:creationId xmlns:a16="http://schemas.microsoft.com/office/drawing/2014/main" id="{89CC95FA-15B2-0EC4-36C9-CCF10221AE1A}"/>
                  </a:ext>
                </a:extLst>
              </p:cNvPr>
              <p:cNvPicPr/>
              <p:nvPr/>
            </p:nvPicPr>
            <p:blipFill>
              <a:blip r:embed="rId569"/>
              <a:stretch>
                <a:fillRect/>
              </a:stretch>
            </p:blipFill>
            <p:spPr>
              <a:xfrm>
                <a:off x="12015270" y="7640094"/>
                <a:ext cx="153360" cy="5437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0">
            <p14:nvContentPartPr>
              <p14:cNvPr id="64" name="Input penna 63">
                <a:extLst>
                  <a:ext uri="{FF2B5EF4-FFF2-40B4-BE49-F238E27FC236}">
                    <a16:creationId xmlns:a16="http://schemas.microsoft.com/office/drawing/2014/main" id="{E85AB741-2757-0874-61F3-BB12789B1A46}"/>
                  </a:ext>
                </a:extLst>
              </p14:cNvPr>
              <p14:cNvContentPartPr/>
              <p14:nvPr/>
            </p14:nvContentPartPr>
            <p14:xfrm>
              <a:off x="11063430" y="8364960"/>
              <a:ext cx="884520" cy="1415340"/>
            </p14:xfrm>
          </p:contentPart>
        </mc:Choice>
        <mc:Fallback>
          <p:pic>
            <p:nvPicPr>
              <p:cNvPr id="64" name="Input penna 63">
                <a:extLst>
                  <a:ext uri="{FF2B5EF4-FFF2-40B4-BE49-F238E27FC236}">
                    <a16:creationId xmlns:a16="http://schemas.microsoft.com/office/drawing/2014/main" id="{E85AB741-2757-0874-61F3-BB12789B1A46}"/>
                  </a:ext>
                </a:extLst>
              </p:cNvPr>
              <p:cNvPicPr/>
              <p:nvPr/>
            </p:nvPicPr>
            <p:blipFill>
              <a:blip r:embed="rId571"/>
              <a:stretch>
                <a:fillRect/>
              </a:stretch>
            </p:blipFill>
            <p:spPr>
              <a:xfrm>
                <a:off x="11045430" y="8346958"/>
                <a:ext cx="920160" cy="145098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2">
            <p14:nvContentPartPr>
              <p14:cNvPr id="68" name="Input penna 67">
                <a:extLst>
                  <a:ext uri="{FF2B5EF4-FFF2-40B4-BE49-F238E27FC236}">
                    <a16:creationId xmlns:a16="http://schemas.microsoft.com/office/drawing/2014/main" id="{67D643FD-CA97-1754-5435-C43438219569}"/>
                  </a:ext>
                </a:extLst>
              </p14:cNvPr>
              <p14:cNvContentPartPr/>
              <p14:nvPr/>
            </p14:nvContentPartPr>
            <p14:xfrm>
              <a:off x="4875030" y="1782180"/>
              <a:ext cx="166860" cy="238140"/>
            </p14:xfrm>
          </p:contentPart>
        </mc:Choice>
        <mc:Fallback>
          <p:pic>
            <p:nvPicPr>
              <p:cNvPr id="68" name="Input penna 67">
                <a:extLst>
                  <a:ext uri="{FF2B5EF4-FFF2-40B4-BE49-F238E27FC236}">
                    <a16:creationId xmlns:a16="http://schemas.microsoft.com/office/drawing/2014/main" id="{67D643FD-CA97-1754-5435-C43438219569}"/>
                  </a:ext>
                </a:extLst>
              </p:cNvPr>
              <p:cNvPicPr/>
              <p:nvPr/>
            </p:nvPicPr>
            <p:blipFill>
              <a:blip r:embed="rId573"/>
              <a:stretch>
                <a:fillRect/>
              </a:stretch>
            </p:blipFill>
            <p:spPr>
              <a:xfrm>
                <a:off x="4857011" y="1764166"/>
                <a:ext cx="202538" cy="27380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4">
            <p14:nvContentPartPr>
              <p14:cNvPr id="78" name="Input penna 77">
                <a:extLst>
                  <a:ext uri="{FF2B5EF4-FFF2-40B4-BE49-F238E27FC236}">
                    <a16:creationId xmlns:a16="http://schemas.microsoft.com/office/drawing/2014/main" id="{69FE22D9-9127-0302-0AF0-BE589A3A6B64}"/>
                  </a:ext>
                </a:extLst>
              </p14:cNvPr>
              <p14:cNvContentPartPr/>
              <p14:nvPr/>
            </p14:nvContentPartPr>
            <p14:xfrm>
              <a:off x="5285970" y="2361600"/>
              <a:ext cx="163620" cy="233280"/>
            </p14:xfrm>
          </p:contentPart>
        </mc:Choice>
        <mc:Fallback>
          <p:pic>
            <p:nvPicPr>
              <p:cNvPr id="78" name="Input penna 77">
                <a:extLst>
                  <a:ext uri="{FF2B5EF4-FFF2-40B4-BE49-F238E27FC236}">
                    <a16:creationId xmlns:a16="http://schemas.microsoft.com/office/drawing/2014/main" id="{69FE22D9-9127-0302-0AF0-BE589A3A6B64}"/>
                  </a:ext>
                </a:extLst>
              </p:cNvPr>
              <p:cNvPicPr/>
              <p:nvPr/>
            </p:nvPicPr>
            <p:blipFill>
              <a:blip r:embed="rId575"/>
              <a:stretch>
                <a:fillRect/>
              </a:stretch>
            </p:blipFill>
            <p:spPr>
              <a:xfrm>
                <a:off x="5267950" y="2343600"/>
                <a:ext cx="199299" cy="26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6">
            <p14:nvContentPartPr>
              <p14:cNvPr id="91" name="Input penna 90">
                <a:extLst>
                  <a:ext uri="{FF2B5EF4-FFF2-40B4-BE49-F238E27FC236}">
                    <a16:creationId xmlns:a16="http://schemas.microsoft.com/office/drawing/2014/main" id="{5875A635-92FD-265D-7A74-45136873586A}"/>
                  </a:ext>
                </a:extLst>
              </p14:cNvPr>
              <p14:cNvContentPartPr/>
              <p14:nvPr/>
            </p14:nvContentPartPr>
            <p14:xfrm>
              <a:off x="6342210" y="3867660"/>
              <a:ext cx="159840" cy="227880"/>
            </p14:xfrm>
          </p:contentPart>
        </mc:Choice>
        <mc:Fallback>
          <p:pic>
            <p:nvPicPr>
              <p:cNvPr id="91" name="Input penna 90">
                <a:extLst>
                  <a:ext uri="{FF2B5EF4-FFF2-40B4-BE49-F238E27FC236}">
                    <a16:creationId xmlns:a16="http://schemas.microsoft.com/office/drawing/2014/main" id="{5875A635-92FD-265D-7A74-45136873586A}"/>
                  </a:ext>
                </a:extLst>
              </p:cNvPr>
              <p:cNvPicPr/>
              <p:nvPr/>
            </p:nvPicPr>
            <p:blipFill>
              <a:blip r:embed="rId577"/>
              <a:stretch>
                <a:fillRect/>
              </a:stretch>
            </p:blipFill>
            <p:spPr>
              <a:xfrm>
                <a:off x="6324129" y="3849660"/>
                <a:ext cx="195641" cy="26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8">
            <p14:nvContentPartPr>
              <p14:cNvPr id="97" name="Input penna 96">
                <a:extLst>
                  <a:ext uri="{FF2B5EF4-FFF2-40B4-BE49-F238E27FC236}">
                    <a16:creationId xmlns:a16="http://schemas.microsoft.com/office/drawing/2014/main" id="{1797D90D-6743-2722-843A-D6AEC7504CA8}"/>
                  </a:ext>
                </a:extLst>
              </p14:cNvPr>
              <p14:cNvContentPartPr/>
              <p14:nvPr/>
            </p14:nvContentPartPr>
            <p14:xfrm>
              <a:off x="6515010" y="4114440"/>
              <a:ext cx="540" cy="540"/>
            </p14:xfrm>
          </p:contentPart>
        </mc:Choice>
        <mc:Fallback>
          <p:pic>
            <p:nvPicPr>
              <p:cNvPr id="97" name="Input penna 96">
                <a:extLst>
                  <a:ext uri="{FF2B5EF4-FFF2-40B4-BE49-F238E27FC236}">
                    <a16:creationId xmlns:a16="http://schemas.microsoft.com/office/drawing/2014/main" id="{1797D90D-6743-2722-843A-D6AEC7504CA8}"/>
                  </a:ext>
                </a:extLst>
              </p:cNvPr>
              <p:cNvPicPr/>
              <p:nvPr/>
            </p:nvPicPr>
            <p:blipFill>
              <a:blip r:embed="rId579"/>
              <a:stretch>
                <a:fillRect/>
              </a:stretch>
            </p:blipFill>
            <p:spPr>
              <a:xfrm>
                <a:off x="6488010" y="4087440"/>
                <a:ext cx="5400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0">
            <p14:nvContentPartPr>
              <p14:cNvPr id="106" name="Input penna 105">
                <a:extLst>
                  <a:ext uri="{FF2B5EF4-FFF2-40B4-BE49-F238E27FC236}">
                    <a16:creationId xmlns:a16="http://schemas.microsoft.com/office/drawing/2014/main" id="{6B5380D3-D760-81A3-9683-67E89162F255}"/>
                  </a:ext>
                </a:extLst>
              </p14:cNvPr>
              <p14:cNvContentPartPr/>
              <p14:nvPr/>
            </p14:nvContentPartPr>
            <p14:xfrm>
              <a:off x="10641150" y="9794070"/>
              <a:ext cx="216540" cy="232200"/>
            </p14:xfrm>
          </p:contentPart>
        </mc:Choice>
        <mc:Fallback>
          <p:pic>
            <p:nvPicPr>
              <p:cNvPr id="106" name="Input penna 105">
                <a:extLst>
                  <a:ext uri="{FF2B5EF4-FFF2-40B4-BE49-F238E27FC236}">
                    <a16:creationId xmlns:a16="http://schemas.microsoft.com/office/drawing/2014/main" id="{6B5380D3-D760-81A3-9683-67E89162F255}"/>
                  </a:ext>
                </a:extLst>
              </p:cNvPr>
              <p:cNvPicPr/>
              <p:nvPr/>
            </p:nvPicPr>
            <p:blipFill>
              <a:blip r:embed="rId581"/>
              <a:stretch>
                <a:fillRect/>
              </a:stretch>
            </p:blipFill>
            <p:spPr>
              <a:xfrm>
                <a:off x="10623135" y="9776014"/>
                <a:ext cx="252210" cy="26795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2">
            <p14:nvContentPartPr>
              <p14:cNvPr id="128" name="Input penna 127">
                <a:extLst>
                  <a:ext uri="{FF2B5EF4-FFF2-40B4-BE49-F238E27FC236}">
                    <a16:creationId xmlns:a16="http://schemas.microsoft.com/office/drawing/2014/main" id="{E06E84D5-0D96-1B8D-C96F-BC6D4713D16C}"/>
                  </a:ext>
                </a:extLst>
              </p14:cNvPr>
              <p14:cNvContentPartPr/>
              <p14:nvPr/>
            </p14:nvContentPartPr>
            <p14:xfrm>
              <a:off x="5053770" y="2009970"/>
              <a:ext cx="212220" cy="302940"/>
            </p14:xfrm>
          </p:contentPart>
        </mc:Choice>
        <mc:Fallback>
          <p:pic>
            <p:nvPicPr>
              <p:cNvPr id="128" name="Input penna 127">
                <a:extLst>
                  <a:ext uri="{FF2B5EF4-FFF2-40B4-BE49-F238E27FC236}">
                    <a16:creationId xmlns:a16="http://schemas.microsoft.com/office/drawing/2014/main" id="{E06E84D5-0D96-1B8D-C96F-BC6D4713D16C}"/>
                  </a:ext>
                </a:extLst>
              </p:cNvPr>
              <p:cNvPicPr/>
              <p:nvPr/>
            </p:nvPicPr>
            <p:blipFill>
              <a:blip r:embed="rId583"/>
              <a:stretch>
                <a:fillRect/>
              </a:stretch>
            </p:blipFill>
            <p:spPr>
              <a:xfrm>
                <a:off x="5035755" y="1991959"/>
                <a:ext cx="247890" cy="33860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4">
            <p14:nvContentPartPr>
              <p14:cNvPr id="131" name="Input penna 130">
                <a:extLst>
                  <a:ext uri="{FF2B5EF4-FFF2-40B4-BE49-F238E27FC236}">
                    <a16:creationId xmlns:a16="http://schemas.microsoft.com/office/drawing/2014/main" id="{CA6C6B4A-FAAC-661B-AAE5-4624954942CE}"/>
                  </a:ext>
                </a:extLst>
              </p14:cNvPr>
              <p14:cNvContentPartPr/>
              <p14:nvPr/>
            </p14:nvContentPartPr>
            <p14:xfrm>
              <a:off x="5455530" y="2592090"/>
              <a:ext cx="892080" cy="1273860"/>
            </p14:xfrm>
          </p:contentPart>
        </mc:Choice>
        <mc:Fallback>
          <p:pic>
            <p:nvPicPr>
              <p:cNvPr id="131" name="Input penna 130">
                <a:extLst>
                  <a:ext uri="{FF2B5EF4-FFF2-40B4-BE49-F238E27FC236}">
                    <a16:creationId xmlns:a16="http://schemas.microsoft.com/office/drawing/2014/main" id="{CA6C6B4A-FAAC-661B-AAE5-4624954942CE}"/>
                  </a:ext>
                </a:extLst>
              </p:cNvPr>
              <p:cNvPicPr/>
              <p:nvPr/>
            </p:nvPicPr>
            <p:blipFill>
              <a:blip r:embed="rId585"/>
              <a:stretch>
                <a:fillRect/>
              </a:stretch>
            </p:blipFill>
            <p:spPr>
              <a:xfrm>
                <a:off x="5437530" y="2574087"/>
                <a:ext cx="927720" cy="130950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6">
            <p14:nvContentPartPr>
              <p14:cNvPr id="134" name="Input penna 133">
                <a:extLst>
                  <a:ext uri="{FF2B5EF4-FFF2-40B4-BE49-F238E27FC236}">
                    <a16:creationId xmlns:a16="http://schemas.microsoft.com/office/drawing/2014/main" id="{F45B0DFD-E78F-28EE-E6F9-4B4D01029B33}"/>
                  </a:ext>
                </a:extLst>
              </p14:cNvPr>
              <p14:cNvContentPartPr/>
              <p14:nvPr/>
            </p14:nvContentPartPr>
            <p14:xfrm>
              <a:off x="6514961" y="4114440"/>
              <a:ext cx="3389040" cy="4840020"/>
            </p14:xfrm>
          </p:contentPart>
        </mc:Choice>
        <mc:Fallback>
          <p:pic>
            <p:nvPicPr>
              <p:cNvPr id="134" name="Input penna 133">
                <a:extLst>
                  <a:ext uri="{FF2B5EF4-FFF2-40B4-BE49-F238E27FC236}">
                    <a16:creationId xmlns:a16="http://schemas.microsoft.com/office/drawing/2014/main" id="{F45B0DFD-E78F-28EE-E6F9-4B4D01029B33}"/>
                  </a:ext>
                </a:extLst>
              </p:cNvPr>
              <p:cNvPicPr/>
              <p:nvPr/>
            </p:nvPicPr>
            <p:blipFill>
              <a:blip r:embed="rId587"/>
              <a:stretch>
                <a:fillRect/>
              </a:stretch>
            </p:blipFill>
            <p:spPr>
              <a:xfrm>
                <a:off x="6496959" y="4096439"/>
                <a:ext cx="3424684" cy="487566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8">
            <p14:nvContentPartPr>
              <p14:cNvPr id="174" name="Input penna 173">
                <a:extLst>
                  <a:ext uri="{FF2B5EF4-FFF2-40B4-BE49-F238E27FC236}">
                    <a16:creationId xmlns:a16="http://schemas.microsoft.com/office/drawing/2014/main" id="{013E5E13-CC47-F7B1-9681-8D3B254D3ECC}"/>
                  </a:ext>
                </a:extLst>
              </p14:cNvPr>
              <p14:cNvContentPartPr/>
              <p14:nvPr/>
            </p14:nvContentPartPr>
            <p14:xfrm>
              <a:off x="9898061" y="8939880"/>
              <a:ext cx="725220" cy="834300"/>
            </p14:xfrm>
          </p:contentPart>
        </mc:Choice>
        <mc:Fallback>
          <p:pic>
            <p:nvPicPr>
              <p:cNvPr id="174" name="Input penna 173">
                <a:extLst>
                  <a:ext uri="{FF2B5EF4-FFF2-40B4-BE49-F238E27FC236}">
                    <a16:creationId xmlns:a16="http://schemas.microsoft.com/office/drawing/2014/main" id="{013E5E13-CC47-F7B1-9681-8D3B254D3ECC}"/>
                  </a:ext>
                </a:extLst>
              </p:cNvPr>
              <p:cNvPicPr/>
              <p:nvPr/>
            </p:nvPicPr>
            <p:blipFill>
              <a:blip r:embed="rId589"/>
              <a:stretch>
                <a:fillRect/>
              </a:stretch>
            </p:blipFill>
            <p:spPr>
              <a:xfrm>
                <a:off x="9880057" y="8921876"/>
                <a:ext cx="760869" cy="86994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0">
            <p14:nvContentPartPr>
              <p14:cNvPr id="191" name="Input penna 190">
                <a:extLst>
                  <a:ext uri="{FF2B5EF4-FFF2-40B4-BE49-F238E27FC236}">
                    <a16:creationId xmlns:a16="http://schemas.microsoft.com/office/drawing/2014/main" id="{612B3355-3686-97E0-007A-2783C69D63D5}"/>
                  </a:ext>
                </a:extLst>
              </p14:cNvPr>
              <p14:cNvContentPartPr/>
              <p14:nvPr/>
            </p14:nvContentPartPr>
            <p14:xfrm>
              <a:off x="4902521" y="1687860"/>
              <a:ext cx="308340" cy="65880"/>
            </p14:xfrm>
          </p:contentPart>
        </mc:Choice>
        <mc:Fallback>
          <p:pic>
            <p:nvPicPr>
              <p:cNvPr id="191" name="Input penna 190">
                <a:extLst>
                  <a:ext uri="{FF2B5EF4-FFF2-40B4-BE49-F238E27FC236}">
                    <a16:creationId xmlns:a16="http://schemas.microsoft.com/office/drawing/2014/main" id="{612B3355-3686-97E0-007A-2783C69D63D5}"/>
                  </a:ext>
                </a:extLst>
              </p:cNvPr>
              <p:cNvPicPr/>
              <p:nvPr/>
            </p:nvPicPr>
            <p:blipFill>
              <a:blip r:embed="rId591"/>
              <a:stretch>
                <a:fillRect/>
              </a:stretch>
            </p:blipFill>
            <p:spPr>
              <a:xfrm>
                <a:off x="4884510" y="1669958"/>
                <a:ext cx="344001" cy="10132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2">
            <p14:nvContentPartPr>
              <p14:cNvPr id="223" name="Input penna 222">
                <a:extLst>
                  <a:ext uri="{FF2B5EF4-FFF2-40B4-BE49-F238E27FC236}">
                    <a16:creationId xmlns:a16="http://schemas.microsoft.com/office/drawing/2014/main" id="{EA960904-4795-43DC-F12E-A7B814006506}"/>
                  </a:ext>
                </a:extLst>
              </p14:cNvPr>
              <p14:cNvContentPartPr/>
              <p14:nvPr/>
            </p14:nvContentPartPr>
            <p14:xfrm>
              <a:off x="5756801" y="1546920"/>
              <a:ext cx="212760" cy="45900"/>
            </p14:xfrm>
          </p:contentPart>
        </mc:Choice>
        <mc:Fallback>
          <p:pic>
            <p:nvPicPr>
              <p:cNvPr id="223" name="Input penna 222">
                <a:extLst>
                  <a:ext uri="{FF2B5EF4-FFF2-40B4-BE49-F238E27FC236}">
                    <a16:creationId xmlns:a16="http://schemas.microsoft.com/office/drawing/2014/main" id="{EA960904-4795-43DC-F12E-A7B814006506}"/>
                  </a:ext>
                </a:extLst>
              </p:cNvPr>
              <p:cNvPicPr/>
              <p:nvPr/>
            </p:nvPicPr>
            <p:blipFill>
              <a:blip r:embed="rId593"/>
              <a:stretch>
                <a:fillRect/>
              </a:stretch>
            </p:blipFill>
            <p:spPr>
              <a:xfrm>
                <a:off x="5738831" y="1528706"/>
                <a:ext cx="248340" cy="819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4">
            <p14:nvContentPartPr>
              <p14:cNvPr id="238" name="Input penna 237">
                <a:extLst>
                  <a:ext uri="{FF2B5EF4-FFF2-40B4-BE49-F238E27FC236}">
                    <a16:creationId xmlns:a16="http://schemas.microsoft.com/office/drawing/2014/main" id="{8E0AEB1E-A1C1-AE58-BD39-09844311FB27}"/>
                  </a:ext>
                </a:extLst>
              </p14:cNvPr>
              <p14:cNvContentPartPr/>
              <p14:nvPr/>
            </p14:nvContentPartPr>
            <p14:xfrm>
              <a:off x="6224441" y="1451880"/>
              <a:ext cx="193860" cy="41580"/>
            </p14:xfrm>
          </p:contentPart>
        </mc:Choice>
        <mc:Fallback>
          <p:pic>
            <p:nvPicPr>
              <p:cNvPr id="238" name="Input penna 237">
                <a:extLst>
                  <a:ext uri="{FF2B5EF4-FFF2-40B4-BE49-F238E27FC236}">
                    <a16:creationId xmlns:a16="http://schemas.microsoft.com/office/drawing/2014/main" id="{8E0AEB1E-A1C1-AE58-BD39-09844311FB27}"/>
                  </a:ext>
                </a:extLst>
              </p:cNvPr>
              <p:cNvPicPr/>
              <p:nvPr/>
            </p:nvPicPr>
            <p:blipFill>
              <a:blip r:embed="rId595"/>
              <a:stretch>
                <a:fillRect/>
              </a:stretch>
            </p:blipFill>
            <p:spPr>
              <a:xfrm>
                <a:off x="6206424" y="1433802"/>
                <a:ext cx="229533" cy="7737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6">
            <p14:nvContentPartPr>
              <p14:cNvPr id="250" name="Input penna 249">
                <a:extLst>
                  <a:ext uri="{FF2B5EF4-FFF2-40B4-BE49-F238E27FC236}">
                    <a16:creationId xmlns:a16="http://schemas.microsoft.com/office/drawing/2014/main" id="{43927FF0-05CB-3249-53B6-BABD89EF1418}"/>
                  </a:ext>
                </a:extLst>
              </p14:cNvPr>
              <p14:cNvContentPartPr/>
              <p14:nvPr/>
            </p14:nvContentPartPr>
            <p14:xfrm>
              <a:off x="6831401" y="1326600"/>
              <a:ext cx="207360" cy="40500"/>
            </p14:xfrm>
          </p:contentPart>
        </mc:Choice>
        <mc:Fallback>
          <p:pic>
            <p:nvPicPr>
              <p:cNvPr id="250" name="Input penna 249">
                <a:extLst>
                  <a:ext uri="{FF2B5EF4-FFF2-40B4-BE49-F238E27FC236}">
                    <a16:creationId xmlns:a16="http://schemas.microsoft.com/office/drawing/2014/main" id="{43927FF0-05CB-3249-53B6-BABD89EF1418}"/>
                  </a:ext>
                </a:extLst>
              </p:cNvPr>
              <p:cNvPicPr/>
              <p:nvPr/>
            </p:nvPicPr>
            <p:blipFill>
              <a:blip r:embed="rId597"/>
              <a:stretch>
                <a:fillRect/>
              </a:stretch>
            </p:blipFill>
            <p:spPr>
              <a:xfrm>
                <a:off x="6813401" y="1308837"/>
                <a:ext cx="243000" cy="7567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8">
            <p14:nvContentPartPr>
              <p14:cNvPr id="266" name="Input penna 265">
                <a:extLst>
                  <a:ext uri="{FF2B5EF4-FFF2-40B4-BE49-F238E27FC236}">
                    <a16:creationId xmlns:a16="http://schemas.microsoft.com/office/drawing/2014/main" id="{4121F1FE-AE16-D6C1-E652-3097FE801F1A}"/>
                  </a:ext>
                </a:extLst>
              </p14:cNvPr>
              <p14:cNvContentPartPr/>
              <p14:nvPr/>
            </p14:nvContentPartPr>
            <p14:xfrm>
              <a:off x="7762361" y="1188900"/>
              <a:ext cx="348840" cy="43200"/>
            </p14:xfrm>
          </p:contentPart>
        </mc:Choice>
        <mc:Fallback>
          <p:pic>
            <p:nvPicPr>
              <p:cNvPr id="266" name="Input penna 265">
                <a:extLst>
                  <a:ext uri="{FF2B5EF4-FFF2-40B4-BE49-F238E27FC236}">
                    <a16:creationId xmlns:a16="http://schemas.microsoft.com/office/drawing/2014/main" id="{4121F1FE-AE16-D6C1-E652-3097FE801F1A}"/>
                  </a:ext>
                </a:extLst>
              </p:cNvPr>
              <p:cNvPicPr/>
              <p:nvPr/>
            </p:nvPicPr>
            <p:blipFill>
              <a:blip r:embed="rId599"/>
              <a:stretch>
                <a:fillRect/>
              </a:stretch>
            </p:blipFill>
            <p:spPr>
              <a:xfrm>
                <a:off x="7744324" y="1170900"/>
                <a:ext cx="384554" cy="7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0">
            <p14:nvContentPartPr>
              <p14:cNvPr id="302" name="Input penna 301">
                <a:extLst>
                  <a:ext uri="{FF2B5EF4-FFF2-40B4-BE49-F238E27FC236}">
                    <a16:creationId xmlns:a16="http://schemas.microsoft.com/office/drawing/2014/main" id="{6C20E685-76D5-B858-ADB7-52C3065A160C}"/>
                  </a:ext>
                </a:extLst>
              </p14:cNvPr>
              <p14:cNvContentPartPr/>
              <p14:nvPr/>
            </p14:nvContentPartPr>
            <p14:xfrm>
              <a:off x="9131801" y="1051740"/>
              <a:ext cx="286740" cy="35640"/>
            </p14:xfrm>
          </p:contentPart>
        </mc:Choice>
        <mc:Fallback>
          <p:pic>
            <p:nvPicPr>
              <p:cNvPr id="302" name="Input penna 301">
                <a:extLst>
                  <a:ext uri="{FF2B5EF4-FFF2-40B4-BE49-F238E27FC236}">
                    <a16:creationId xmlns:a16="http://schemas.microsoft.com/office/drawing/2014/main" id="{6C20E685-76D5-B858-ADB7-52C3065A160C}"/>
                  </a:ext>
                </a:extLst>
              </p:cNvPr>
              <p:cNvPicPr/>
              <p:nvPr/>
            </p:nvPicPr>
            <p:blipFill>
              <a:blip r:embed="rId601"/>
              <a:stretch>
                <a:fillRect/>
              </a:stretch>
            </p:blipFill>
            <p:spPr>
              <a:xfrm>
                <a:off x="9113790" y="1033740"/>
                <a:ext cx="322402" cy="7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2">
            <p14:nvContentPartPr>
              <p14:cNvPr id="304" name="Input penna 303">
                <a:extLst>
                  <a:ext uri="{FF2B5EF4-FFF2-40B4-BE49-F238E27FC236}">
                    <a16:creationId xmlns:a16="http://schemas.microsoft.com/office/drawing/2014/main" id="{4820B88E-3336-D0A1-6C21-EAACDE59005F}"/>
                  </a:ext>
                </a:extLst>
              </p14:cNvPr>
              <p14:cNvContentPartPr/>
              <p14:nvPr/>
            </p14:nvContentPartPr>
            <p14:xfrm>
              <a:off x="9801401" y="975600"/>
              <a:ext cx="238140" cy="29700"/>
            </p14:xfrm>
          </p:contentPart>
        </mc:Choice>
        <mc:Fallback>
          <p:pic>
            <p:nvPicPr>
              <p:cNvPr id="304" name="Input penna 303">
                <a:extLst>
                  <a:ext uri="{FF2B5EF4-FFF2-40B4-BE49-F238E27FC236}">
                    <a16:creationId xmlns:a16="http://schemas.microsoft.com/office/drawing/2014/main" id="{4820B88E-3336-D0A1-6C21-EAACDE59005F}"/>
                  </a:ext>
                </a:extLst>
              </p:cNvPr>
              <p:cNvPicPr/>
              <p:nvPr/>
            </p:nvPicPr>
            <p:blipFill>
              <a:blip r:embed="rId603"/>
              <a:stretch>
                <a:fillRect/>
              </a:stretch>
            </p:blipFill>
            <p:spPr>
              <a:xfrm>
                <a:off x="9783442" y="957490"/>
                <a:ext cx="273699" cy="6555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4">
            <p14:nvContentPartPr>
              <p14:cNvPr id="306" name="Input penna 305">
                <a:extLst>
                  <a:ext uri="{FF2B5EF4-FFF2-40B4-BE49-F238E27FC236}">
                    <a16:creationId xmlns:a16="http://schemas.microsoft.com/office/drawing/2014/main" id="{4202F992-4B05-08B6-FAD2-CAF3CE663E61}"/>
                  </a:ext>
                </a:extLst>
              </p14:cNvPr>
              <p14:cNvContentPartPr/>
              <p14:nvPr/>
            </p14:nvContentPartPr>
            <p14:xfrm>
              <a:off x="10515821" y="919440"/>
              <a:ext cx="313200" cy="28080"/>
            </p14:xfrm>
          </p:contentPart>
        </mc:Choice>
        <mc:Fallback>
          <p:pic>
            <p:nvPicPr>
              <p:cNvPr id="306" name="Input penna 305">
                <a:extLst>
                  <a:ext uri="{FF2B5EF4-FFF2-40B4-BE49-F238E27FC236}">
                    <a16:creationId xmlns:a16="http://schemas.microsoft.com/office/drawing/2014/main" id="{4202F992-4B05-08B6-FAD2-CAF3CE663E61}"/>
                  </a:ext>
                </a:extLst>
              </p:cNvPr>
              <p:cNvPicPr/>
              <p:nvPr/>
            </p:nvPicPr>
            <p:blipFill>
              <a:blip r:embed="rId605"/>
              <a:stretch>
                <a:fillRect/>
              </a:stretch>
            </p:blipFill>
            <p:spPr>
              <a:xfrm>
                <a:off x="10497842" y="900966"/>
                <a:ext cx="348799" cy="6465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6">
            <p14:nvContentPartPr>
              <p14:cNvPr id="310" name="Input penna 309">
                <a:extLst>
                  <a:ext uri="{FF2B5EF4-FFF2-40B4-BE49-F238E27FC236}">
                    <a16:creationId xmlns:a16="http://schemas.microsoft.com/office/drawing/2014/main" id="{1A5E7A6C-DA30-1134-6A45-64FC7E072731}"/>
                  </a:ext>
                </a:extLst>
              </p14:cNvPr>
              <p14:cNvContentPartPr/>
              <p14:nvPr/>
            </p14:nvContentPartPr>
            <p14:xfrm>
              <a:off x="11811821" y="848700"/>
              <a:ext cx="176580" cy="9720"/>
            </p14:xfrm>
          </p:contentPart>
        </mc:Choice>
        <mc:Fallback>
          <p:pic>
            <p:nvPicPr>
              <p:cNvPr id="310" name="Input penna 309">
                <a:extLst>
                  <a:ext uri="{FF2B5EF4-FFF2-40B4-BE49-F238E27FC236}">
                    <a16:creationId xmlns:a16="http://schemas.microsoft.com/office/drawing/2014/main" id="{1A5E7A6C-DA30-1134-6A45-64FC7E072731}"/>
                  </a:ext>
                </a:extLst>
              </p:cNvPr>
              <p:cNvPicPr/>
              <p:nvPr/>
            </p:nvPicPr>
            <p:blipFill>
              <a:blip r:embed="rId607"/>
              <a:stretch>
                <a:fillRect/>
              </a:stretch>
            </p:blipFill>
            <p:spPr>
              <a:xfrm>
                <a:off x="11793876" y="830700"/>
                <a:ext cx="212111" cy="4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8">
            <p14:nvContentPartPr>
              <p14:cNvPr id="311" name="Input penna 310">
                <a:extLst>
                  <a:ext uri="{FF2B5EF4-FFF2-40B4-BE49-F238E27FC236}">
                    <a16:creationId xmlns:a16="http://schemas.microsoft.com/office/drawing/2014/main" id="{27C6CEB8-976D-C35B-A2FD-0B1ABBB76124}"/>
                  </a:ext>
                </a:extLst>
              </p14:cNvPr>
              <p14:cNvContentPartPr/>
              <p14:nvPr/>
            </p14:nvContentPartPr>
            <p14:xfrm>
              <a:off x="12004061" y="820080"/>
              <a:ext cx="169020" cy="42660"/>
            </p14:xfrm>
          </p:contentPart>
        </mc:Choice>
        <mc:Fallback>
          <p:pic>
            <p:nvPicPr>
              <p:cNvPr id="311" name="Input penna 310">
                <a:extLst>
                  <a:ext uri="{FF2B5EF4-FFF2-40B4-BE49-F238E27FC236}">
                    <a16:creationId xmlns:a16="http://schemas.microsoft.com/office/drawing/2014/main" id="{27C6CEB8-976D-C35B-A2FD-0B1ABBB76124}"/>
                  </a:ext>
                </a:extLst>
              </p:cNvPr>
              <p:cNvPicPr/>
              <p:nvPr/>
            </p:nvPicPr>
            <p:blipFill>
              <a:blip r:embed="rId609"/>
              <a:stretch>
                <a:fillRect/>
              </a:stretch>
            </p:blipFill>
            <p:spPr>
              <a:xfrm>
                <a:off x="11986042" y="801849"/>
                <a:ext cx="204698" cy="7875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0">
            <p14:nvContentPartPr>
              <p14:cNvPr id="328" name="Input penna 327">
                <a:extLst>
                  <a:ext uri="{FF2B5EF4-FFF2-40B4-BE49-F238E27FC236}">
                    <a16:creationId xmlns:a16="http://schemas.microsoft.com/office/drawing/2014/main" id="{9E37AA57-B815-F501-9F62-4747E1598E13}"/>
                  </a:ext>
                </a:extLst>
              </p14:cNvPr>
              <p14:cNvContentPartPr/>
              <p14:nvPr/>
            </p14:nvContentPartPr>
            <p14:xfrm>
              <a:off x="12988481" y="558720"/>
              <a:ext cx="350460" cy="88020"/>
            </p14:xfrm>
          </p:contentPart>
        </mc:Choice>
        <mc:Fallback>
          <p:pic>
            <p:nvPicPr>
              <p:cNvPr id="328" name="Input penna 327">
                <a:extLst>
                  <a:ext uri="{FF2B5EF4-FFF2-40B4-BE49-F238E27FC236}">
                    <a16:creationId xmlns:a16="http://schemas.microsoft.com/office/drawing/2014/main" id="{9E37AA57-B815-F501-9F62-4747E1598E13}"/>
                  </a:ext>
                </a:extLst>
              </p:cNvPr>
              <p:cNvPicPr/>
              <p:nvPr/>
            </p:nvPicPr>
            <p:blipFill>
              <a:blip r:embed="rId611"/>
              <a:stretch>
                <a:fillRect/>
              </a:stretch>
            </p:blipFill>
            <p:spPr>
              <a:xfrm>
                <a:off x="12970509" y="540609"/>
                <a:ext cx="386045" cy="123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2">
            <p14:nvContentPartPr>
              <p14:cNvPr id="331" name="Input penna 330">
                <a:extLst>
                  <a:ext uri="{FF2B5EF4-FFF2-40B4-BE49-F238E27FC236}">
                    <a16:creationId xmlns:a16="http://schemas.microsoft.com/office/drawing/2014/main" id="{D9D22927-A742-36F0-8F02-6C2CD7F9B603}"/>
                  </a:ext>
                </a:extLst>
              </p14:cNvPr>
              <p14:cNvContentPartPr/>
              <p14:nvPr/>
            </p14:nvContentPartPr>
            <p14:xfrm>
              <a:off x="14464841" y="381060"/>
              <a:ext cx="316980" cy="540"/>
            </p14:xfrm>
          </p:contentPart>
        </mc:Choice>
        <mc:Fallback>
          <p:pic>
            <p:nvPicPr>
              <p:cNvPr id="331" name="Input penna 330">
                <a:extLst>
                  <a:ext uri="{FF2B5EF4-FFF2-40B4-BE49-F238E27FC236}">
                    <a16:creationId xmlns:a16="http://schemas.microsoft.com/office/drawing/2014/main" id="{D9D22927-A742-36F0-8F02-6C2CD7F9B603}"/>
                  </a:ext>
                </a:extLst>
              </p:cNvPr>
              <p:cNvPicPr/>
              <p:nvPr/>
            </p:nvPicPr>
            <p:blipFill>
              <a:blip r:embed="rId613"/>
              <a:stretch>
                <a:fillRect/>
              </a:stretch>
            </p:blipFill>
            <p:spPr>
              <a:xfrm>
                <a:off x="14446810" y="354060"/>
                <a:ext cx="352681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4">
            <p14:nvContentPartPr>
              <p14:cNvPr id="332" name="Input penna 331">
                <a:extLst>
                  <a:ext uri="{FF2B5EF4-FFF2-40B4-BE49-F238E27FC236}">
                    <a16:creationId xmlns:a16="http://schemas.microsoft.com/office/drawing/2014/main" id="{1F8902C9-A6CC-D74A-8F75-1C9C0F14C58A}"/>
                  </a:ext>
                </a:extLst>
              </p14:cNvPr>
              <p14:cNvContentPartPr/>
              <p14:nvPr/>
            </p14:nvContentPartPr>
            <p14:xfrm>
              <a:off x="15597221" y="331920"/>
              <a:ext cx="201960" cy="11340"/>
            </p14:xfrm>
          </p:contentPart>
        </mc:Choice>
        <mc:Fallback>
          <p:pic>
            <p:nvPicPr>
              <p:cNvPr id="332" name="Input penna 331">
                <a:extLst>
                  <a:ext uri="{FF2B5EF4-FFF2-40B4-BE49-F238E27FC236}">
                    <a16:creationId xmlns:a16="http://schemas.microsoft.com/office/drawing/2014/main" id="{1F8902C9-A6CC-D74A-8F75-1C9C0F14C58A}"/>
                  </a:ext>
                </a:extLst>
              </p:cNvPr>
              <p:cNvPicPr/>
              <p:nvPr/>
            </p:nvPicPr>
            <p:blipFill>
              <a:blip r:embed="rId615"/>
              <a:stretch>
                <a:fillRect/>
              </a:stretch>
            </p:blipFill>
            <p:spPr>
              <a:xfrm>
                <a:off x="15579221" y="313020"/>
                <a:ext cx="237600" cy="4876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6">
            <p14:nvContentPartPr>
              <p14:cNvPr id="333" name="Input penna 332">
                <a:extLst>
                  <a:ext uri="{FF2B5EF4-FFF2-40B4-BE49-F238E27FC236}">
                    <a16:creationId xmlns:a16="http://schemas.microsoft.com/office/drawing/2014/main" id="{0DDB4FF0-6748-F8E9-C1E2-996C2AB32849}"/>
                  </a:ext>
                </a:extLst>
              </p14:cNvPr>
              <p14:cNvContentPartPr/>
              <p14:nvPr/>
            </p14:nvContentPartPr>
            <p14:xfrm>
              <a:off x="10756121" y="1313640"/>
              <a:ext cx="347220" cy="49140"/>
            </p14:xfrm>
          </p:contentPart>
        </mc:Choice>
        <mc:Fallback>
          <p:pic>
            <p:nvPicPr>
              <p:cNvPr id="333" name="Input penna 332">
                <a:extLst>
                  <a:ext uri="{FF2B5EF4-FFF2-40B4-BE49-F238E27FC236}">
                    <a16:creationId xmlns:a16="http://schemas.microsoft.com/office/drawing/2014/main" id="{0DDB4FF0-6748-F8E9-C1E2-996C2AB32849}"/>
                  </a:ext>
                </a:extLst>
              </p:cNvPr>
              <p:cNvPicPr/>
              <p:nvPr/>
            </p:nvPicPr>
            <p:blipFill>
              <a:blip r:embed="rId617"/>
              <a:stretch>
                <a:fillRect/>
              </a:stretch>
            </p:blipFill>
            <p:spPr>
              <a:xfrm>
                <a:off x="10738093" y="1295574"/>
                <a:ext cx="382916" cy="849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8">
            <p14:nvContentPartPr>
              <p14:cNvPr id="334" name="Input penna 333">
                <a:extLst>
                  <a:ext uri="{FF2B5EF4-FFF2-40B4-BE49-F238E27FC236}">
                    <a16:creationId xmlns:a16="http://schemas.microsoft.com/office/drawing/2014/main" id="{CB180299-EE68-F4FE-89EA-34A21AA5F1B0}"/>
                  </a:ext>
                </a:extLst>
              </p14:cNvPr>
              <p14:cNvContentPartPr/>
              <p14:nvPr/>
            </p14:nvContentPartPr>
            <p14:xfrm>
              <a:off x="5204921" y="1576620"/>
              <a:ext cx="596700" cy="116640"/>
            </p14:xfrm>
          </p:contentPart>
        </mc:Choice>
        <mc:Fallback>
          <p:pic>
            <p:nvPicPr>
              <p:cNvPr id="334" name="Input penna 333">
                <a:extLst>
                  <a:ext uri="{FF2B5EF4-FFF2-40B4-BE49-F238E27FC236}">
                    <a16:creationId xmlns:a16="http://schemas.microsoft.com/office/drawing/2014/main" id="{CB180299-EE68-F4FE-89EA-34A21AA5F1B0}"/>
                  </a:ext>
                </a:extLst>
              </p:cNvPr>
              <p:cNvPicPr/>
              <p:nvPr/>
            </p:nvPicPr>
            <p:blipFill>
              <a:blip r:embed="rId619"/>
              <a:stretch>
                <a:fillRect/>
              </a:stretch>
            </p:blipFill>
            <p:spPr>
              <a:xfrm>
                <a:off x="5186916" y="1558620"/>
                <a:ext cx="632351" cy="15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20">
            <p14:nvContentPartPr>
              <p14:cNvPr id="335" name="Input penna 334">
                <a:extLst>
                  <a:ext uri="{FF2B5EF4-FFF2-40B4-BE49-F238E27FC236}">
                    <a16:creationId xmlns:a16="http://schemas.microsoft.com/office/drawing/2014/main" id="{DADC4DC6-75F3-96C9-F423-43765B9ACD64}"/>
                  </a:ext>
                </a:extLst>
              </p14:cNvPr>
              <p14:cNvContentPartPr/>
              <p14:nvPr/>
            </p14:nvContentPartPr>
            <p14:xfrm>
              <a:off x="5940941" y="1502100"/>
              <a:ext cx="251640" cy="49140"/>
            </p14:xfrm>
          </p:contentPart>
        </mc:Choice>
        <mc:Fallback>
          <p:pic>
            <p:nvPicPr>
              <p:cNvPr id="335" name="Input penna 334">
                <a:extLst>
                  <a:ext uri="{FF2B5EF4-FFF2-40B4-BE49-F238E27FC236}">
                    <a16:creationId xmlns:a16="http://schemas.microsoft.com/office/drawing/2014/main" id="{DADC4DC6-75F3-96C9-F423-43765B9ACD64}"/>
                  </a:ext>
                </a:extLst>
              </p:cNvPr>
              <p:cNvPicPr/>
              <p:nvPr/>
            </p:nvPicPr>
            <p:blipFill>
              <a:blip r:embed="rId621"/>
              <a:stretch>
                <a:fillRect/>
              </a:stretch>
            </p:blipFill>
            <p:spPr>
              <a:xfrm>
                <a:off x="5922889" y="1484034"/>
                <a:ext cx="287382" cy="849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22">
            <p14:nvContentPartPr>
              <p14:cNvPr id="336" name="Input penna 335">
                <a:extLst>
                  <a:ext uri="{FF2B5EF4-FFF2-40B4-BE49-F238E27FC236}">
                    <a16:creationId xmlns:a16="http://schemas.microsoft.com/office/drawing/2014/main" id="{3832A565-D07A-4147-B708-24F4EF77F0EC}"/>
                  </a:ext>
                </a:extLst>
              </p14:cNvPr>
              <p14:cNvContentPartPr/>
              <p14:nvPr/>
            </p14:nvContentPartPr>
            <p14:xfrm>
              <a:off x="6428021" y="1378440"/>
              <a:ext cx="400140" cy="78300"/>
            </p14:xfrm>
          </p:contentPart>
        </mc:Choice>
        <mc:Fallback>
          <p:pic>
            <p:nvPicPr>
              <p:cNvPr id="336" name="Input penna 335">
                <a:extLst>
                  <a:ext uri="{FF2B5EF4-FFF2-40B4-BE49-F238E27FC236}">
                    <a16:creationId xmlns:a16="http://schemas.microsoft.com/office/drawing/2014/main" id="{3832A565-D07A-4147-B708-24F4EF77F0EC}"/>
                  </a:ext>
                </a:extLst>
              </p:cNvPr>
              <p:cNvPicPr/>
              <p:nvPr/>
            </p:nvPicPr>
            <p:blipFill>
              <a:blip r:embed="rId623"/>
              <a:stretch>
                <a:fillRect/>
              </a:stretch>
            </p:blipFill>
            <p:spPr>
              <a:xfrm>
                <a:off x="6410045" y="1360399"/>
                <a:ext cx="435732" cy="1140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24">
            <p14:nvContentPartPr>
              <p14:cNvPr id="337" name="Input penna 336">
                <a:extLst>
                  <a:ext uri="{FF2B5EF4-FFF2-40B4-BE49-F238E27FC236}">
                    <a16:creationId xmlns:a16="http://schemas.microsoft.com/office/drawing/2014/main" id="{0F9804CB-2225-6C60-0F14-DF13554A138B}"/>
                  </a:ext>
                </a:extLst>
              </p14:cNvPr>
              <p14:cNvContentPartPr/>
              <p14:nvPr/>
            </p14:nvContentPartPr>
            <p14:xfrm>
              <a:off x="7034981" y="1232100"/>
              <a:ext cx="694440" cy="98280"/>
            </p14:xfrm>
          </p:contentPart>
        </mc:Choice>
        <mc:Fallback>
          <p:pic>
            <p:nvPicPr>
              <p:cNvPr id="337" name="Input penna 336">
                <a:extLst>
                  <a:ext uri="{FF2B5EF4-FFF2-40B4-BE49-F238E27FC236}">
                    <a16:creationId xmlns:a16="http://schemas.microsoft.com/office/drawing/2014/main" id="{0F9804CB-2225-6C60-0F14-DF13554A138B}"/>
                  </a:ext>
                </a:extLst>
              </p:cNvPr>
              <p:cNvPicPr/>
              <p:nvPr/>
            </p:nvPicPr>
            <p:blipFill>
              <a:blip r:embed="rId625"/>
              <a:stretch>
                <a:fillRect/>
              </a:stretch>
            </p:blipFill>
            <p:spPr>
              <a:xfrm>
                <a:off x="7016981" y="1213967"/>
                <a:ext cx="730080" cy="13418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26">
            <p14:nvContentPartPr>
              <p14:cNvPr id="338" name="Input penna 337">
                <a:extLst>
                  <a:ext uri="{FF2B5EF4-FFF2-40B4-BE49-F238E27FC236}">
                    <a16:creationId xmlns:a16="http://schemas.microsoft.com/office/drawing/2014/main" id="{923830C6-DD51-D116-122F-1C0138E13966}"/>
                  </a:ext>
                </a:extLst>
              </p14:cNvPr>
              <p14:cNvContentPartPr/>
              <p14:nvPr/>
            </p14:nvContentPartPr>
            <p14:xfrm>
              <a:off x="8104721" y="1085220"/>
              <a:ext cx="1001700" cy="105840"/>
            </p14:xfrm>
          </p:contentPart>
        </mc:Choice>
        <mc:Fallback>
          <p:pic>
            <p:nvPicPr>
              <p:cNvPr id="338" name="Input penna 337">
                <a:extLst>
                  <a:ext uri="{FF2B5EF4-FFF2-40B4-BE49-F238E27FC236}">
                    <a16:creationId xmlns:a16="http://schemas.microsoft.com/office/drawing/2014/main" id="{923830C6-DD51-D116-122F-1C0138E13966}"/>
                  </a:ext>
                </a:extLst>
              </p:cNvPr>
              <p:cNvPicPr/>
              <p:nvPr/>
            </p:nvPicPr>
            <p:blipFill>
              <a:blip r:embed="rId627"/>
              <a:stretch>
                <a:fillRect/>
              </a:stretch>
            </p:blipFill>
            <p:spPr>
              <a:xfrm>
                <a:off x="8086705" y="1067159"/>
                <a:ext cx="1037372" cy="14160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28">
            <p14:nvContentPartPr>
              <p14:cNvPr id="339" name="Input penna 338">
                <a:extLst>
                  <a:ext uri="{FF2B5EF4-FFF2-40B4-BE49-F238E27FC236}">
                    <a16:creationId xmlns:a16="http://schemas.microsoft.com/office/drawing/2014/main" id="{B66DE12F-544D-660C-6A54-59ADDD357D50}"/>
                  </a:ext>
                </a:extLst>
              </p14:cNvPr>
              <p14:cNvContentPartPr/>
              <p14:nvPr/>
            </p14:nvContentPartPr>
            <p14:xfrm>
              <a:off x="9410441" y="1009080"/>
              <a:ext cx="416340" cy="44280"/>
            </p14:xfrm>
          </p:contentPart>
        </mc:Choice>
        <mc:Fallback>
          <p:pic>
            <p:nvPicPr>
              <p:cNvPr id="339" name="Input penna 338">
                <a:extLst>
                  <a:ext uri="{FF2B5EF4-FFF2-40B4-BE49-F238E27FC236}">
                    <a16:creationId xmlns:a16="http://schemas.microsoft.com/office/drawing/2014/main" id="{B66DE12F-544D-660C-6A54-59ADDD357D50}"/>
                  </a:ext>
                </a:extLst>
              </p:cNvPr>
              <p:cNvPicPr/>
              <p:nvPr/>
            </p:nvPicPr>
            <p:blipFill>
              <a:blip r:embed="rId629"/>
              <a:stretch>
                <a:fillRect/>
              </a:stretch>
            </p:blipFill>
            <p:spPr>
              <a:xfrm>
                <a:off x="9392418" y="991080"/>
                <a:ext cx="452026" cy="7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0">
            <p14:nvContentPartPr>
              <p14:cNvPr id="349" name="Input penna 348">
                <a:extLst>
                  <a:ext uri="{FF2B5EF4-FFF2-40B4-BE49-F238E27FC236}">
                    <a16:creationId xmlns:a16="http://schemas.microsoft.com/office/drawing/2014/main" id="{0B4E244D-843F-88F0-2060-698E51ADC7AC}"/>
                  </a:ext>
                </a:extLst>
              </p14:cNvPr>
              <p14:cNvContentPartPr/>
              <p14:nvPr/>
            </p14:nvContentPartPr>
            <p14:xfrm>
              <a:off x="10058441" y="935100"/>
              <a:ext cx="415260" cy="36720"/>
            </p14:xfrm>
          </p:contentPart>
        </mc:Choice>
        <mc:Fallback>
          <p:pic>
            <p:nvPicPr>
              <p:cNvPr id="349" name="Input penna 348">
                <a:extLst>
                  <a:ext uri="{FF2B5EF4-FFF2-40B4-BE49-F238E27FC236}">
                    <a16:creationId xmlns:a16="http://schemas.microsoft.com/office/drawing/2014/main" id="{0B4E244D-843F-88F0-2060-698E51ADC7AC}"/>
                  </a:ext>
                </a:extLst>
              </p:cNvPr>
              <p:cNvPicPr/>
              <p:nvPr/>
            </p:nvPicPr>
            <p:blipFill>
              <a:blip r:embed="rId631"/>
              <a:stretch>
                <a:fillRect/>
              </a:stretch>
            </p:blipFill>
            <p:spPr>
              <a:xfrm>
                <a:off x="10040433" y="917275"/>
                <a:ext cx="450915" cy="7201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2">
            <p14:nvContentPartPr>
              <p14:cNvPr id="352" name="Input penna 351">
                <a:extLst>
                  <a:ext uri="{FF2B5EF4-FFF2-40B4-BE49-F238E27FC236}">
                    <a16:creationId xmlns:a16="http://schemas.microsoft.com/office/drawing/2014/main" id="{43E69D9A-32F1-91EC-C16A-8B8E9F60A556}"/>
                  </a:ext>
                </a:extLst>
              </p14:cNvPr>
              <p14:cNvContentPartPr/>
              <p14:nvPr/>
            </p14:nvContentPartPr>
            <p14:xfrm>
              <a:off x="10833341" y="849780"/>
              <a:ext cx="935280" cy="65880"/>
            </p14:xfrm>
          </p:contentPart>
        </mc:Choice>
        <mc:Fallback>
          <p:pic>
            <p:nvPicPr>
              <p:cNvPr id="352" name="Input penna 351">
                <a:extLst>
                  <a:ext uri="{FF2B5EF4-FFF2-40B4-BE49-F238E27FC236}">
                    <a16:creationId xmlns:a16="http://schemas.microsoft.com/office/drawing/2014/main" id="{43E69D9A-32F1-91EC-C16A-8B8E9F60A556}"/>
                  </a:ext>
                </a:extLst>
              </p:cNvPr>
              <p:cNvPicPr/>
              <p:nvPr/>
            </p:nvPicPr>
            <p:blipFill>
              <a:blip r:embed="rId633"/>
              <a:stretch>
                <a:fillRect/>
              </a:stretch>
            </p:blipFill>
            <p:spPr>
              <a:xfrm>
                <a:off x="10815341" y="831878"/>
                <a:ext cx="970920" cy="10132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4">
            <p14:nvContentPartPr>
              <p14:cNvPr id="353" name="Input penna 352">
                <a:extLst>
                  <a:ext uri="{FF2B5EF4-FFF2-40B4-BE49-F238E27FC236}">
                    <a16:creationId xmlns:a16="http://schemas.microsoft.com/office/drawing/2014/main" id="{F21F4EE3-4263-0AB6-1503-6FF644D74644}"/>
                  </a:ext>
                </a:extLst>
              </p14:cNvPr>
              <p14:cNvContentPartPr/>
              <p14:nvPr/>
            </p14:nvContentPartPr>
            <p14:xfrm>
              <a:off x="12253541" y="634860"/>
              <a:ext cx="740340" cy="157680"/>
            </p14:xfrm>
          </p:contentPart>
        </mc:Choice>
        <mc:Fallback>
          <p:pic>
            <p:nvPicPr>
              <p:cNvPr id="353" name="Input penna 352">
                <a:extLst>
                  <a:ext uri="{FF2B5EF4-FFF2-40B4-BE49-F238E27FC236}">
                    <a16:creationId xmlns:a16="http://schemas.microsoft.com/office/drawing/2014/main" id="{F21F4EE3-4263-0AB6-1503-6FF644D74644}"/>
                  </a:ext>
                </a:extLst>
              </p:cNvPr>
              <p:cNvPicPr/>
              <p:nvPr/>
            </p:nvPicPr>
            <p:blipFill>
              <a:blip r:embed="rId635"/>
              <a:stretch>
                <a:fillRect/>
              </a:stretch>
            </p:blipFill>
            <p:spPr>
              <a:xfrm>
                <a:off x="12235554" y="616860"/>
                <a:ext cx="775954" cy="19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6">
            <p14:nvContentPartPr>
              <p14:cNvPr id="355" name="Input penna 354">
                <a:extLst>
                  <a:ext uri="{FF2B5EF4-FFF2-40B4-BE49-F238E27FC236}">
                    <a16:creationId xmlns:a16="http://schemas.microsoft.com/office/drawing/2014/main" id="{AF48A785-53B2-95FA-6DAA-74608FE07B77}"/>
                  </a:ext>
                </a:extLst>
              </p14:cNvPr>
              <p14:cNvContentPartPr/>
              <p14:nvPr/>
            </p14:nvContentPartPr>
            <p14:xfrm>
              <a:off x="13345421" y="407520"/>
              <a:ext cx="606960" cy="140400"/>
            </p14:xfrm>
          </p:contentPart>
        </mc:Choice>
        <mc:Fallback>
          <p:pic>
            <p:nvPicPr>
              <p:cNvPr id="355" name="Input penna 354">
                <a:extLst>
                  <a:ext uri="{FF2B5EF4-FFF2-40B4-BE49-F238E27FC236}">
                    <a16:creationId xmlns:a16="http://schemas.microsoft.com/office/drawing/2014/main" id="{AF48A785-53B2-95FA-6DAA-74608FE07B77}"/>
                  </a:ext>
                </a:extLst>
              </p:cNvPr>
              <p:cNvPicPr/>
              <p:nvPr/>
            </p:nvPicPr>
            <p:blipFill>
              <a:blip r:embed="rId637"/>
              <a:stretch>
                <a:fillRect/>
              </a:stretch>
            </p:blipFill>
            <p:spPr>
              <a:xfrm>
                <a:off x="13327421" y="389474"/>
                <a:ext cx="642600" cy="17613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8">
            <p14:nvContentPartPr>
              <p14:cNvPr id="356" name="Input penna 355">
                <a:extLst>
                  <a:ext uri="{FF2B5EF4-FFF2-40B4-BE49-F238E27FC236}">
                    <a16:creationId xmlns:a16="http://schemas.microsoft.com/office/drawing/2014/main" id="{5ECBFBEE-C839-DA0C-516C-F08F0DBA599B}"/>
                  </a:ext>
                </a:extLst>
              </p14:cNvPr>
              <p14:cNvContentPartPr/>
              <p14:nvPr/>
            </p14:nvContentPartPr>
            <p14:xfrm>
              <a:off x="13944821" y="375120"/>
              <a:ext cx="518400" cy="27540"/>
            </p14:xfrm>
          </p:contentPart>
        </mc:Choice>
        <mc:Fallback>
          <p:pic>
            <p:nvPicPr>
              <p:cNvPr id="356" name="Input penna 355">
                <a:extLst>
                  <a:ext uri="{FF2B5EF4-FFF2-40B4-BE49-F238E27FC236}">
                    <a16:creationId xmlns:a16="http://schemas.microsoft.com/office/drawing/2014/main" id="{5ECBFBEE-C839-DA0C-516C-F08F0DBA599B}"/>
                  </a:ext>
                </a:extLst>
              </p:cNvPr>
              <p:cNvPicPr/>
              <p:nvPr/>
            </p:nvPicPr>
            <p:blipFill>
              <a:blip r:embed="rId639"/>
              <a:stretch>
                <a:fillRect/>
              </a:stretch>
            </p:blipFill>
            <p:spPr>
              <a:xfrm>
                <a:off x="13926821" y="357002"/>
                <a:ext cx="554040" cy="6341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0">
            <p14:nvContentPartPr>
              <p14:cNvPr id="357" name="Input penna 356">
                <a:extLst>
                  <a:ext uri="{FF2B5EF4-FFF2-40B4-BE49-F238E27FC236}">
                    <a16:creationId xmlns:a16="http://schemas.microsoft.com/office/drawing/2014/main" id="{BE65D4A6-6193-F7F4-29AA-27BE67B22A90}"/>
                  </a:ext>
                </a:extLst>
              </p14:cNvPr>
              <p14:cNvContentPartPr/>
              <p14:nvPr/>
            </p14:nvContentPartPr>
            <p14:xfrm>
              <a:off x="14808281" y="339480"/>
              <a:ext cx="808380" cy="42660"/>
            </p14:xfrm>
          </p:contentPart>
        </mc:Choice>
        <mc:Fallback>
          <p:pic>
            <p:nvPicPr>
              <p:cNvPr id="357" name="Input penna 356">
                <a:extLst>
                  <a:ext uri="{FF2B5EF4-FFF2-40B4-BE49-F238E27FC236}">
                    <a16:creationId xmlns:a16="http://schemas.microsoft.com/office/drawing/2014/main" id="{BE65D4A6-6193-F7F4-29AA-27BE67B22A90}"/>
                  </a:ext>
                </a:extLst>
              </p:cNvPr>
              <p:cNvPicPr/>
              <p:nvPr/>
            </p:nvPicPr>
            <p:blipFill>
              <a:blip r:embed="rId641"/>
              <a:stretch>
                <a:fillRect/>
              </a:stretch>
            </p:blipFill>
            <p:spPr>
              <a:xfrm>
                <a:off x="14790277" y="321404"/>
                <a:ext cx="844028" cy="7845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2">
            <p14:nvContentPartPr>
              <p14:cNvPr id="358" name="Input penna 357">
                <a:extLst>
                  <a:ext uri="{FF2B5EF4-FFF2-40B4-BE49-F238E27FC236}">
                    <a16:creationId xmlns:a16="http://schemas.microsoft.com/office/drawing/2014/main" id="{D4AF8DFA-5280-3A35-5F7A-DC53553059CA}"/>
                  </a:ext>
                </a:extLst>
              </p14:cNvPr>
              <p14:cNvContentPartPr/>
              <p14:nvPr/>
            </p14:nvContentPartPr>
            <p14:xfrm>
              <a:off x="15544301" y="334080"/>
              <a:ext cx="180360" cy="9720"/>
            </p14:xfrm>
          </p:contentPart>
        </mc:Choice>
        <mc:Fallback>
          <p:pic>
            <p:nvPicPr>
              <p:cNvPr id="358" name="Input penna 357">
                <a:extLst>
                  <a:ext uri="{FF2B5EF4-FFF2-40B4-BE49-F238E27FC236}">
                    <a16:creationId xmlns:a16="http://schemas.microsoft.com/office/drawing/2014/main" id="{D4AF8DFA-5280-3A35-5F7A-DC53553059CA}"/>
                  </a:ext>
                </a:extLst>
              </p:cNvPr>
              <p:cNvPicPr/>
              <p:nvPr/>
            </p:nvPicPr>
            <p:blipFill>
              <a:blip r:embed="rId643"/>
              <a:stretch>
                <a:fillRect/>
              </a:stretch>
            </p:blipFill>
            <p:spPr>
              <a:xfrm>
                <a:off x="15526301" y="316723"/>
                <a:ext cx="216000" cy="4408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4">
            <p14:nvContentPartPr>
              <p14:cNvPr id="359" name="Input penna 358">
                <a:extLst>
                  <a:ext uri="{FF2B5EF4-FFF2-40B4-BE49-F238E27FC236}">
                    <a16:creationId xmlns:a16="http://schemas.microsoft.com/office/drawing/2014/main" id="{1E3A3AF0-721A-7E64-2ED1-59474EE1805A}"/>
                  </a:ext>
                </a:extLst>
              </p14:cNvPr>
              <p14:cNvContentPartPr/>
              <p14:nvPr/>
            </p14:nvContentPartPr>
            <p14:xfrm>
              <a:off x="11117921" y="1031760"/>
              <a:ext cx="859140" cy="329940"/>
            </p14:xfrm>
          </p:contentPart>
        </mc:Choice>
        <mc:Fallback>
          <p:pic>
            <p:nvPicPr>
              <p:cNvPr id="359" name="Input penna 358">
                <a:extLst>
                  <a:ext uri="{FF2B5EF4-FFF2-40B4-BE49-F238E27FC236}">
                    <a16:creationId xmlns:a16="http://schemas.microsoft.com/office/drawing/2014/main" id="{1E3A3AF0-721A-7E64-2ED1-59474EE1805A}"/>
                  </a:ext>
                </a:extLst>
              </p:cNvPr>
              <p:cNvPicPr/>
              <p:nvPr/>
            </p:nvPicPr>
            <p:blipFill>
              <a:blip r:embed="rId645"/>
              <a:stretch>
                <a:fillRect/>
              </a:stretch>
            </p:blipFill>
            <p:spPr>
              <a:xfrm>
                <a:off x="11099917" y="1013770"/>
                <a:ext cx="894787" cy="36556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6">
            <p14:nvContentPartPr>
              <p14:cNvPr id="360" name="Input penna 359">
                <a:extLst>
                  <a:ext uri="{FF2B5EF4-FFF2-40B4-BE49-F238E27FC236}">
                    <a16:creationId xmlns:a16="http://schemas.microsoft.com/office/drawing/2014/main" id="{8208A560-44DD-B8FB-EB9D-90D7CF7E524D}"/>
                  </a:ext>
                </a:extLst>
              </p14:cNvPr>
              <p14:cNvContentPartPr/>
              <p14:nvPr/>
            </p14:nvContentPartPr>
            <p14:xfrm>
              <a:off x="9945581" y="1111680"/>
              <a:ext cx="770040" cy="192240"/>
            </p14:xfrm>
          </p:contentPart>
        </mc:Choice>
        <mc:Fallback>
          <p:pic>
            <p:nvPicPr>
              <p:cNvPr id="360" name="Input penna 359">
                <a:extLst>
                  <a:ext uri="{FF2B5EF4-FFF2-40B4-BE49-F238E27FC236}">
                    <a16:creationId xmlns:a16="http://schemas.microsoft.com/office/drawing/2014/main" id="{8208A560-44DD-B8FB-EB9D-90D7CF7E524D}"/>
                  </a:ext>
                </a:extLst>
              </p:cNvPr>
              <p:cNvPicPr/>
              <p:nvPr/>
            </p:nvPicPr>
            <p:blipFill>
              <a:blip r:embed="rId647"/>
              <a:stretch>
                <a:fillRect/>
              </a:stretch>
            </p:blipFill>
            <p:spPr>
              <a:xfrm>
                <a:off x="9927581" y="1093714"/>
                <a:ext cx="805680" cy="22781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8">
            <p14:nvContentPartPr>
              <p14:cNvPr id="361" name="Input penna 360">
                <a:extLst>
                  <a:ext uri="{FF2B5EF4-FFF2-40B4-BE49-F238E27FC236}">
                    <a16:creationId xmlns:a16="http://schemas.microsoft.com/office/drawing/2014/main" id="{4419D2CF-EB66-C0DF-C155-7B21B4543EC5}"/>
                  </a:ext>
                </a:extLst>
              </p14:cNvPr>
              <p14:cNvContentPartPr/>
              <p14:nvPr/>
            </p14:nvContentPartPr>
            <p14:xfrm>
              <a:off x="15787301" y="346500"/>
              <a:ext cx="77760" cy="224640"/>
            </p14:xfrm>
          </p:contentPart>
        </mc:Choice>
        <mc:Fallback>
          <p:pic>
            <p:nvPicPr>
              <p:cNvPr id="361" name="Input penna 360">
                <a:extLst>
                  <a:ext uri="{FF2B5EF4-FFF2-40B4-BE49-F238E27FC236}">
                    <a16:creationId xmlns:a16="http://schemas.microsoft.com/office/drawing/2014/main" id="{4419D2CF-EB66-C0DF-C155-7B21B4543EC5}"/>
                  </a:ext>
                </a:extLst>
              </p:cNvPr>
              <p:cNvPicPr/>
              <p:nvPr/>
            </p:nvPicPr>
            <p:blipFill>
              <a:blip r:embed="rId649"/>
              <a:stretch>
                <a:fillRect/>
              </a:stretch>
            </p:blipFill>
            <p:spPr>
              <a:xfrm>
                <a:off x="15769301" y="328500"/>
                <a:ext cx="113400" cy="26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0">
            <p14:nvContentPartPr>
              <p14:cNvPr id="362" name="Input penna 361">
                <a:extLst>
                  <a:ext uri="{FF2B5EF4-FFF2-40B4-BE49-F238E27FC236}">
                    <a16:creationId xmlns:a16="http://schemas.microsoft.com/office/drawing/2014/main" id="{5E138C2E-F7F5-CF0B-6782-AF2B2D5633BD}"/>
                  </a:ext>
                </a:extLst>
              </p14:cNvPr>
              <p14:cNvContentPartPr/>
              <p14:nvPr/>
            </p14:nvContentPartPr>
            <p14:xfrm>
              <a:off x="16573001" y="2628540"/>
              <a:ext cx="90720" cy="262440"/>
            </p14:xfrm>
          </p:contentPart>
        </mc:Choice>
        <mc:Fallback>
          <p:pic>
            <p:nvPicPr>
              <p:cNvPr id="362" name="Input penna 361">
                <a:extLst>
                  <a:ext uri="{FF2B5EF4-FFF2-40B4-BE49-F238E27FC236}">
                    <a16:creationId xmlns:a16="http://schemas.microsoft.com/office/drawing/2014/main" id="{5E138C2E-F7F5-CF0B-6782-AF2B2D5633BD}"/>
                  </a:ext>
                </a:extLst>
              </p:cNvPr>
              <p:cNvPicPr/>
              <p:nvPr/>
            </p:nvPicPr>
            <p:blipFill>
              <a:blip r:embed="rId651"/>
              <a:stretch>
                <a:fillRect/>
              </a:stretch>
            </p:blipFill>
            <p:spPr>
              <a:xfrm>
                <a:off x="16555001" y="2610540"/>
                <a:ext cx="126360" cy="29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2">
            <p14:nvContentPartPr>
              <p14:cNvPr id="363" name="Input penna 362">
                <a:extLst>
                  <a:ext uri="{FF2B5EF4-FFF2-40B4-BE49-F238E27FC236}">
                    <a16:creationId xmlns:a16="http://schemas.microsoft.com/office/drawing/2014/main" id="{1A866C58-781E-E54E-6907-AEFD66E9DE94}"/>
                  </a:ext>
                </a:extLst>
              </p14:cNvPr>
              <p14:cNvContentPartPr/>
              <p14:nvPr/>
            </p14:nvContentPartPr>
            <p14:xfrm>
              <a:off x="16779821" y="3229020"/>
              <a:ext cx="101520" cy="294300"/>
            </p14:xfrm>
          </p:contentPart>
        </mc:Choice>
        <mc:Fallback>
          <p:pic>
            <p:nvPicPr>
              <p:cNvPr id="363" name="Input penna 362">
                <a:extLst>
                  <a:ext uri="{FF2B5EF4-FFF2-40B4-BE49-F238E27FC236}">
                    <a16:creationId xmlns:a16="http://schemas.microsoft.com/office/drawing/2014/main" id="{1A866C58-781E-E54E-6907-AEFD66E9DE94}"/>
                  </a:ext>
                </a:extLst>
              </p:cNvPr>
              <p:cNvPicPr/>
              <p:nvPr/>
            </p:nvPicPr>
            <p:blipFill>
              <a:blip r:embed="rId653"/>
              <a:stretch>
                <a:fillRect/>
              </a:stretch>
            </p:blipFill>
            <p:spPr>
              <a:xfrm>
                <a:off x="16761821" y="3211009"/>
                <a:ext cx="137160" cy="32996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4">
            <p14:nvContentPartPr>
              <p14:cNvPr id="364" name="Input penna 363">
                <a:extLst>
                  <a:ext uri="{FF2B5EF4-FFF2-40B4-BE49-F238E27FC236}">
                    <a16:creationId xmlns:a16="http://schemas.microsoft.com/office/drawing/2014/main" id="{6A9567AF-CCA4-750C-A5DC-F09407D995E0}"/>
                  </a:ext>
                </a:extLst>
              </p14:cNvPr>
              <p14:cNvContentPartPr/>
              <p14:nvPr/>
            </p14:nvContentPartPr>
            <p14:xfrm>
              <a:off x="17072501" y="4079520"/>
              <a:ext cx="103140" cy="298620"/>
            </p14:xfrm>
          </p:contentPart>
        </mc:Choice>
        <mc:Fallback>
          <p:pic>
            <p:nvPicPr>
              <p:cNvPr id="364" name="Input penna 363">
                <a:extLst>
                  <a:ext uri="{FF2B5EF4-FFF2-40B4-BE49-F238E27FC236}">
                    <a16:creationId xmlns:a16="http://schemas.microsoft.com/office/drawing/2014/main" id="{6A9567AF-CCA4-750C-A5DC-F09407D995E0}"/>
                  </a:ext>
                </a:extLst>
              </p:cNvPr>
              <p:cNvPicPr/>
              <p:nvPr/>
            </p:nvPicPr>
            <p:blipFill>
              <a:blip r:embed="rId655"/>
              <a:stretch>
                <a:fillRect/>
              </a:stretch>
            </p:blipFill>
            <p:spPr>
              <a:xfrm>
                <a:off x="17054406" y="4061487"/>
                <a:ext cx="138968" cy="33432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6">
            <p14:nvContentPartPr>
              <p14:cNvPr id="365" name="Input penna 364">
                <a:extLst>
                  <a:ext uri="{FF2B5EF4-FFF2-40B4-BE49-F238E27FC236}">
                    <a16:creationId xmlns:a16="http://schemas.microsoft.com/office/drawing/2014/main" id="{202CBF60-E941-6A78-EE34-C8F68B451128}"/>
                  </a:ext>
                </a:extLst>
              </p14:cNvPr>
              <p14:cNvContentPartPr/>
              <p14:nvPr/>
            </p14:nvContentPartPr>
            <p14:xfrm>
              <a:off x="17306861" y="4759380"/>
              <a:ext cx="108540" cy="314280"/>
            </p14:xfrm>
          </p:contentPart>
        </mc:Choice>
        <mc:Fallback>
          <p:pic>
            <p:nvPicPr>
              <p:cNvPr id="365" name="Input penna 364">
                <a:extLst>
                  <a:ext uri="{FF2B5EF4-FFF2-40B4-BE49-F238E27FC236}">
                    <a16:creationId xmlns:a16="http://schemas.microsoft.com/office/drawing/2014/main" id="{202CBF60-E941-6A78-EE34-C8F68B451128}"/>
                  </a:ext>
                </a:extLst>
              </p:cNvPr>
              <p:cNvPicPr/>
              <p:nvPr/>
            </p:nvPicPr>
            <p:blipFill>
              <a:blip r:embed="rId657"/>
              <a:stretch>
                <a:fillRect/>
              </a:stretch>
            </p:blipFill>
            <p:spPr>
              <a:xfrm>
                <a:off x="17288831" y="4741339"/>
                <a:ext cx="144239" cy="35000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8">
            <p14:nvContentPartPr>
              <p14:cNvPr id="366" name="Input penna 365">
                <a:extLst>
                  <a:ext uri="{FF2B5EF4-FFF2-40B4-BE49-F238E27FC236}">
                    <a16:creationId xmlns:a16="http://schemas.microsoft.com/office/drawing/2014/main" id="{A417B319-E6D8-8A1A-742B-3E2EABDDC4EF}"/>
                  </a:ext>
                </a:extLst>
              </p14:cNvPr>
              <p14:cNvContentPartPr/>
              <p14:nvPr/>
            </p14:nvContentPartPr>
            <p14:xfrm>
              <a:off x="17412701" y="5066640"/>
              <a:ext cx="69660" cy="200880"/>
            </p14:xfrm>
          </p:contentPart>
        </mc:Choice>
        <mc:Fallback>
          <p:pic>
            <p:nvPicPr>
              <p:cNvPr id="366" name="Input penna 365">
                <a:extLst>
                  <a:ext uri="{FF2B5EF4-FFF2-40B4-BE49-F238E27FC236}">
                    <a16:creationId xmlns:a16="http://schemas.microsoft.com/office/drawing/2014/main" id="{A417B319-E6D8-8A1A-742B-3E2EABDDC4EF}"/>
                  </a:ext>
                </a:extLst>
              </p:cNvPr>
              <p:cNvPicPr/>
              <p:nvPr/>
            </p:nvPicPr>
            <p:blipFill>
              <a:blip r:embed="rId659"/>
              <a:stretch>
                <a:fillRect/>
              </a:stretch>
            </p:blipFill>
            <p:spPr>
              <a:xfrm>
                <a:off x="17394654" y="5048640"/>
                <a:ext cx="105392" cy="23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60">
            <p14:nvContentPartPr>
              <p14:cNvPr id="368" name="Input penna 367">
                <a:extLst>
                  <a:ext uri="{FF2B5EF4-FFF2-40B4-BE49-F238E27FC236}">
                    <a16:creationId xmlns:a16="http://schemas.microsoft.com/office/drawing/2014/main" id="{26F78A6C-1D18-4FF2-1C22-23B3886C0BC9}"/>
                  </a:ext>
                </a:extLst>
              </p14:cNvPr>
              <p14:cNvContentPartPr/>
              <p14:nvPr/>
            </p14:nvContentPartPr>
            <p14:xfrm>
              <a:off x="15875861" y="604620"/>
              <a:ext cx="677700" cy="1967220"/>
            </p14:xfrm>
          </p:contentPart>
        </mc:Choice>
        <mc:Fallback>
          <p:pic>
            <p:nvPicPr>
              <p:cNvPr id="368" name="Input penna 367">
                <a:extLst>
                  <a:ext uri="{FF2B5EF4-FFF2-40B4-BE49-F238E27FC236}">
                    <a16:creationId xmlns:a16="http://schemas.microsoft.com/office/drawing/2014/main" id="{26F78A6C-1D18-4FF2-1C22-23B3886C0BC9}"/>
                  </a:ext>
                </a:extLst>
              </p:cNvPr>
              <p:cNvPicPr/>
              <p:nvPr/>
            </p:nvPicPr>
            <p:blipFill>
              <a:blip r:embed="rId661"/>
              <a:stretch>
                <a:fillRect/>
              </a:stretch>
            </p:blipFill>
            <p:spPr>
              <a:xfrm>
                <a:off x="15857856" y="586618"/>
                <a:ext cx="713349" cy="200286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62">
            <p14:nvContentPartPr>
              <p14:cNvPr id="369" name="Input penna 368">
                <a:extLst>
                  <a:ext uri="{FF2B5EF4-FFF2-40B4-BE49-F238E27FC236}">
                    <a16:creationId xmlns:a16="http://schemas.microsoft.com/office/drawing/2014/main" id="{EE03BF55-CFCF-676B-6A7B-10F1DE5F2B26}"/>
                  </a:ext>
                </a:extLst>
              </p14:cNvPr>
              <p14:cNvContentPartPr/>
              <p14:nvPr/>
            </p14:nvContentPartPr>
            <p14:xfrm>
              <a:off x="16675061" y="2925000"/>
              <a:ext cx="99360" cy="288360"/>
            </p14:xfrm>
          </p:contentPart>
        </mc:Choice>
        <mc:Fallback>
          <p:pic>
            <p:nvPicPr>
              <p:cNvPr id="369" name="Input penna 368">
                <a:extLst>
                  <a:ext uri="{FF2B5EF4-FFF2-40B4-BE49-F238E27FC236}">
                    <a16:creationId xmlns:a16="http://schemas.microsoft.com/office/drawing/2014/main" id="{EE03BF55-CFCF-676B-6A7B-10F1DE5F2B26}"/>
                  </a:ext>
                </a:extLst>
              </p:cNvPr>
              <p:cNvPicPr/>
              <p:nvPr/>
            </p:nvPicPr>
            <p:blipFill>
              <a:blip r:embed="rId663"/>
              <a:stretch>
                <a:fillRect/>
              </a:stretch>
            </p:blipFill>
            <p:spPr>
              <a:xfrm>
                <a:off x="16657126" y="2906955"/>
                <a:ext cx="134871" cy="32408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64">
            <p14:nvContentPartPr>
              <p14:cNvPr id="370" name="Input penna 369">
                <a:extLst>
                  <a:ext uri="{FF2B5EF4-FFF2-40B4-BE49-F238E27FC236}">
                    <a16:creationId xmlns:a16="http://schemas.microsoft.com/office/drawing/2014/main" id="{8E7CC592-B741-F294-252C-4FB62ED59800}"/>
                  </a:ext>
                </a:extLst>
              </p14:cNvPr>
              <p14:cNvContentPartPr/>
              <p14:nvPr/>
            </p14:nvContentPartPr>
            <p14:xfrm>
              <a:off x="16889441" y="3547620"/>
              <a:ext cx="174960" cy="507600"/>
            </p14:xfrm>
          </p:contentPart>
        </mc:Choice>
        <mc:Fallback>
          <p:pic>
            <p:nvPicPr>
              <p:cNvPr id="370" name="Input penna 369">
                <a:extLst>
                  <a:ext uri="{FF2B5EF4-FFF2-40B4-BE49-F238E27FC236}">
                    <a16:creationId xmlns:a16="http://schemas.microsoft.com/office/drawing/2014/main" id="{8E7CC592-B741-F294-252C-4FB62ED59800}"/>
                  </a:ext>
                </a:extLst>
              </p:cNvPr>
              <p:cNvPicPr/>
              <p:nvPr/>
            </p:nvPicPr>
            <p:blipFill>
              <a:blip r:embed="rId665"/>
              <a:stretch>
                <a:fillRect/>
              </a:stretch>
            </p:blipFill>
            <p:spPr>
              <a:xfrm>
                <a:off x="16871478" y="3529620"/>
                <a:ext cx="210527" cy="54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66">
            <p14:nvContentPartPr>
              <p14:cNvPr id="371" name="Input penna 370">
                <a:extLst>
                  <a:ext uri="{FF2B5EF4-FFF2-40B4-BE49-F238E27FC236}">
                    <a16:creationId xmlns:a16="http://schemas.microsoft.com/office/drawing/2014/main" id="{7DAC6DEE-3C17-6BDE-5534-757216440D62}"/>
                  </a:ext>
                </a:extLst>
              </p14:cNvPr>
              <p14:cNvContentPartPr/>
              <p14:nvPr/>
            </p14:nvContentPartPr>
            <p14:xfrm>
              <a:off x="17177261" y="4383000"/>
              <a:ext cx="127440" cy="368820"/>
            </p14:xfrm>
          </p:contentPart>
        </mc:Choice>
        <mc:Fallback>
          <p:pic>
            <p:nvPicPr>
              <p:cNvPr id="371" name="Input penna 370">
                <a:extLst>
                  <a:ext uri="{FF2B5EF4-FFF2-40B4-BE49-F238E27FC236}">
                    <a16:creationId xmlns:a16="http://schemas.microsoft.com/office/drawing/2014/main" id="{7DAC6DEE-3C17-6BDE-5534-757216440D62}"/>
                  </a:ext>
                </a:extLst>
              </p:cNvPr>
              <p:cNvPicPr/>
              <p:nvPr/>
            </p:nvPicPr>
            <p:blipFill>
              <a:blip r:embed="rId667"/>
              <a:stretch>
                <a:fillRect/>
              </a:stretch>
            </p:blipFill>
            <p:spPr>
              <a:xfrm>
                <a:off x="17159261" y="4364991"/>
                <a:ext cx="163080" cy="40447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68">
            <p14:nvContentPartPr>
              <p14:cNvPr id="372" name="Input penna 371">
                <a:extLst>
                  <a:ext uri="{FF2B5EF4-FFF2-40B4-BE49-F238E27FC236}">
                    <a16:creationId xmlns:a16="http://schemas.microsoft.com/office/drawing/2014/main" id="{5FC69D7F-A689-5F99-F8B1-985BEC39F283}"/>
                  </a:ext>
                </a:extLst>
              </p14:cNvPr>
              <p14:cNvContentPartPr/>
              <p14:nvPr/>
            </p14:nvContentPartPr>
            <p14:xfrm>
              <a:off x="17400821" y="5033160"/>
              <a:ext cx="43740" cy="125280"/>
            </p14:xfrm>
          </p:contentPart>
        </mc:Choice>
        <mc:Fallback>
          <p:pic>
            <p:nvPicPr>
              <p:cNvPr id="372" name="Input penna 371">
                <a:extLst>
                  <a:ext uri="{FF2B5EF4-FFF2-40B4-BE49-F238E27FC236}">
                    <a16:creationId xmlns:a16="http://schemas.microsoft.com/office/drawing/2014/main" id="{5FC69D7F-A689-5F99-F8B1-985BEC39F283}"/>
                  </a:ext>
                </a:extLst>
              </p:cNvPr>
              <p:cNvPicPr/>
              <p:nvPr/>
            </p:nvPicPr>
            <p:blipFill>
              <a:blip r:embed="rId669"/>
              <a:stretch>
                <a:fillRect/>
              </a:stretch>
            </p:blipFill>
            <p:spPr>
              <a:xfrm>
                <a:off x="17382747" y="5015160"/>
                <a:ext cx="79527" cy="16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70">
            <p14:nvContentPartPr>
              <p14:cNvPr id="373" name="Input penna 372">
                <a:extLst>
                  <a:ext uri="{FF2B5EF4-FFF2-40B4-BE49-F238E27FC236}">
                    <a16:creationId xmlns:a16="http://schemas.microsoft.com/office/drawing/2014/main" id="{ECBF0A12-25CE-1EE2-3562-F660451EECFF}"/>
                  </a:ext>
                </a:extLst>
              </p14:cNvPr>
              <p14:cNvContentPartPr/>
              <p14:nvPr/>
            </p14:nvContentPartPr>
            <p14:xfrm>
              <a:off x="17485601" y="5321520"/>
              <a:ext cx="128520" cy="372060"/>
            </p14:xfrm>
          </p:contentPart>
        </mc:Choice>
        <mc:Fallback>
          <p:pic>
            <p:nvPicPr>
              <p:cNvPr id="373" name="Input penna 372">
                <a:extLst>
                  <a:ext uri="{FF2B5EF4-FFF2-40B4-BE49-F238E27FC236}">
                    <a16:creationId xmlns:a16="http://schemas.microsoft.com/office/drawing/2014/main" id="{ECBF0A12-25CE-1EE2-3562-F660451EECFF}"/>
                  </a:ext>
                </a:extLst>
              </p:cNvPr>
              <p:cNvPicPr/>
              <p:nvPr/>
            </p:nvPicPr>
            <p:blipFill>
              <a:blip r:embed="rId671"/>
              <a:stretch>
                <a:fillRect/>
              </a:stretch>
            </p:blipFill>
            <p:spPr>
              <a:xfrm>
                <a:off x="17467601" y="5303494"/>
                <a:ext cx="164160" cy="40775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72">
            <p14:nvContentPartPr>
              <p14:cNvPr id="374" name="Input penna 373">
                <a:extLst>
                  <a:ext uri="{FF2B5EF4-FFF2-40B4-BE49-F238E27FC236}">
                    <a16:creationId xmlns:a16="http://schemas.microsoft.com/office/drawing/2014/main" id="{2587DF31-51B1-46E8-BA96-74E526269026}"/>
                  </a:ext>
                </a:extLst>
              </p14:cNvPr>
              <p14:cNvContentPartPr/>
              <p14:nvPr/>
            </p14:nvContentPartPr>
            <p14:xfrm>
              <a:off x="17610881" y="5686020"/>
              <a:ext cx="64260" cy="186300"/>
            </p14:xfrm>
          </p:contentPart>
        </mc:Choice>
        <mc:Fallback>
          <p:pic>
            <p:nvPicPr>
              <p:cNvPr id="374" name="Input penna 373">
                <a:extLst>
                  <a:ext uri="{FF2B5EF4-FFF2-40B4-BE49-F238E27FC236}">
                    <a16:creationId xmlns:a16="http://schemas.microsoft.com/office/drawing/2014/main" id="{2587DF31-51B1-46E8-BA96-74E526269026}"/>
                  </a:ext>
                </a:extLst>
              </p:cNvPr>
              <p:cNvPicPr/>
              <p:nvPr/>
            </p:nvPicPr>
            <p:blipFill>
              <a:blip r:embed="rId673"/>
              <a:stretch>
                <a:fillRect/>
              </a:stretch>
            </p:blipFill>
            <p:spPr>
              <a:xfrm>
                <a:off x="17592830" y="5667968"/>
                <a:ext cx="100000" cy="2220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74">
            <p14:nvContentPartPr>
              <p14:cNvPr id="375" name="Input penna 374">
                <a:extLst>
                  <a:ext uri="{FF2B5EF4-FFF2-40B4-BE49-F238E27FC236}">
                    <a16:creationId xmlns:a16="http://schemas.microsoft.com/office/drawing/2014/main" id="{3810C896-6C0D-FF4F-8FA2-2235FF806742}"/>
                  </a:ext>
                </a:extLst>
              </p14:cNvPr>
              <p14:cNvContentPartPr/>
              <p14:nvPr/>
            </p14:nvContentPartPr>
            <p14:xfrm>
              <a:off x="12079121" y="7872840"/>
              <a:ext cx="412560" cy="158760"/>
            </p14:xfrm>
          </p:contentPart>
        </mc:Choice>
        <mc:Fallback>
          <p:pic>
            <p:nvPicPr>
              <p:cNvPr id="375" name="Input penna 374">
                <a:extLst>
                  <a:ext uri="{FF2B5EF4-FFF2-40B4-BE49-F238E27FC236}">
                    <a16:creationId xmlns:a16="http://schemas.microsoft.com/office/drawing/2014/main" id="{3810C896-6C0D-FF4F-8FA2-2235FF806742}"/>
                  </a:ext>
                </a:extLst>
              </p:cNvPr>
              <p:cNvPicPr/>
              <p:nvPr/>
            </p:nvPicPr>
            <p:blipFill>
              <a:blip r:embed="rId675"/>
              <a:stretch>
                <a:fillRect/>
              </a:stretch>
            </p:blipFill>
            <p:spPr>
              <a:xfrm>
                <a:off x="12061121" y="7854840"/>
                <a:ext cx="448200" cy="19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76">
            <p14:nvContentPartPr>
              <p14:cNvPr id="376" name="Input penna 375">
                <a:extLst>
                  <a:ext uri="{FF2B5EF4-FFF2-40B4-BE49-F238E27FC236}">
                    <a16:creationId xmlns:a16="http://schemas.microsoft.com/office/drawing/2014/main" id="{CA505BC1-7672-1CCF-0D60-A644B4B965E3}"/>
                  </a:ext>
                </a:extLst>
              </p14:cNvPr>
              <p14:cNvContentPartPr/>
              <p14:nvPr/>
            </p14:nvContentPartPr>
            <p14:xfrm>
              <a:off x="12478721" y="7838820"/>
              <a:ext cx="91260" cy="35100"/>
            </p14:xfrm>
          </p:contentPart>
        </mc:Choice>
        <mc:Fallback>
          <p:pic>
            <p:nvPicPr>
              <p:cNvPr id="376" name="Input penna 375">
                <a:extLst>
                  <a:ext uri="{FF2B5EF4-FFF2-40B4-BE49-F238E27FC236}">
                    <a16:creationId xmlns:a16="http://schemas.microsoft.com/office/drawing/2014/main" id="{CA505BC1-7672-1CCF-0D60-A644B4B965E3}"/>
                  </a:ext>
                </a:extLst>
              </p:cNvPr>
              <p:cNvPicPr/>
              <p:nvPr/>
            </p:nvPicPr>
            <p:blipFill>
              <a:blip r:embed="rId677"/>
              <a:stretch>
                <a:fillRect/>
              </a:stretch>
            </p:blipFill>
            <p:spPr>
              <a:xfrm>
                <a:off x="12460614" y="7820727"/>
                <a:ext cx="127112" cy="7092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78">
            <p14:nvContentPartPr>
              <p14:cNvPr id="377" name="Input penna 376">
                <a:extLst>
                  <a:ext uri="{FF2B5EF4-FFF2-40B4-BE49-F238E27FC236}">
                    <a16:creationId xmlns:a16="http://schemas.microsoft.com/office/drawing/2014/main" id="{6A8FC9CA-B7DA-8DED-417F-C747D766B4D0}"/>
                  </a:ext>
                </a:extLst>
              </p14:cNvPr>
              <p14:cNvContentPartPr/>
              <p14:nvPr/>
            </p14:nvContentPartPr>
            <p14:xfrm>
              <a:off x="13163441" y="7515900"/>
              <a:ext cx="247860" cy="95580"/>
            </p14:xfrm>
          </p:contentPart>
        </mc:Choice>
        <mc:Fallback>
          <p:pic>
            <p:nvPicPr>
              <p:cNvPr id="377" name="Input penna 376">
                <a:extLst>
                  <a:ext uri="{FF2B5EF4-FFF2-40B4-BE49-F238E27FC236}">
                    <a16:creationId xmlns:a16="http://schemas.microsoft.com/office/drawing/2014/main" id="{6A8FC9CA-B7DA-8DED-417F-C747D766B4D0}"/>
                  </a:ext>
                </a:extLst>
              </p:cNvPr>
              <p:cNvPicPr/>
              <p:nvPr/>
            </p:nvPicPr>
            <p:blipFill>
              <a:blip r:embed="rId679"/>
              <a:stretch>
                <a:fillRect/>
              </a:stretch>
            </p:blipFill>
            <p:spPr>
              <a:xfrm>
                <a:off x="13145428" y="7497866"/>
                <a:ext cx="283526" cy="13128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80">
            <p14:nvContentPartPr>
              <p14:cNvPr id="378" name="Input penna 377">
                <a:extLst>
                  <a:ext uri="{FF2B5EF4-FFF2-40B4-BE49-F238E27FC236}">
                    <a16:creationId xmlns:a16="http://schemas.microsoft.com/office/drawing/2014/main" id="{01B43128-89E2-358D-30AC-EE5B6B4FCB41}"/>
                  </a:ext>
                </a:extLst>
              </p14:cNvPr>
              <p14:cNvContentPartPr/>
              <p14:nvPr/>
            </p14:nvContentPartPr>
            <p14:xfrm>
              <a:off x="13755821" y="7272900"/>
              <a:ext cx="288360" cy="111240"/>
            </p14:xfrm>
          </p:contentPart>
        </mc:Choice>
        <mc:Fallback>
          <p:pic>
            <p:nvPicPr>
              <p:cNvPr id="378" name="Input penna 377">
                <a:extLst>
                  <a:ext uri="{FF2B5EF4-FFF2-40B4-BE49-F238E27FC236}">
                    <a16:creationId xmlns:a16="http://schemas.microsoft.com/office/drawing/2014/main" id="{01B43128-89E2-358D-30AC-EE5B6B4FCB41}"/>
                  </a:ext>
                </a:extLst>
              </p:cNvPr>
              <p:cNvPicPr/>
              <p:nvPr/>
            </p:nvPicPr>
            <p:blipFill>
              <a:blip r:embed="rId681"/>
              <a:stretch>
                <a:fillRect/>
              </a:stretch>
            </p:blipFill>
            <p:spPr>
              <a:xfrm>
                <a:off x="13737821" y="7254783"/>
                <a:ext cx="324000" cy="14711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82">
            <p14:nvContentPartPr>
              <p14:cNvPr id="379" name="Input penna 378">
                <a:extLst>
                  <a:ext uri="{FF2B5EF4-FFF2-40B4-BE49-F238E27FC236}">
                    <a16:creationId xmlns:a16="http://schemas.microsoft.com/office/drawing/2014/main" id="{589B27F5-90EF-0D7A-8A14-9BE2379FBF89}"/>
                  </a:ext>
                </a:extLst>
              </p14:cNvPr>
              <p14:cNvContentPartPr/>
              <p14:nvPr/>
            </p14:nvContentPartPr>
            <p14:xfrm>
              <a:off x="14374661" y="7038540"/>
              <a:ext cx="280260" cy="108000"/>
            </p14:xfrm>
          </p:contentPart>
        </mc:Choice>
        <mc:Fallback>
          <p:pic>
            <p:nvPicPr>
              <p:cNvPr id="379" name="Input penna 378">
                <a:extLst>
                  <a:ext uri="{FF2B5EF4-FFF2-40B4-BE49-F238E27FC236}">
                    <a16:creationId xmlns:a16="http://schemas.microsoft.com/office/drawing/2014/main" id="{589B27F5-90EF-0D7A-8A14-9BE2379FBF89}"/>
                  </a:ext>
                </a:extLst>
              </p:cNvPr>
              <p:cNvPicPr/>
              <p:nvPr/>
            </p:nvPicPr>
            <p:blipFill>
              <a:blip r:embed="rId683"/>
              <a:stretch>
                <a:fillRect/>
              </a:stretch>
            </p:blipFill>
            <p:spPr>
              <a:xfrm>
                <a:off x="14356649" y="7020540"/>
                <a:ext cx="315923" cy="14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84">
            <p14:nvContentPartPr>
              <p14:cNvPr id="380" name="Input penna 379">
                <a:extLst>
                  <a:ext uri="{FF2B5EF4-FFF2-40B4-BE49-F238E27FC236}">
                    <a16:creationId xmlns:a16="http://schemas.microsoft.com/office/drawing/2014/main" id="{FCD05041-9CBA-014D-A683-9D12CF6FC36D}"/>
                  </a:ext>
                </a:extLst>
              </p14:cNvPr>
              <p14:cNvContentPartPr/>
              <p14:nvPr/>
            </p14:nvContentPartPr>
            <p14:xfrm>
              <a:off x="15083681" y="6760980"/>
              <a:ext cx="294300" cy="113400"/>
            </p14:xfrm>
          </p:contentPart>
        </mc:Choice>
        <mc:Fallback>
          <p:pic>
            <p:nvPicPr>
              <p:cNvPr id="380" name="Input penna 379">
                <a:extLst>
                  <a:ext uri="{FF2B5EF4-FFF2-40B4-BE49-F238E27FC236}">
                    <a16:creationId xmlns:a16="http://schemas.microsoft.com/office/drawing/2014/main" id="{FCD05041-9CBA-014D-A683-9D12CF6FC36D}"/>
                  </a:ext>
                </a:extLst>
              </p:cNvPr>
              <p:cNvPicPr/>
              <p:nvPr/>
            </p:nvPicPr>
            <p:blipFill>
              <a:blip r:embed="rId685"/>
              <a:stretch>
                <a:fillRect/>
              </a:stretch>
            </p:blipFill>
            <p:spPr>
              <a:xfrm>
                <a:off x="15065670" y="6742980"/>
                <a:ext cx="329962" cy="14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86">
            <p14:nvContentPartPr>
              <p14:cNvPr id="381" name="Input penna 380">
                <a:extLst>
                  <a:ext uri="{FF2B5EF4-FFF2-40B4-BE49-F238E27FC236}">
                    <a16:creationId xmlns:a16="http://schemas.microsoft.com/office/drawing/2014/main" id="{4D1FB453-3ACB-43CB-39BD-5C3E6142C06E}"/>
                  </a:ext>
                </a:extLst>
              </p14:cNvPr>
              <p14:cNvContentPartPr/>
              <p14:nvPr/>
            </p14:nvContentPartPr>
            <p14:xfrm>
              <a:off x="15722501" y="6510960"/>
              <a:ext cx="307800" cy="118260"/>
            </p14:xfrm>
          </p:contentPart>
        </mc:Choice>
        <mc:Fallback>
          <p:pic>
            <p:nvPicPr>
              <p:cNvPr id="381" name="Input penna 380">
                <a:extLst>
                  <a:ext uri="{FF2B5EF4-FFF2-40B4-BE49-F238E27FC236}">
                    <a16:creationId xmlns:a16="http://schemas.microsoft.com/office/drawing/2014/main" id="{4D1FB453-3ACB-43CB-39BD-5C3E6142C06E}"/>
                  </a:ext>
                </a:extLst>
              </p:cNvPr>
              <p:cNvPicPr/>
              <p:nvPr/>
            </p:nvPicPr>
            <p:blipFill>
              <a:blip r:embed="rId687"/>
              <a:stretch>
                <a:fillRect/>
              </a:stretch>
            </p:blipFill>
            <p:spPr>
              <a:xfrm>
                <a:off x="15704501" y="6493042"/>
                <a:ext cx="343440" cy="1537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88">
            <p14:nvContentPartPr>
              <p14:cNvPr id="382" name="Input penna 381">
                <a:extLst>
                  <a:ext uri="{FF2B5EF4-FFF2-40B4-BE49-F238E27FC236}">
                    <a16:creationId xmlns:a16="http://schemas.microsoft.com/office/drawing/2014/main" id="{A2129E97-D07A-B1A8-24DF-84072444FB92}"/>
                  </a:ext>
                </a:extLst>
              </p14:cNvPr>
              <p14:cNvContentPartPr/>
              <p14:nvPr/>
            </p14:nvContentPartPr>
            <p14:xfrm>
              <a:off x="16435301" y="6258780"/>
              <a:ext cx="250560" cy="96660"/>
            </p14:xfrm>
          </p:contentPart>
        </mc:Choice>
        <mc:Fallback>
          <p:pic>
            <p:nvPicPr>
              <p:cNvPr id="382" name="Input penna 381">
                <a:extLst>
                  <a:ext uri="{FF2B5EF4-FFF2-40B4-BE49-F238E27FC236}">
                    <a16:creationId xmlns:a16="http://schemas.microsoft.com/office/drawing/2014/main" id="{A2129E97-D07A-B1A8-24DF-84072444FB92}"/>
                  </a:ext>
                </a:extLst>
              </p:cNvPr>
              <p:cNvPicPr/>
              <p:nvPr/>
            </p:nvPicPr>
            <p:blipFill>
              <a:blip r:embed="rId689"/>
              <a:stretch>
                <a:fillRect/>
              </a:stretch>
            </p:blipFill>
            <p:spPr>
              <a:xfrm>
                <a:off x="16417301" y="6240746"/>
                <a:ext cx="286200" cy="1323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90">
            <p14:nvContentPartPr>
              <p14:cNvPr id="383" name="Input penna 382">
                <a:extLst>
                  <a:ext uri="{FF2B5EF4-FFF2-40B4-BE49-F238E27FC236}">
                    <a16:creationId xmlns:a16="http://schemas.microsoft.com/office/drawing/2014/main" id="{7C325CD7-2D1E-201C-43D0-57F0D7F4A7CC}"/>
                  </a:ext>
                </a:extLst>
              </p14:cNvPr>
              <p14:cNvContentPartPr/>
              <p14:nvPr/>
            </p14:nvContentPartPr>
            <p14:xfrm>
              <a:off x="16935341" y="6043860"/>
              <a:ext cx="310500" cy="119340"/>
            </p14:xfrm>
          </p:contentPart>
        </mc:Choice>
        <mc:Fallback>
          <p:pic>
            <p:nvPicPr>
              <p:cNvPr id="383" name="Input penna 382">
                <a:extLst>
                  <a:ext uri="{FF2B5EF4-FFF2-40B4-BE49-F238E27FC236}">
                    <a16:creationId xmlns:a16="http://schemas.microsoft.com/office/drawing/2014/main" id="{7C325CD7-2D1E-201C-43D0-57F0D7F4A7CC}"/>
                  </a:ext>
                </a:extLst>
              </p:cNvPr>
              <p:cNvPicPr/>
              <p:nvPr/>
            </p:nvPicPr>
            <p:blipFill>
              <a:blip r:embed="rId691"/>
              <a:stretch>
                <a:fillRect/>
              </a:stretch>
            </p:blipFill>
            <p:spPr>
              <a:xfrm>
                <a:off x="16917331" y="6025833"/>
                <a:ext cx="346161" cy="15503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92">
            <p14:nvContentPartPr>
              <p14:cNvPr id="384" name="Input penna 383">
                <a:extLst>
                  <a:ext uri="{FF2B5EF4-FFF2-40B4-BE49-F238E27FC236}">
                    <a16:creationId xmlns:a16="http://schemas.microsoft.com/office/drawing/2014/main" id="{D30B60E8-47B7-6AFE-50BB-35B955702DAA}"/>
                  </a:ext>
                </a:extLst>
              </p14:cNvPr>
              <p14:cNvContentPartPr/>
              <p14:nvPr/>
            </p14:nvContentPartPr>
            <p14:xfrm>
              <a:off x="17474801" y="5885100"/>
              <a:ext cx="185220" cy="71280"/>
            </p14:xfrm>
          </p:contentPart>
        </mc:Choice>
        <mc:Fallback>
          <p:pic>
            <p:nvPicPr>
              <p:cNvPr id="384" name="Input penna 383">
                <a:extLst>
                  <a:ext uri="{FF2B5EF4-FFF2-40B4-BE49-F238E27FC236}">
                    <a16:creationId xmlns:a16="http://schemas.microsoft.com/office/drawing/2014/main" id="{D30B60E8-47B7-6AFE-50BB-35B955702DAA}"/>
                  </a:ext>
                </a:extLst>
              </p:cNvPr>
              <p:cNvPicPr/>
              <p:nvPr/>
            </p:nvPicPr>
            <p:blipFill>
              <a:blip r:embed="rId693"/>
              <a:stretch>
                <a:fillRect/>
              </a:stretch>
            </p:blipFill>
            <p:spPr>
              <a:xfrm>
                <a:off x="17456783" y="5867190"/>
                <a:ext cx="220895" cy="10674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94">
            <p14:nvContentPartPr>
              <p14:cNvPr id="385" name="Input penna 384">
                <a:extLst>
                  <a:ext uri="{FF2B5EF4-FFF2-40B4-BE49-F238E27FC236}">
                    <a16:creationId xmlns:a16="http://schemas.microsoft.com/office/drawing/2014/main" id="{E3F16F04-4A20-1DBC-FE94-A59F604105B4}"/>
                  </a:ext>
                </a:extLst>
              </p14:cNvPr>
              <p14:cNvContentPartPr/>
              <p14:nvPr/>
            </p14:nvContentPartPr>
            <p14:xfrm>
              <a:off x="12618041" y="7637940"/>
              <a:ext cx="475740" cy="183060"/>
            </p14:xfrm>
          </p:contentPart>
        </mc:Choice>
        <mc:Fallback>
          <p:pic>
            <p:nvPicPr>
              <p:cNvPr id="385" name="Input penna 384">
                <a:extLst>
                  <a:ext uri="{FF2B5EF4-FFF2-40B4-BE49-F238E27FC236}">
                    <a16:creationId xmlns:a16="http://schemas.microsoft.com/office/drawing/2014/main" id="{E3F16F04-4A20-1DBC-FE94-A59F604105B4}"/>
                  </a:ext>
                </a:extLst>
              </p:cNvPr>
              <p:cNvPicPr/>
              <p:nvPr/>
            </p:nvPicPr>
            <p:blipFill>
              <a:blip r:embed="rId695"/>
              <a:stretch>
                <a:fillRect/>
              </a:stretch>
            </p:blipFill>
            <p:spPr>
              <a:xfrm>
                <a:off x="12600061" y="7619922"/>
                <a:ext cx="511340" cy="21873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96">
            <p14:nvContentPartPr>
              <p14:cNvPr id="386" name="Input penna 385">
                <a:extLst>
                  <a:ext uri="{FF2B5EF4-FFF2-40B4-BE49-F238E27FC236}">
                    <a16:creationId xmlns:a16="http://schemas.microsoft.com/office/drawing/2014/main" id="{0C3A1D70-29A7-111C-E174-EA404255B055}"/>
                  </a:ext>
                </a:extLst>
              </p14:cNvPr>
              <p14:cNvContentPartPr/>
              <p14:nvPr/>
            </p14:nvContentPartPr>
            <p14:xfrm>
              <a:off x="13469621" y="7387920"/>
              <a:ext cx="275940" cy="106380"/>
            </p14:xfrm>
          </p:contentPart>
        </mc:Choice>
        <mc:Fallback>
          <p:pic>
            <p:nvPicPr>
              <p:cNvPr id="386" name="Input penna 385">
                <a:extLst>
                  <a:ext uri="{FF2B5EF4-FFF2-40B4-BE49-F238E27FC236}">
                    <a16:creationId xmlns:a16="http://schemas.microsoft.com/office/drawing/2014/main" id="{0C3A1D70-29A7-111C-E174-EA404255B055}"/>
                  </a:ext>
                </a:extLst>
              </p:cNvPr>
              <p:cNvPicPr/>
              <p:nvPr/>
            </p:nvPicPr>
            <p:blipFill>
              <a:blip r:embed="rId697"/>
              <a:stretch>
                <a:fillRect/>
              </a:stretch>
            </p:blipFill>
            <p:spPr>
              <a:xfrm>
                <a:off x="13451586" y="7369889"/>
                <a:ext cx="311650" cy="14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98">
            <p14:nvContentPartPr>
              <p14:cNvPr id="387" name="Input penna 386">
                <a:extLst>
                  <a:ext uri="{FF2B5EF4-FFF2-40B4-BE49-F238E27FC236}">
                    <a16:creationId xmlns:a16="http://schemas.microsoft.com/office/drawing/2014/main" id="{556700B6-A8C0-A65E-6000-7C28887FFB54}"/>
                  </a:ext>
                </a:extLst>
              </p14:cNvPr>
              <p14:cNvContentPartPr/>
              <p14:nvPr/>
            </p14:nvContentPartPr>
            <p14:xfrm>
              <a:off x="14073881" y="7150320"/>
              <a:ext cx="313200" cy="120420"/>
            </p14:xfrm>
          </p:contentPart>
        </mc:Choice>
        <mc:Fallback>
          <p:pic>
            <p:nvPicPr>
              <p:cNvPr id="387" name="Input penna 386">
                <a:extLst>
                  <a:ext uri="{FF2B5EF4-FFF2-40B4-BE49-F238E27FC236}">
                    <a16:creationId xmlns:a16="http://schemas.microsoft.com/office/drawing/2014/main" id="{556700B6-A8C0-A65E-6000-7C28887FFB54}"/>
                  </a:ext>
                </a:extLst>
              </p:cNvPr>
              <p:cNvPicPr/>
              <p:nvPr/>
            </p:nvPicPr>
            <p:blipFill>
              <a:blip r:embed="rId699"/>
              <a:stretch>
                <a:fillRect/>
              </a:stretch>
            </p:blipFill>
            <p:spPr>
              <a:xfrm>
                <a:off x="14055881" y="7132293"/>
                <a:ext cx="348840" cy="15611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00">
            <p14:nvContentPartPr>
              <p14:cNvPr id="388" name="Input penna 387">
                <a:extLst>
                  <a:ext uri="{FF2B5EF4-FFF2-40B4-BE49-F238E27FC236}">
                    <a16:creationId xmlns:a16="http://schemas.microsoft.com/office/drawing/2014/main" id="{39BF5A34-54A1-DAE0-7257-3738A6001903}"/>
                  </a:ext>
                </a:extLst>
              </p14:cNvPr>
              <p14:cNvContentPartPr/>
              <p14:nvPr/>
            </p14:nvContentPartPr>
            <p14:xfrm>
              <a:off x="14663561" y="6894900"/>
              <a:ext cx="389340" cy="149580"/>
            </p14:xfrm>
          </p:contentPart>
        </mc:Choice>
        <mc:Fallback>
          <p:pic>
            <p:nvPicPr>
              <p:cNvPr id="388" name="Input penna 387">
                <a:extLst>
                  <a:ext uri="{FF2B5EF4-FFF2-40B4-BE49-F238E27FC236}">
                    <a16:creationId xmlns:a16="http://schemas.microsoft.com/office/drawing/2014/main" id="{39BF5A34-54A1-DAE0-7257-3738A6001903}"/>
                  </a:ext>
                </a:extLst>
              </p:cNvPr>
              <p:cNvPicPr/>
              <p:nvPr/>
            </p:nvPicPr>
            <p:blipFill>
              <a:blip r:embed="rId701"/>
              <a:stretch>
                <a:fillRect/>
              </a:stretch>
            </p:blipFill>
            <p:spPr>
              <a:xfrm>
                <a:off x="14645536" y="6876878"/>
                <a:ext cx="425030" cy="18526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02">
            <p14:nvContentPartPr>
              <p14:cNvPr id="389" name="Input penna 388">
                <a:extLst>
                  <a:ext uri="{FF2B5EF4-FFF2-40B4-BE49-F238E27FC236}">
                    <a16:creationId xmlns:a16="http://schemas.microsoft.com/office/drawing/2014/main" id="{210686E8-19AD-5EA3-8F99-FD7993111087}"/>
                  </a:ext>
                </a:extLst>
              </p14:cNvPr>
              <p14:cNvContentPartPr/>
              <p14:nvPr/>
            </p14:nvContentPartPr>
            <p14:xfrm>
              <a:off x="15406061" y="6641100"/>
              <a:ext cx="307800" cy="118260"/>
            </p14:xfrm>
          </p:contentPart>
        </mc:Choice>
        <mc:Fallback>
          <p:pic>
            <p:nvPicPr>
              <p:cNvPr id="389" name="Input penna 388">
                <a:extLst>
                  <a:ext uri="{FF2B5EF4-FFF2-40B4-BE49-F238E27FC236}">
                    <a16:creationId xmlns:a16="http://schemas.microsoft.com/office/drawing/2014/main" id="{210686E8-19AD-5EA3-8F99-FD7993111087}"/>
                  </a:ext>
                </a:extLst>
              </p:cNvPr>
              <p:cNvPicPr/>
              <p:nvPr/>
            </p:nvPicPr>
            <p:blipFill>
              <a:blip r:embed="rId703"/>
              <a:stretch>
                <a:fillRect/>
              </a:stretch>
            </p:blipFill>
            <p:spPr>
              <a:xfrm>
                <a:off x="15388061" y="6623073"/>
                <a:ext cx="343440" cy="15395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04">
            <p14:nvContentPartPr>
              <p14:cNvPr id="393" name="Input penna 392">
                <a:extLst>
                  <a:ext uri="{FF2B5EF4-FFF2-40B4-BE49-F238E27FC236}">
                    <a16:creationId xmlns:a16="http://schemas.microsoft.com/office/drawing/2014/main" id="{B0671502-807D-EF1D-D973-3D382A652043}"/>
                  </a:ext>
                </a:extLst>
              </p14:cNvPr>
              <p14:cNvContentPartPr/>
              <p14:nvPr/>
            </p14:nvContentPartPr>
            <p14:xfrm>
              <a:off x="16047581" y="6355440"/>
              <a:ext cx="365580" cy="133380"/>
            </p14:xfrm>
          </p:contentPart>
        </mc:Choice>
        <mc:Fallback>
          <p:pic>
            <p:nvPicPr>
              <p:cNvPr id="393" name="Input penna 392">
                <a:extLst>
                  <a:ext uri="{FF2B5EF4-FFF2-40B4-BE49-F238E27FC236}">
                    <a16:creationId xmlns:a16="http://schemas.microsoft.com/office/drawing/2014/main" id="{B0671502-807D-EF1D-D973-3D382A652043}"/>
                  </a:ext>
                </a:extLst>
              </p:cNvPr>
              <p:cNvPicPr/>
              <p:nvPr/>
            </p:nvPicPr>
            <p:blipFill>
              <a:blip r:embed="rId705"/>
              <a:stretch>
                <a:fillRect/>
              </a:stretch>
            </p:blipFill>
            <p:spPr>
              <a:xfrm>
                <a:off x="16029608" y="6337416"/>
                <a:ext cx="401167" cy="16906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06">
            <p14:nvContentPartPr>
              <p14:cNvPr id="394" name="Input penna 393">
                <a:extLst>
                  <a:ext uri="{FF2B5EF4-FFF2-40B4-BE49-F238E27FC236}">
                    <a16:creationId xmlns:a16="http://schemas.microsoft.com/office/drawing/2014/main" id="{38D93CC9-DCA9-C49E-33A8-780754800E60}"/>
                  </a:ext>
                </a:extLst>
              </p14:cNvPr>
              <p14:cNvContentPartPr/>
              <p14:nvPr/>
            </p14:nvContentPartPr>
            <p14:xfrm>
              <a:off x="16723661" y="6157260"/>
              <a:ext cx="234900" cy="85860"/>
            </p14:xfrm>
          </p:contentPart>
        </mc:Choice>
        <mc:Fallback>
          <p:pic>
            <p:nvPicPr>
              <p:cNvPr id="394" name="Input penna 393">
                <a:extLst>
                  <a:ext uri="{FF2B5EF4-FFF2-40B4-BE49-F238E27FC236}">
                    <a16:creationId xmlns:a16="http://schemas.microsoft.com/office/drawing/2014/main" id="{38D93CC9-DCA9-C49E-33A8-780754800E60}"/>
                  </a:ext>
                </a:extLst>
              </p:cNvPr>
              <p:cNvPicPr/>
              <p:nvPr/>
            </p:nvPicPr>
            <p:blipFill>
              <a:blip r:embed="rId707"/>
              <a:stretch>
                <a:fillRect/>
              </a:stretch>
            </p:blipFill>
            <p:spPr>
              <a:xfrm>
                <a:off x="16705702" y="6139222"/>
                <a:ext cx="270458" cy="12157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08">
            <p14:nvContentPartPr>
              <p14:cNvPr id="395" name="Input penna 394">
                <a:extLst>
                  <a:ext uri="{FF2B5EF4-FFF2-40B4-BE49-F238E27FC236}">
                    <a16:creationId xmlns:a16="http://schemas.microsoft.com/office/drawing/2014/main" id="{0E5B1470-5B99-577F-22FC-3BA31A2A6F45}"/>
                  </a:ext>
                </a:extLst>
              </p14:cNvPr>
              <p14:cNvContentPartPr/>
              <p14:nvPr/>
            </p14:nvContentPartPr>
            <p14:xfrm>
              <a:off x="17284721" y="5959620"/>
              <a:ext cx="194940" cy="75060"/>
            </p14:xfrm>
          </p:contentPart>
        </mc:Choice>
        <mc:Fallback>
          <p:pic>
            <p:nvPicPr>
              <p:cNvPr id="395" name="Input penna 394">
                <a:extLst>
                  <a:ext uri="{FF2B5EF4-FFF2-40B4-BE49-F238E27FC236}">
                    <a16:creationId xmlns:a16="http://schemas.microsoft.com/office/drawing/2014/main" id="{0E5B1470-5B99-577F-22FC-3BA31A2A6F45}"/>
                  </a:ext>
                </a:extLst>
              </p:cNvPr>
              <p:cNvPicPr/>
              <p:nvPr/>
            </p:nvPicPr>
            <p:blipFill>
              <a:blip r:embed="rId709"/>
              <a:stretch>
                <a:fillRect/>
              </a:stretch>
            </p:blipFill>
            <p:spPr>
              <a:xfrm>
                <a:off x="17266704" y="5941577"/>
                <a:ext cx="230613" cy="11078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10">
            <p14:nvContentPartPr>
              <p14:cNvPr id="397" name="Input penna 396">
                <a:extLst>
                  <a:ext uri="{FF2B5EF4-FFF2-40B4-BE49-F238E27FC236}">
                    <a16:creationId xmlns:a16="http://schemas.microsoft.com/office/drawing/2014/main" id="{8B6C76B0-6BB0-96A8-3A2D-FC0F58F3D32E}"/>
                  </a:ext>
                </a:extLst>
              </p14:cNvPr>
              <p14:cNvContentPartPr/>
              <p14:nvPr/>
            </p14:nvContentPartPr>
            <p14:xfrm>
              <a:off x="12308621" y="6693480"/>
              <a:ext cx="351540" cy="75060"/>
            </p14:xfrm>
          </p:contentPart>
        </mc:Choice>
        <mc:Fallback>
          <p:pic>
            <p:nvPicPr>
              <p:cNvPr id="397" name="Input penna 396">
                <a:extLst>
                  <a:ext uri="{FF2B5EF4-FFF2-40B4-BE49-F238E27FC236}">
                    <a16:creationId xmlns:a16="http://schemas.microsoft.com/office/drawing/2014/main" id="{8B6C76B0-6BB0-96A8-3A2D-FC0F58F3D32E}"/>
                  </a:ext>
                </a:extLst>
              </p:cNvPr>
              <p:cNvPicPr/>
              <p:nvPr/>
            </p:nvPicPr>
            <p:blipFill>
              <a:blip r:embed="rId711"/>
              <a:stretch>
                <a:fillRect/>
              </a:stretch>
            </p:blipFill>
            <p:spPr>
              <a:xfrm>
                <a:off x="12290612" y="6675437"/>
                <a:ext cx="387198" cy="11078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12">
            <p14:nvContentPartPr>
              <p14:cNvPr id="399" name="Input penna 398">
                <a:extLst>
                  <a:ext uri="{FF2B5EF4-FFF2-40B4-BE49-F238E27FC236}">
                    <a16:creationId xmlns:a16="http://schemas.microsoft.com/office/drawing/2014/main" id="{4A5995D8-AF1F-55A7-6E55-E84144645F6A}"/>
                  </a:ext>
                </a:extLst>
              </p14:cNvPr>
              <p14:cNvContentPartPr/>
              <p14:nvPr/>
            </p14:nvContentPartPr>
            <p14:xfrm>
              <a:off x="12962021" y="7188660"/>
              <a:ext cx="141480" cy="103140"/>
            </p14:xfrm>
          </p:contentPart>
        </mc:Choice>
        <mc:Fallback>
          <p:pic>
            <p:nvPicPr>
              <p:cNvPr id="399" name="Input penna 398">
                <a:extLst>
                  <a:ext uri="{FF2B5EF4-FFF2-40B4-BE49-F238E27FC236}">
                    <a16:creationId xmlns:a16="http://schemas.microsoft.com/office/drawing/2014/main" id="{4A5995D8-AF1F-55A7-6E55-E84144645F6A}"/>
                  </a:ext>
                </a:extLst>
              </p:cNvPr>
              <p:cNvPicPr/>
              <p:nvPr/>
            </p:nvPicPr>
            <p:blipFill>
              <a:blip r:embed="rId713"/>
              <a:stretch>
                <a:fillRect/>
              </a:stretch>
            </p:blipFill>
            <p:spPr>
              <a:xfrm>
                <a:off x="12944021" y="7170629"/>
                <a:ext cx="177120" cy="13884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14">
            <p14:nvContentPartPr>
              <p14:cNvPr id="400" name="Input penna 399">
                <a:extLst>
                  <a:ext uri="{FF2B5EF4-FFF2-40B4-BE49-F238E27FC236}">
                    <a16:creationId xmlns:a16="http://schemas.microsoft.com/office/drawing/2014/main" id="{5D7438EF-D993-FFE0-A889-8E351F224532}"/>
                  </a:ext>
                </a:extLst>
              </p14:cNvPr>
              <p14:cNvContentPartPr/>
              <p14:nvPr/>
            </p14:nvContentPartPr>
            <p14:xfrm>
              <a:off x="12454421" y="5884980"/>
              <a:ext cx="213300" cy="696600"/>
            </p14:xfrm>
          </p:contentPart>
        </mc:Choice>
        <mc:Fallback>
          <p:pic>
            <p:nvPicPr>
              <p:cNvPr id="400" name="Input penna 399">
                <a:extLst>
                  <a:ext uri="{FF2B5EF4-FFF2-40B4-BE49-F238E27FC236}">
                    <a16:creationId xmlns:a16="http://schemas.microsoft.com/office/drawing/2014/main" id="{5D7438EF-D993-FFE0-A889-8E351F224532}"/>
                  </a:ext>
                </a:extLst>
              </p:cNvPr>
              <p:cNvPicPr/>
              <p:nvPr/>
            </p:nvPicPr>
            <p:blipFill>
              <a:blip r:embed="rId715"/>
              <a:stretch>
                <a:fillRect/>
              </a:stretch>
            </p:blipFill>
            <p:spPr>
              <a:xfrm>
                <a:off x="12436406" y="5866980"/>
                <a:ext cx="248970" cy="73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16">
            <p14:nvContentPartPr>
              <p14:cNvPr id="401" name="Input penna 400">
                <a:extLst>
                  <a:ext uri="{FF2B5EF4-FFF2-40B4-BE49-F238E27FC236}">
                    <a16:creationId xmlns:a16="http://schemas.microsoft.com/office/drawing/2014/main" id="{CD53F210-319B-6150-C8D5-FC5D151F6D05}"/>
                  </a:ext>
                </a:extLst>
              </p14:cNvPr>
              <p14:cNvContentPartPr/>
              <p14:nvPr/>
            </p14:nvContentPartPr>
            <p14:xfrm>
              <a:off x="12402041" y="6797040"/>
              <a:ext cx="531900" cy="386640"/>
            </p14:xfrm>
          </p:contentPart>
        </mc:Choice>
        <mc:Fallback>
          <p:pic>
            <p:nvPicPr>
              <p:cNvPr id="401" name="Input penna 400">
                <a:extLst>
                  <a:ext uri="{FF2B5EF4-FFF2-40B4-BE49-F238E27FC236}">
                    <a16:creationId xmlns:a16="http://schemas.microsoft.com/office/drawing/2014/main" id="{CD53F210-319B-6150-C8D5-FC5D151F6D05}"/>
                  </a:ext>
                </a:extLst>
              </p:cNvPr>
              <p:cNvPicPr/>
              <p:nvPr/>
            </p:nvPicPr>
            <p:blipFill>
              <a:blip r:embed="rId717"/>
              <a:stretch>
                <a:fillRect/>
              </a:stretch>
            </p:blipFill>
            <p:spPr>
              <a:xfrm>
                <a:off x="12384023" y="6779040"/>
                <a:ext cx="567576" cy="42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18">
            <p14:nvContentPartPr>
              <p14:cNvPr id="402" name="Input penna 401">
                <a:extLst>
                  <a:ext uri="{FF2B5EF4-FFF2-40B4-BE49-F238E27FC236}">
                    <a16:creationId xmlns:a16="http://schemas.microsoft.com/office/drawing/2014/main" id="{9CD79AC3-8440-FC6A-1F1C-A8E4DF31D1F1}"/>
                  </a:ext>
                </a:extLst>
              </p14:cNvPr>
              <p14:cNvContentPartPr/>
              <p14:nvPr/>
            </p14:nvContentPartPr>
            <p14:xfrm>
              <a:off x="12280001" y="6356940"/>
              <a:ext cx="284040" cy="50760"/>
            </p14:xfrm>
          </p:contentPart>
        </mc:Choice>
        <mc:Fallback>
          <p:pic>
            <p:nvPicPr>
              <p:cNvPr id="402" name="Input penna 401">
                <a:extLst>
                  <a:ext uri="{FF2B5EF4-FFF2-40B4-BE49-F238E27FC236}">
                    <a16:creationId xmlns:a16="http://schemas.microsoft.com/office/drawing/2014/main" id="{9CD79AC3-8440-FC6A-1F1C-A8E4DF31D1F1}"/>
                  </a:ext>
                </a:extLst>
              </p:cNvPr>
              <p:cNvPicPr/>
              <p:nvPr/>
            </p:nvPicPr>
            <p:blipFill>
              <a:blip r:embed="rId719"/>
              <a:stretch>
                <a:fillRect/>
              </a:stretch>
            </p:blipFill>
            <p:spPr>
              <a:xfrm>
                <a:off x="12262001" y="6338940"/>
                <a:ext cx="319680" cy="86400"/>
              </a:xfrm>
              <a:prstGeom prst="rect">
                <a:avLst/>
              </a:prstGeom>
            </p:spPr>
          </p:pic>
        </mc:Fallback>
      </mc:AlternateContent>
      <p:sp>
        <p:nvSpPr>
          <p:cNvPr id="20" name="Titolo 19">
            <a:extLst>
              <a:ext uri="{FF2B5EF4-FFF2-40B4-BE49-F238E27FC236}">
                <a16:creationId xmlns:a16="http://schemas.microsoft.com/office/drawing/2014/main" id="{F987E233-4D84-1070-38AA-690AC6FE4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3" name="Titolo 1">
            <a:extLst>
              <a:ext uri="{FF2B5EF4-FFF2-40B4-BE49-F238E27FC236}">
                <a16:creationId xmlns:a16="http://schemas.microsoft.com/office/drawing/2014/main" id="{B50C3322-9FC0-0D58-659A-663E351DFF58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8336202" cy="198834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           Quality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maps</a:t>
            </a:r>
            <a:endParaRPr lang="it-IT" dirty="0"/>
          </a:p>
        </p:txBody>
      </p:sp>
      <p:sp>
        <p:nvSpPr>
          <p:cNvPr id="34" name="Freeform 20">
            <a:extLst>
              <a:ext uri="{FF2B5EF4-FFF2-40B4-BE49-F238E27FC236}">
                <a16:creationId xmlns:a16="http://schemas.microsoft.com/office/drawing/2014/main" id="{6F4FC098-5E4B-4D37-7D6A-3992074D9439}"/>
              </a:ext>
            </a:extLst>
          </p:cNvPr>
          <p:cNvSpPr/>
          <p:nvPr/>
        </p:nvSpPr>
        <p:spPr>
          <a:xfrm>
            <a:off x="959217" y="315713"/>
            <a:ext cx="1888782" cy="1356919"/>
          </a:xfrm>
          <a:custGeom>
            <a:avLst/>
            <a:gdLst/>
            <a:ahLst/>
            <a:cxnLst/>
            <a:rect l="l" t="t" r="r" b="b"/>
            <a:pathLst>
              <a:path w="1594410" h="967356">
                <a:moveTo>
                  <a:pt x="0" y="0"/>
                </a:moveTo>
                <a:lnTo>
                  <a:pt x="1594410" y="0"/>
                </a:lnTo>
                <a:lnTo>
                  <a:pt x="1594410" y="967356"/>
                </a:lnTo>
                <a:lnTo>
                  <a:pt x="0" y="967356"/>
                </a:lnTo>
                <a:lnTo>
                  <a:pt x="0" y="0"/>
                </a:lnTo>
                <a:close/>
              </a:path>
            </a:pathLst>
          </a:custGeom>
          <a:blipFill>
            <a:blip r:embed="rId720">
              <a:extLst>
                <a:ext uri="{96DAC541-7B7A-43D3-8B79-37D633B846F1}">
                  <asvg:svgBlip xmlns:asvg="http://schemas.microsoft.com/office/drawing/2016/SVG/main" r:embed="rId7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009541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o 4">
            <a:extLst>
              <a:ext uri="{FF2B5EF4-FFF2-40B4-BE49-F238E27FC236}">
                <a16:creationId xmlns:a16="http://schemas.microsoft.com/office/drawing/2014/main" id="{E86BC1D9-FDE3-15AD-C772-1434C6A946F9}"/>
              </a:ext>
            </a:extLst>
          </p:cNvPr>
          <p:cNvGrpSpPr>
            <a:grpSpLocks/>
          </p:cNvGrpSpPr>
          <p:nvPr/>
        </p:nvGrpSpPr>
        <p:grpSpPr bwMode="auto">
          <a:xfrm>
            <a:off x="2" y="9363077"/>
            <a:ext cx="1997870" cy="1181100"/>
            <a:chOff x="0" y="4221088"/>
            <a:chExt cx="1331640" cy="787825"/>
          </a:xfrm>
        </p:grpSpPr>
        <p:pic>
          <p:nvPicPr>
            <p:cNvPr id="7" name="Immagine 2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AF9C62F0-180B-D37E-535A-EA89D3E61F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78" r="52928"/>
            <a:stretch>
              <a:fillRect/>
            </a:stretch>
          </p:blipFill>
          <p:spPr bwMode="auto">
            <a:xfrm>
              <a:off x="0" y="4221088"/>
              <a:ext cx="1258929" cy="78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07D7F8D1-1CF7-448F-AD78-F80A5492854C}"/>
                </a:ext>
              </a:extLst>
            </p:cNvPr>
            <p:cNvSpPr/>
            <p:nvPr/>
          </p:nvSpPr>
          <p:spPr>
            <a:xfrm>
              <a:off x="539639" y="4630884"/>
              <a:ext cx="792001" cy="2874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it-IT" sz="2700">
                <a:solidFill>
                  <a:srgbClr val="FFFFFF"/>
                </a:solidFill>
                <a:latin typeface="Arial"/>
              </a:endParaRPr>
            </a:p>
          </p:txBody>
        </p:sp>
      </p:grpSp>
      <p:grpSp>
        <p:nvGrpSpPr>
          <p:cNvPr id="9" name="Gruppo 3">
            <a:extLst>
              <a:ext uri="{FF2B5EF4-FFF2-40B4-BE49-F238E27FC236}">
                <a16:creationId xmlns:a16="http://schemas.microsoft.com/office/drawing/2014/main" id="{5B66F04F-CEC2-6E1E-E6C1-DEC7B3EBBBC1}"/>
              </a:ext>
            </a:extLst>
          </p:cNvPr>
          <p:cNvGrpSpPr>
            <a:grpSpLocks/>
          </p:cNvGrpSpPr>
          <p:nvPr/>
        </p:nvGrpSpPr>
        <p:grpSpPr bwMode="auto">
          <a:xfrm>
            <a:off x="809624" y="9684545"/>
            <a:ext cx="17478378" cy="578645"/>
            <a:chOff x="627435" y="6450610"/>
            <a:chExt cx="8546730" cy="384951"/>
          </a:xfrm>
        </p:grpSpPr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6CE8B588-033E-2B9A-6EB8-2B0233B015B7}"/>
                </a:ext>
              </a:extLst>
            </p:cNvPr>
            <p:cNvSpPr/>
            <p:nvPr/>
          </p:nvSpPr>
          <p:spPr>
            <a:xfrm>
              <a:off x="1155132" y="6450610"/>
              <a:ext cx="8019033" cy="144158"/>
            </a:xfrm>
            <a:prstGeom prst="rect">
              <a:avLst/>
            </a:prstGeom>
            <a:solidFill>
              <a:srgbClr val="79AE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it-IT" sz="2700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887D35CD-5147-D44A-9606-E01FF8532B12}"/>
                </a:ext>
              </a:extLst>
            </p:cNvPr>
            <p:cNvSpPr/>
            <p:nvPr/>
          </p:nvSpPr>
          <p:spPr>
            <a:xfrm>
              <a:off x="627435" y="6691403"/>
              <a:ext cx="8546728" cy="144158"/>
            </a:xfrm>
            <a:prstGeom prst="rect">
              <a:avLst/>
            </a:prstGeom>
            <a:solidFill>
              <a:srgbClr val="2642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it-IT" sz="2700" dirty="0">
                <a:solidFill>
                  <a:srgbClr val="FFFFFF"/>
                </a:solidFill>
                <a:latin typeface="Arial"/>
              </a:endParaRPr>
            </a:p>
          </p:txBody>
        </p:sp>
      </p:grpSp>
      <p:pic>
        <p:nvPicPr>
          <p:cNvPr id="2" name="Immagine 1">
            <a:extLst>
              <a:ext uri="{FF2B5EF4-FFF2-40B4-BE49-F238E27FC236}">
                <a16:creationId xmlns:a16="http://schemas.microsoft.com/office/drawing/2014/main" id="{FF5F63FE-A862-C71D-8784-2F975C2A69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1277" y="15477"/>
            <a:ext cx="8086722" cy="9691896"/>
          </a:xfrm>
          <a:prstGeom prst="rect">
            <a:avLst/>
          </a:prstGeom>
        </p:spPr>
      </p:pic>
      <p:sp>
        <p:nvSpPr>
          <p:cNvPr id="12" name="Titolo 1">
            <a:extLst>
              <a:ext uri="{FF2B5EF4-FFF2-40B4-BE49-F238E27FC236}">
                <a16:creationId xmlns:a16="http://schemas.microsoft.com/office/drawing/2014/main" id="{B2C962A4-803D-985E-9471-47E1D06D662D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           Quality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maps</a:t>
            </a:r>
            <a:endParaRPr lang="it-IT" dirty="0"/>
          </a:p>
        </p:txBody>
      </p:sp>
      <p:sp>
        <p:nvSpPr>
          <p:cNvPr id="15" name="Freeform 20">
            <a:extLst>
              <a:ext uri="{FF2B5EF4-FFF2-40B4-BE49-F238E27FC236}">
                <a16:creationId xmlns:a16="http://schemas.microsoft.com/office/drawing/2014/main" id="{4E5C04A3-F49D-C64B-35C2-A3C37ADF42CA}"/>
              </a:ext>
            </a:extLst>
          </p:cNvPr>
          <p:cNvSpPr/>
          <p:nvPr/>
        </p:nvSpPr>
        <p:spPr>
          <a:xfrm>
            <a:off x="959217" y="315713"/>
            <a:ext cx="1888782" cy="1356919"/>
          </a:xfrm>
          <a:custGeom>
            <a:avLst/>
            <a:gdLst/>
            <a:ahLst/>
            <a:cxnLst/>
            <a:rect l="l" t="t" r="r" b="b"/>
            <a:pathLst>
              <a:path w="1594410" h="967356">
                <a:moveTo>
                  <a:pt x="0" y="0"/>
                </a:moveTo>
                <a:lnTo>
                  <a:pt x="1594410" y="0"/>
                </a:lnTo>
                <a:lnTo>
                  <a:pt x="1594410" y="967356"/>
                </a:lnTo>
                <a:lnTo>
                  <a:pt x="0" y="96735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aphicFrame>
        <p:nvGraphicFramePr>
          <p:cNvPr id="16" name="Grafico 15">
            <a:extLst>
              <a:ext uri="{FF2B5EF4-FFF2-40B4-BE49-F238E27FC236}">
                <a16:creationId xmlns:a16="http://schemas.microsoft.com/office/drawing/2014/main" id="{30A2CF89-4440-5F02-2BBB-9540640D09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0642967"/>
              </p:ext>
            </p:extLst>
          </p:nvPr>
        </p:nvGraphicFramePr>
        <p:xfrm>
          <a:off x="626291" y="2064547"/>
          <a:ext cx="8879990" cy="7409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33898173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82AFF1-9AD0-C3C0-F8A8-75512FEA5E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6A9B8F76-F2DE-FCE7-6E9D-759C6BAB2A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0512" y="0"/>
            <a:ext cx="13907489" cy="102870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6" name="Input penna 25">
                <a:extLst>
                  <a:ext uri="{FF2B5EF4-FFF2-40B4-BE49-F238E27FC236}">
                    <a16:creationId xmlns:a16="http://schemas.microsoft.com/office/drawing/2014/main" id="{692114F8-ACE0-37A6-16FC-D2081944C011}"/>
                  </a:ext>
                </a:extLst>
              </p14:cNvPr>
              <p14:cNvContentPartPr/>
              <p14:nvPr/>
            </p14:nvContentPartPr>
            <p14:xfrm>
              <a:off x="5439992" y="2223213"/>
              <a:ext cx="219240" cy="260280"/>
            </p14:xfrm>
          </p:contentPart>
        </mc:Choice>
        <mc:Fallback>
          <p:pic>
            <p:nvPicPr>
              <p:cNvPr id="26" name="Input penna 25">
                <a:extLst>
                  <a:ext uri="{FF2B5EF4-FFF2-40B4-BE49-F238E27FC236}">
                    <a16:creationId xmlns:a16="http://schemas.microsoft.com/office/drawing/2014/main" id="{692114F8-ACE0-37A6-16FC-D2081944C01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21992" y="2205213"/>
                <a:ext cx="254880" cy="29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7" name="Input penna 26">
                <a:extLst>
                  <a:ext uri="{FF2B5EF4-FFF2-40B4-BE49-F238E27FC236}">
                    <a16:creationId xmlns:a16="http://schemas.microsoft.com/office/drawing/2014/main" id="{495368AE-F3DF-4E17-CFA7-3020C6F3F0AB}"/>
                  </a:ext>
                </a:extLst>
              </p14:cNvPr>
              <p14:cNvContentPartPr/>
              <p14:nvPr/>
            </p14:nvContentPartPr>
            <p14:xfrm>
              <a:off x="5668952" y="1862493"/>
              <a:ext cx="175500" cy="320220"/>
            </p14:xfrm>
          </p:contentPart>
        </mc:Choice>
        <mc:Fallback>
          <p:pic>
            <p:nvPicPr>
              <p:cNvPr id="27" name="Input penna 26">
                <a:extLst>
                  <a:ext uri="{FF2B5EF4-FFF2-40B4-BE49-F238E27FC236}">
                    <a16:creationId xmlns:a16="http://schemas.microsoft.com/office/drawing/2014/main" id="{495368AE-F3DF-4E17-CFA7-3020C6F3F0A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651007" y="1844483"/>
                <a:ext cx="211031" cy="35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9" name="Input penna 28">
                <a:extLst>
                  <a:ext uri="{FF2B5EF4-FFF2-40B4-BE49-F238E27FC236}">
                    <a16:creationId xmlns:a16="http://schemas.microsoft.com/office/drawing/2014/main" id="{272944F3-CA0F-3AFB-7ECB-42DFEEAAFE18}"/>
                  </a:ext>
                </a:extLst>
              </p14:cNvPr>
              <p14:cNvContentPartPr/>
              <p14:nvPr/>
            </p14:nvContentPartPr>
            <p14:xfrm>
              <a:off x="5793152" y="1787286"/>
              <a:ext cx="52920" cy="143640"/>
            </p14:xfrm>
          </p:contentPart>
        </mc:Choice>
        <mc:Fallback>
          <p:pic>
            <p:nvPicPr>
              <p:cNvPr id="29" name="Input penna 28">
                <a:extLst>
                  <a:ext uri="{FF2B5EF4-FFF2-40B4-BE49-F238E27FC236}">
                    <a16:creationId xmlns:a16="http://schemas.microsoft.com/office/drawing/2014/main" id="{272944F3-CA0F-3AFB-7ECB-42DFEEAAFE1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775152" y="1769331"/>
                <a:ext cx="88560" cy="17919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50" name="Input penna 49">
                <a:extLst>
                  <a:ext uri="{FF2B5EF4-FFF2-40B4-BE49-F238E27FC236}">
                    <a16:creationId xmlns:a16="http://schemas.microsoft.com/office/drawing/2014/main" id="{4679D523-EB5A-E214-DD02-298F9026684F}"/>
                  </a:ext>
                </a:extLst>
              </p14:cNvPr>
              <p14:cNvContentPartPr/>
              <p14:nvPr/>
            </p14:nvContentPartPr>
            <p14:xfrm>
              <a:off x="7056212" y="2836358"/>
              <a:ext cx="216540" cy="88020"/>
            </p14:xfrm>
          </p:contentPart>
        </mc:Choice>
        <mc:Fallback>
          <p:pic>
            <p:nvPicPr>
              <p:cNvPr id="50" name="Input penna 49">
                <a:extLst>
                  <a:ext uri="{FF2B5EF4-FFF2-40B4-BE49-F238E27FC236}">
                    <a16:creationId xmlns:a16="http://schemas.microsoft.com/office/drawing/2014/main" id="{4679D523-EB5A-E214-DD02-298F9026684F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038197" y="2818321"/>
                <a:ext cx="252210" cy="1237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51" name="Input penna 50">
                <a:extLst>
                  <a:ext uri="{FF2B5EF4-FFF2-40B4-BE49-F238E27FC236}">
                    <a16:creationId xmlns:a16="http://schemas.microsoft.com/office/drawing/2014/main" id="{1C0A499C-2B69-83C3-5953-E55629F23BC0}"/>
                  </a:ext>
                </a:extLst>
              </p14:cNvPr>
              <p14:cNvContentPartPr/>
              <p14:nvPr/>
            </p14:nvContentPartPr>
            <p14:xfrm>
              <a:off x="8280392" y="2319038"/>
              <a:ext cx="273240" cy="110700"/>
            </p14:xfrm>
          </p:contentPart>
        </mc:Choice>
        <mc:Fallback>
          <p:pic>
            <p:nvPicPr>
              <p:cNvPr id="51" name="Input penna 50">
                <a:extLst>
                  <a:ext uri="{FF2B5EF4-FFF2-40B4-BE49-F238E27FC236}">
                    <a16:creationId xmlns:a16="http://schemas.microsoft.com/office/drawing/2014/main" id="{1C0A499C-2B69-83C3-5953-E55629F23BC0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262392" y="2301009"/>
                <a:ext cx="308880" cy="14639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52" name="Input penna 51">
                <a:extLst>
                  <a:ext uri="{FF2B5EF4-FFF2-40B4-BE49-F238E27FC236}">
                    <a16:creationId xmlns:a16="http://schemas.microsoft.com/office/drawing/2014/main" id="{4C3441F7-5653-EE92-796A-92BDA36C1404}"/>
                  </a:ext>
                </a:extLst>
              </p14:cNvPr>
              <p14:cNvContentPartPr/>
              <p14:nvPr/>
            </p14:nvContentPartPr>
            <p14:xfrm>
              <a:off x="7670192" y="2600378"/>
              <a:ext cx="185760" cy="75600"/>
            </p14:xfrm>
          </p:contentPart>
        </mc:Choice>
        <mc:Fallback>
          <p:pic>
            <p:nvPicPr>
              <p:cNvPr id="52" name="Input penna 51">
                <a:extLst>
                  <a:ext uri="{FF2B5EF4-FFF2-40B4-BE49-F238E27FC236}">
                    <a16:creationId xmlns:a16="http://schemas.microsoft.com/office/drawing/2014/main" id="{4C3441F7-5653-EE92-796A-92BDA36C1404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652227" y="2582378"/>
                <a:ext cx="221331" cy="11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57" name="Input penna 56">
                <a:extLst>
                  <a:ext uri="{FF2B5EF4-FFF2-40B4-BE49-F238E27FC236}">
                    <a16:creationId xmlns:a16="http://schemas.microsoft.com/office/drawing/2014/main" id="{9ED4D724-AE94-AC20-846E-36DD830AA0D1}"/>
                  </a:ext>
                </a:extLst>
              </p14:cNvPr>
              <p14:cNvContentPartPr/>
              <p14:nvPr/>
            </p14:nvContentPartPr>
            <p14:xfrm>
              <a:off x="7281932" y="2700278"/>
              <a:ext cx="369900" cy="142560"/>
            </p14:xfrm>
          </p:contentPart>
        </mc:Choice>
        <mc:Fallback>
          <p:pic>
            <p:nvPicPr>
              <p:cNvPr id="57" name="Input penna 56">
                <a:extLst>
                  <a:ext uri="{FF2B5EF4-FFF2-40B4-BE49-F238E27FC236}">
                    <a16:creationId xmlns:a16="http://schemas.microsoft.com/office/drawing/2014/main" id="{9ED4D724-AE94-AC20-846E-36DD830AA0D1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7263923" y="2682187"/>
                <a:ext cx="405557" cy="17838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59" name="Input penna 58">
                <a:extLst>
                  <a:ext uri="{FF2B5EF4-FFF2-40B4-BE49-F238E27FC236}">
                    <a16:creationId xmlns:a16="http://schemas.microsoft.com/office/drawing/2014/main" id="{080720C9-C54B-D6EF-19E3-BA770FB73900}"/>
                  </a:ext>
                </a:extLst>
              </p14:cNvPr>
              <p14:cNvContentPartPr/>
              <p14:nvPr/>
            </p14:nvContentPartPr>
            <p14:xfrm>
              <a:off x="5711889" y="2103578"/>
              <a:ext cx="84240" cy="151740"/>
            </p14:xfrm>
          </p:contentPart>
        </mc:Choice>
        <mc:Fallback>
          <p:pic>
            <p:nvPicPr>
              <p:cNvPr id="59" name="Input penna 58">
                <a:extLst>
                  <a:ext uri="{FF2B5EF4-FFF2-40B4-BE49-F238E27FC236}">
                    <a16:creationId xmlns:a16="http://schemas.microsoft.com/office/drawing/2014/main" id="{080720C9-C54B-D6EF-19E3-BA770FB73900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693889" y="2085557"/>
                <a:ext cx="119880" cy="1874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63" name="Input penna 62">
                <a:extLst>
                  <a:ext uri="{FF2B5EF4-FFF2-40B4-BE49-F238E27FC236}">
                    <a16:creationId xmlns:a16="http://schemas.microsoft.com/office/drawing/2014/main" id="{ED2B9899-0D18-5DC2-0F84-F6077D8712D9}"/>
                  </a:ext>
                </a:extLst>
              </p14:cNvPr>
              <p14:cNvContentPartPr/>
              <p14:nvPr/>
            </p14:nvContentPartPr>
            <p14:xfrm>
              <a:off x="6281049" y="3091778"/>
              <a:ext cx="129600" cy="253800"/>
            </p14:xfrm>
          </p:contentPart>
        </mc:Choice>
        <mc:Fallback>
          <p:pic>
            <p:nvPicPr>
              <p:cNvPr id="63" name="Input penna 62">
                <a:extLst>
                  <a:ext uri="{FF2B5EF4-FFF2-40B4-BE49-F238E27FC236}">
                    <a16:creationId xmlns:a16="http://schemas.microsoft.com/office/drawing/2014/main" id="{ED2B9899-0D18-5DC2-0F84-F6077D8712D9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263049" y="3073778"/>
                <a:ext cx="165240" cy="28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65" name="Input penna 64">
                <a:extLst>
                  <a:ext uri="{FF2B5EF4-FFF2-40B4-BE49-F238E27FC236}">
                    <a16:creationId xmlns:a16="http://schemas.microsoft.com/office/drawing/2014/main" id="{2D884471-DC79-BC35-D068-FE7E5869B4B5}"/>
                  </a:ext>
                </a:extLst>
              </p14:cNvPr>
              <p14:cNvContentPartPr/>
              <p14:nvPr/>
            </p14:nvContentPartPr>
            <p14:xfrm>
              <a:off x="6874509" y="4047038"/>
              <a:ext cx="436320" cy="856440"/>
            </p14:xfrm>
          </p:contentPart>
        </mc:Choice>
        <mc:Fallback>
          <p:pic>
            <p:nvPicPr>
              <p:cNvPr id="65" name="Input penna 64">
                <a:extLst>
                  <a:ext uri="{FF2B5EF4-FFF2-40B4-BE49-F238E27FC236}">
                    <a16:creationId xmlns:a16="http://schemas.microsoft.com/office/drawing/2014/main" id="{2D884471-DC79-BC35-D068-FE7E5869B4B5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6856509" y="4029038"/>
                <a:ext cx="471960" cy="89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66" name="Input penna 65">
                <a:extLst>
                  <a:ext uri="{FF2B5EF4-FFF2-40B4-BE49-F238E27FC236}">
                    <a16:creationId xmlns:a16="http://schemas.microsoft.com/office/drawing/2014/main" id="{53B8906D-149E-CB14-0C1E-681479C13F20}"/>
                  </a:ext>
                </a:extLst>
              </p14:cNvPr>
              <p14:cNvContentPartPr/>
              <p14:nvPr/>
            </p14:nvContentPartPr>
            <p14:xfrm>
              <a:off x="7301649" y="4867838"/>
              <a:ext cx="171180" cy="334800"/>
            </p14:xfrm>
          </p:contentPart>
        </mc:Choice>
        <mc:Fallback>
          <p:pic>
            <p:nvPicPr>
              <p:cNvPr id="66" name="Input penna 65">
                <a:extLst>
                  <a:ext uri="{FF2B5EF4-FFF2-40B4-BE49-F238E27FC236}">
                    <a16:creationId xmlns:a16="http://schemas.microsoft.com/office/drawing/2014/main" id="{53B8906D-149E-CB14-0C1E-681479C13F20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7283630" y="4849838"/>
                <a:ext cx="206858" cy="37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69" name="Input penna 68">
                <a:extLst>
                  <a:ext uri="{FF2B5EF4-FFF2-40B4-BE49-F238E27FC236}">
                    <a16:creationId xmlns:a16="http://schemas.microsoft.com/office/drawing/2014/main" id="{4EAA165E-AE38-99D8-8A87-147D85F0B544}"/>
                  </a:ext>
                </a:extLst>
              </p14:cNvPr>
              <p14:cNvContentPartPr/>
              <p14:nvPr/>
            </p14:nvContentPartPr>
            <p14:xfrm>
              <a:off x="5810709" y="2246138"/>
              <a:ext cx="90720" cy="170100"/>
            </p14:xfrm>
          </p:contentPart>
        </mc:Choice>
        <mc:Fallback>
          <p:pic>
            <p:nvPicPr>
              <p:cNvPr id="69" name="Input penna 68">
                <a:extLst>
                  <a:ext uri="{FF2B5EF4-FFF2-40B4-BE49-F238E27FC236}">
                    <a16:creationId xmlns:a16="http://schemas.microsoft.com/office/drawing/2014/main" id="{4EAA165E-AE38-99D8-8A87-147D85F0B544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5792709" y="2228195"/>
                <a:ext cx="126360" cy="2056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73" name="Input penna 72">
                <a:extLst>
                  <a:ext uri="{FF2B5EF4-FFF2-40B4-BE49-F238E27FC236}">
                    <a16:creationId xmlns:a16="http://schemas.microsoft.com/office/drawing/2014/main" id="{47E42B96-279E-498C-E4F7-DEC38BFA0ECD}"/>
                  </a:ext>
                </a:extLst>
              </p14:cNvPr>
              <p14:cNvContentPartPr/>
              <p14:nvPr/>
            </p14:nvContentPartPr>
            <p14:xfrm>
              <a:off x="6328569" y="1499171"/>
              <a:ext cx="85860" cy="98820"/>
            </p14:xfrm>
          </p:contentPart>
        </mc:Choice>
        <mc:Fallback>
          <p:pic>
            <p:nvPicPr>
              <p:cNvPr id="73" name="Input penna 72">
                <a:extLst>
                  <a:ext uri="{FF2B5EF4-FFF2-40B4-BE49-F238E27FC236}">
                    <a16:creationId xmlns:a16="http://schemas.microsoft.com/office/drawing/2014/main" id="{47E42B96-279E-498C-E4F7-DEC38BFA0ECD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6310681" y="1481138"/>
                <a:ext cx="121277" cy="13452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74" name="Input penna 73">
                <a:extLst>
                  <a:ext uri="{FF2B5EF4-FFF2-40B4-BE49-F238E27FC236}">
                    <a16:creationId xmlns:a16="http://schemas.microsoft.com/office/drawing/2014/main" id="{B9F6BB4E-FA2F-65F2-4946-95F2FD1D1877}"/>
                  </a:ext>
                </a:extLst>
              </p14:cNvPr>
              <p14:cNvContentPartPr/>
              <p14:nvPr/>
            </p14:nvContentPartPr>
            <p14:xfrm>
              <a:off x="6978189" y="2035931"/>
              <a:ext cx="146340" cy="106380"/>
            </p14:xfrm>
          </p:contentPart>
        </mc:Choice>
        <mc:Fallback>
          <p:pic>
            <p:nvPicPr>
              <p:cNvPr id="74" name="Input penna 73">
                <a:extLst>
                  <a:ext uri="{FF2B5EF4-FFF2-40B4-BE49-F238E27FC236}">
                    <a16:creationId xmlns:a16="http://schemas.microsoft.com/office/drawing/2014/main" id="{B9F6BB4E-FA2F-65F2-4946-95F2FD1D1877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6960167" y="2017900"/>
                <a:ext cx="182024" cy="14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75" name="Input penna 74">
                <a:extLst>
                  <a:ext uri="{FF2B5EF4-FFF2-40B4-BE49-F238E27FC236}">
                    <a16:creationId xmlns:a16="http://schemas.microsoft.com/office/drawing/2014/main" id="{EE1D58F6-1378-11AA-7AF4-4FFAD71C575D}"/>
                  </a:ext>
                </a:extLst>
              </p14:cNvPr>
              <p14:cNvContentPartPr/>
              <p14:nvPr/>
            </p14:nvContentPartPr>
            <p14:xfrm>
              <a:off x="7713129" y="2559731"/>
              <a:ext cx="171180" cy="124200"/>
            </p14:xfrm>
          </p:contentPart>
        </mc:Choice>
        <mc:Fallback>
          <p:pic>
            <p:nvPicPr>
              <p:cNvPr id="75" name="Input penna 74">
                <a:extLst>
                  <a:ext uri="{FF2B5EF4-FFF2-40B4-BE49-F238E27FC236}">
                    <a16:creationId xmlns:a16="http://schemas.microsoft.com/office/drawing/2014/main" id="{EE1D58F6-1378-11AA-7AF4-4FFAD71C575D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7695110" y="2541731"/>
                <a:ext cx="206858" cy="15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">
            <p14:nvContentPartPr>
              <p14:cNvPr id="79" name="Input penna 78">
                <a:extLst>
                  <a:ext uri="{FF2B5EF4-FFF2-40B4-BE49-F238E27FC236}">
                    <a16:creationId xmlns:a16="http://schemas.microsoft.com/office/drawing/2014/main" id="{8BD8A40E-D4A3-CC4B-C97C-B9DECBBFE561}"/>
                  </a:ext>
                </a:extLst>
              </p14:cNvPr>
              <p14:cNvContentPartPr/>
              <p14:nvPr/>
            </p14:nvContentPartPr>
            <p14:xfrm>
              <a:off x="6454389" y="1625531"/>
              <a:ext cx="140400" cy="135540"/>
            </p14:xfrm>
          </p:contentPart>
        </mc:Choice>
        <mc:Fallback>
          <p:pic>
            <p:nvPicPr>
              <p:cNvPr id="79" name="Input penna 78">
                <a:extLst>
                  <a:ext uri="{FF2B5EF4-FFF2-40B4-BE49-F238E27FC236}">
                    <a16:creationId xmlns:a16="http://schemas.microsoft.com/office/drawing/2014/main" id="{8BD8A40E-D4A3-CC4B-C97C-B9DECBBFE561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6436389" y="1607507"/>
                <a:ext cx="176040" cy="1712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">
            <p14:nvContentPartPr>
              <p14:cNvPr id="80" name="Input penna 79">
                <a:extLst>
                  <a:ext uri="{FF2B5EF4-FFF2-40B4-BE49-F238E27FC236}">
                    <a16:creationId xmlns:a16="http://schemas.microsoft.com/office/drawing/2014/main" id="{9AC77B33-DCE5-BAD9-0E43-95369F17BDAA}"/>
                  </a:ext>
                </a:extLst>
              </p14:cNvPr>
              <p14:cNvContentPartPr/>
              <p14:nvPr/>
            </p14:nvContentPartPr>
            <p14:xfrm>
              <a:off x="6616389" y="1787531"/>
              <a:ext cx="335880" cy="244080"/>
            </p14:xfrm>
          </p:contentPart>
        </mc:Choice>
        <mc:Fallback>
          <p:pic>
            <p:nvPicPr>
              <p:cNvPr id="80" name="Input penna 79">
                <a:extLst>
                  <a:ext uri="{FF2B5EF4-FFF2-40B4-BE49-F238E27FC236}">
                    <a16:creationId xmlns:a16="http://schemas.microsoft.com/office/drawing/2014/main" id="{9AC77B33-DCE5-BAD9-0E43-95369F17BDAA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6598389" y="1769558"/>
                <a:ext cx="371520" cy="27966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">
            <p14:nvContentPartPr>
              <p14:cNvPr id="81" name="Input penna 80">
                <a:extLst>
                  <a:ext uri="{FF2B5EF4-FFF2-40B4-BE49-F238E27FC236}">
                    <a16:creationId xmlns:a16="http://schemas.microsoft.com/office/drawing/2014/main" id="{8A48EC0F-4BFB-88AE-4C40-C23B77BD27EB}"/>
                  </a:ext>
                </a:extLst>
              </p14:cNvPr>
              <p14:cNvContentPartPr/>
              <p14:nvPr/>
            </p14:nvContentPartPr>
            <p14:xfrm>
              <a:off x="7157469" y="2172011"/>
              <a:ext cx="552960" cy="387720"/>
            </p14:xfrm>
          </p:contentPart>
        </mc:Choice>
        <mc:Fallback>
          <p:pic>
            <p:nvPicPr>
              <p:cNvPr id="81" name="Input penna 80">
                <a:extLst>
                  <a:ext uri="{FF2B5EF4-FFF2-40B4-BE49-F238E27FC236}">
                    <a16:creationId xmlns:a16="http://schemas.microsoft.com/office/drawing/2014/main" id="{8A48EC0F-4BFB-88AE-4C40-C23B77BD27EB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7139481" y="2153978"/>
                <a:ext cx="588577" cy="42342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">
            <p14:nvContentPartPr>
              <p14:cNvPr id="82" name="Input penna 81">
                <a:extLst>
                  <a:ext uri="{FF2B5EF4-FFF2-40B4-BE49-F238E27FC236}">
                    <a16:creationId xmlns:a16="http://schemas.microsoft.com/office/drawing/2014/main" id="{B9FC9C75-5AEC-68FB-EBE1-3F0D4F79E72B}"/>
                  </a:ext>
                </a:extLst>
              </p14:cNvPr>
              <p14:cNvContentPartPr/>
              <p14:nvPr/>
            </p14:nvContentPartPr>
            <p14:xfrm>
              <a:off x="7901049" y="2707151"/>
              <a:ext cx="637200" cy="480060"/>
            </p14:xfrm>
          </p:contentPart>
        </mc:Choice>
        <mc:Fallback>
          <p:pic>
            <p:nvPicPr>
              <p:cNvPr id="82" name="Input penna 81">
                <a:extLst>
                  <a:ext uri="{FF2B5EF4-FFF2-40B4-BE49-F238E27FC236}">
                    <a16:creationId xmlns:a16="http://schemas.microsoft.com/office/drawing/2014/main" id="{B9FC9C75-5AEC-68FB-EBE1-3F0D4F79E72B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7883049" y="2689144"/>
                <a:ext cx="672840" cy="515713"/>
              </a:xfrm>
              <a:prstGeom prst="rect">
                <a:avLst/>
              </a:prstGeom>
            </p:spPr>
          </p:pic>
        </mc:Fallback>
      </mc:AlternateContent>
      <p:grpSp>
        <p:nvGrpSpPr>
          <p:cNvPr id="84" name="Gruppo 83">
            <a:extLst>
              <a:ext uri="{FF2B5EF4-FFF2-40B4-BE49-F238E27FC236}">
                <a16:creationId xmlns:a16="http://schemas.microsoft.com/office/drawing/2014/main" id="{6C9ED10D-B736-66EE-E0BF-060FD4F804F7}"/>
              </a:ext>
            </a:extLst>
          </p:cNvPr>
          <p:cNvGrpSpPr/>
          <p:nvPr/>
        </p:nvGrpSpPr>
        <p:grpSpPr>
          <a:xfrm>
            <a:off x="8484789" y="3157511"/>
            <a:ext cx="113940" cy="75600"/>
            <a:chOff x="4274040" y="2105007"/>
            <a:chExt cx="75960" cy="50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77" name="Input penna 76">
                  <a:extLst>
                    <a:ext uri="{FF2B5EF4-FFF2-40B4-BE49-F238E27FC236}">
                      <a16:creationId xmlns:a16="http://schemas.microsoft.com/office/drawing/2014/main" id="{7538D8A9-AE27-C7F6-31B3-009A84759DC1}"/>
                    </a:ext>
                  </a:extLst>
                </p14:cNvPr>
                <p14:cNvContentPartPr/>
                <p14:nvPr/>
              </p14:nvContentPartPr>
              <p14:xfrm>
                <a:off x="4274040" y="2105007"/>
                <a:ext cx="11160" cy="8280"/>
              </p14:xfrm>
            </p:contentPart>
          </mc:Choice>
          <mc:Fallback xmlns="">
            <p:pic>
              <p:nvPicPr>
                <p:cNvPr id="77" name="Input penna 76">
                  <a:extLst>
                    <a:ext uri="{FF2B5EF4-FFF2-40B4-BE49-F238E27FC236}">
                      <a16:creationId xmlns:a16="http://schemas.microsoft.com/office/drawing/2014/main" id="{7538D8A9-AE27-C7F6-31B3-009A84759DC1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4256040" y="2086189"/>
                  <a:ext cx="46800" cy="455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83" name="Input penna 82">
                  <a:extLst>
                    <a:ext uri="{FF2B5EF4-FFF2-40B4-BE49-F238E27FC236}">
                      <a16:creationId xmlns:a16="http://schemas.microsoft.com/office/drawing/2014/main" id="{7632B3CC-CBCF-30E3-BA13-D4772DF1CED5}"/>
                    </a:ext>
                  </a:extLst>
                </p14:cNvPr>
                <p14:cNvContentPartPr/>
                <p14:nvPr/>
              </p14:nvContentPartPr>
              <p14:xfrm>
                <a:off x="4290960" y="2110767"/>
                <a:ext cx="59040" cy="44640"/>
              </p14:xfrm>
            </p:contentPart>
          </mc:Choice>
          <mc:Fallback xmlns="">
            <p:pic>
              <p:nvPicPr>
                <p:cNvPr id="83" name="Input penna 82">
                  <a:extLst>
                    <a:ext uri="{FF2B5EF4-FFF2-40B4-BE49-F238E27FC236}">
                      <a16:creationId xmlns:a16="http://schemas.microsoft.com/office/drawing/2014/main" id="{7632B3CC-CBCF-30E3-BA13-D4772DF1CED5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4272850" y="2092621"/>
                  <a:ext cx="94899" cy="8057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5">
            <p14:nvContentPartPr>
              <p14:cNvPr id="85" name="Input penna 84">
                <a:extLst>
                  <a:ext uri="{FF2B5EF4-FFF2-40B4-BE49-F238E27FC236}">
                    <a16:creationId xmlns:a16="http://schemas.microsoft.com/office/drawing/2014/main" id="{9E941721-0128-2450-E137-105D60FDFCA4}"/>
                  </a:ext>
                </a:extLst>
              </p14:cNvPr>
              <p14:cNvContentPartPr/>
              <p14:nvPr/>
            </p14:nvContentPartPr>
            <p14:xfrm>
              <a:off x="5986209" y="2500871"/>
              <a:ext cx="121500" cy="49680"/>
            </p14:xfrm>
          </p:contentPart>
        </mc:Choice>
        <mc:Fallback>
          <p:pic>
            <p:nvPicPr>
              <p:cNvPr id="85" name="Input penna 84">
                <a:extLst>
                  <a:ext uri="{FF2B5EF4-FFF2-40B4-BE49-F238E27FC236}">
                    <a16:creationId xmlns:a16="http://schemas.microsoft.com/office/drawing/2014/main" id="{9E941721-0128-2450-E137-105D60FDFCA4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5968182" y="2482871"/>
                <a:ext cx="157193" cy="8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">
            <p14:nvContentPartPr>
              <p14:cNvPr id="86" name="Input penna 85">
                <a:extLst>
                  <a:ext uri="{FF2B5EF4-FFF2-40B4-BE49-F238E27FC236}">
                    <a16:creationId xmlns:a16="http://schemas.microsoft.com/office/drawing/2014/main" id="{669594E3-6A9F-F67C-676D-2F5A1AFAAEE3}"/>
                  </a:ext>
                </a:extLst>
              </p14:cNvPr>
              <p14:cNvContentPartPr/>
              <p14:nvPr/>
            </p14:nvContentPartPr>
            <p14:xfrm>
              <a:off x="6134709" y="2166611"/>
              <a:ext cx="799740" cy="323460"/>
            </p14:xfrm>
          </p:contentPart>
        </mc:Choice>
        <mc:Fallback>
          <p:pic>
            <p:nvPicPr>
              <p:cNvPr id="86" name="Input penna 85">
                <a:extLst>
                  <a:ext uri="{FF2B5EF4-FFF2-40B4-BE49-F238E27FC236}">
                    <a16:creationId xmlns:a16="http://schemas.microsoft.com/office/drawing/2014/main" id="{669594E3-6A9F-F67C-676D-2F5A1AFAAEE3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6116705" y="2148601"/>
                <a:ext cx="835388" cy="35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">
            <p14:nvContentPartPr>
              <p14:cNvPr id="87" name="Input penna 86">
                <a:extLst>
                  <a:ext uri="{FF2B5EF4-FFF2-40B4-BE49-F238E27FC236}">
                    <a16:creationId xmlns:a16="http://schemas.microsoft.com/office/drawing/2014/main" id="{C66081BA-7373-9CE9-EA0F-A5844F5C0342}"/>
                  </a:ext>
                </a:extLst>
              </p14:cNvPr>
              <p14:cNvContentPartPr/>
              <p14:nvPr/>
            </p14:nvContentPartPr>
            <p14:xfrm>
              <a:off x="6943629" y="2106671"/>
              <a:ext cx="139320" cy="56700"/>
            </p14:xfrm>
          </p:contentPart>
        </mc:Choice>
        <mc:Fallback>
          <p:pic>
            <p:nvPicPr>
              <p:cNvPr id="87" name="Input penna 86">
                <a:extLst>
                  <a:ext uri="{FF2B5EF4-FFF2-40B4-BE49-F238E27FC236}">
                    <a16:creationId xmlns:a16="http://schemas.microsoft.com/office/drawing/2014/main" id="{C66081BA-7373-9CE9-EA0F-A5844F5C0342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6925675" y="2088614"/>
                <a:ext cx="174868" cy="9245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">
            <p14:nvContentPartPr>
              <p14:cNvPr id="94" name="Input penna 93">
                <a:extLst>
                  <a:ext uri="{FF2B5EF4-FFF2-40B4-BE49-F238E27FC236}">
                    <a16:creationId xmlns:a16="http://schemas.microsoft.com/office/drawing/2014/main" id="{EA330BE2-C6F4-0EA5-BC90-771F41AE7045}"/>
                  </a:ext>
                </a:extLst>
              </p14:cNvPr>
              <p14:cNvContentPartPr/>
              <p14:nvPr/>
            </p14:nvContentPartPr>
            <p14:xfrm>
              <a:off x="6771369" y="3915998"/>
              <a:ext cx="120420" cy="46440"/>
            </p14:xfrm>
          </p:contentPart>
        </mc:Choice>
        <mc:Fallback>
          <p:pic>
            <p:nvPicPr>
              <p:cNvPr id="94" name="Input penna 93">
                <a:extLst>
                  <a:ext uri="{FF2B5EF4-FFF2-40B4-BE49-F238E27FC236}">
                    <a16:creationId xmlns:a16="http://schemas.microsoft.com/office/drawing/2014/main" id="{EA330BE2-C6F4-0EA5-BC90-771F41AE7045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6753342" y="3897998"/>
                <a:ext cx="156113" cy="8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">
            <p14:nvContentPartPr>
              <p14:cNvPr id="95" name="Input penna 94">
                <a:extLst>
                  <a:ext uri="{FF2B5EF4-FFF2-40B4-BE49-F238E27FC236}">
                    <a16:creationId xmlns:a16="http://schemas.microsoft.com/office/drawing/2014/main" id="{3EB0F3CA-2C70-309B-3D6A-1B03DC0F65D0}"/>
                  </a:ext>
                </a:extLst>
              </p14:cNvPr>
              <p14:cNvContentPartPr/>
              <p14:nvPr/>
            </p14:nvContentPartPr>
            <p14:xfrm>
              <a:off x="7379949" y="3651398"/>
              <a:ext cx="201960" cy="77760"/>
            </p14:xfrm>
          </p:contentPart>
        </mc:Choice>
        <mc:Fallback>
          <p:pic>
            <p:nvPicPr>
              <p:cNvPr id="95" name="Input penna 94">
                <a:extLst>
                  <a:ext uri="{FF2B5EF4-FFF2-40B4-BE49-F238E27FC236}">
                    <a16:creationId xmlns:a16="http://schemas.microsoft.com/office/drawing/2014/main" id="{3EB0F3CA-2C70-309B-3D6A-1B03DC0F65D0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7361949" y="3633481"/>
                <a:ext cx="237600" cy="1132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5">
            <p14:nvContentPartPr>
              <p14:cNvPr id="96" name="Input penna 95">
                <a:extLst>
                  <a:ext uri="{FF2B5EF4-FFF2-40B4-BE49-F238E27FC236}">
                    <a16:creationId xmlns:a16="http://schemas.microsoft.com/office/drawing/2014/main" id="{B0B1284F-C655-7936-78F7-BFFDCF414E23}"/>
                  </a:ext>
                </a:extLst>
              </p14:cNvPr>
              <p14:cNvContentPartPr/>
              <p14:nvPr/>
            </p14:nvContentPartPr>
            <p14:xfrm>
              <a:off x="8057649" y="3403538"/>
              <a:ext cx="169560" cy="65340"/>
            </p14:xfrm>
          </p:contentPart>
        </mc:Choice>
        <mc:Fallback>
          <p:pic>
            <p:nvPicPr>
              <p:cNvPr id="96" name="Input penna 95">
                <a:extLst>
                  <a:ext uri="{FF2B5EF4-FFF2-40B4-BE49-F238E27FC236}">
                    <a16:creationId xmlns:a16="http://schemas.microsoft.com/office/drawing/2014/main" id="{B0B1284F-C655-7936-78F7-BFFDCF414E23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8039649" y="3385686"/>
                <a:ext cx="205200" cy="10068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">
            <p14:nvContentPartPr>
              <p14:cNvPr id="100" name="Input penna 99">
                <a:extLst>
                  <a:ext uri="{FF2B5EF4-FFF2-40B4-BE49-F238E27FC236}">
                    <a16:creationId xmlns:a16="http://schemas.microsoft.com/office/drawing/2014/main" id="{991BE9D3-C34A-0F62-F740-9674934523BB}"/>
                  </a:ext>
                </a:extLst>
              </p14:cNvPr>
              <p14:cNvContentPartPr/>
              <p14:nvPr/>
            </p14:nvContentPartPr>
            <p14:xfrm>
              <a:off x="10301889" y="2512538"/>
              <a:ext cx="190080" cy="73440"/>
            </p14:xfrm>
          </p:contentPart>
        </mc:Choice>
        <mc:Fallback>
          <p:pic>
            <p:nvPicPr>
              <p:cNvPr id="100" name="Input penna 99">
                <a:extLst>
                  <a:ext uri="{FF2B5EF4-FFF2-40B4-BE49-F238E27FC236}">
                    <a16:creationId xmlns:a16="http://schemas.microsoft.com/office/drawing/2014/main" id="{991BE9D3-C34A-0F62-F740-9674934523BB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10283889" y="2494538"/>
                <a:ext cx="225720" cy="10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">
            <p14:nvContentPartPr>
              <p14:cNvPr id="102" name="Input penna 101">
                <a:extLst>
                  <a:ext uri="{FF2B5EF4-FFF2-40B4-BE49-F238E27FC236}">
                    <a16:creationId xmlns:a16="http://schemas.microsoft.com/office/drawing/2014/main" id="{8C31A930-505F-1769-F30F-5FA9DC20DD0A}"/>
                  </a:ext>
                </a:extLst>
              </p14:cNvPr>
              <p14:cNvContentPartPr/>
              <p14:nvPr/>
            </p14:nvContentPartPr>
            <p14:xfrm>
              <a:off x="8709429" y="3152978"/>
              <a:ext cx="104220" cy="42660"/>
            </p14:xfrm>
          </p:contentPart>
        </mc:Choice>
        <mc:Fallback>
          <p:pic>
            <p:nvPicPr>
              <p:cNvPr id="102" name="Input penna 101">
                <a:extLst>
                  <a:ext uri="{FF2B5EF4-FFF2-40B4-BE49-F238E27FC236}">
                    <a16:creationId xmlns:a16="http://schemas.microsoft.com/office/drawing/2014/main" id="{8C31A930-505F-1769-F30F-5FA9DC20DD0A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8691398" y="3134902"/>
                <a:ext cx="139922" cy="7845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">
            <p14:nvContentPartPr>
              <p14:cNvPr id="103" name="Input penna 102">
                <a:extLst>
                  <a:ext uri="{FF2B5EF4-FFF2-40B4-BE49-F238E27FC236}">
                    <a16:creationId xmlns:a16="http://schemas.microsoft.com/office/drawing/2014/main" id="{0086DCC9-74A3-9BD9-C4A1-17E8A73B6EAF}"/>
                  </a:ext>
                </a:extLst>
              </p14:cNvPr>
              <p14:cNvContentPartPr/>
              <p14:nvPr/>
            </p14:nvContentPartPr>
            <p14:xfrm>
              <a:off x="6922569" y="3731318"/>
              <a:ext cx="461700" cy="177660"/>
            </p14:xfrm>
          </p:contentPart>
        </mc:Choice>
        <mc:Fallback>
          <p:pic>
            <p:nvPicPr>
              <p:cNvPr id="103" name="Input penna 102">
                <a:extLst>
                  <a:ext uri="{FF2B5EF4-FFF2-40B4-BE49-F238E27FC236}">
                    <a16:creationId xmlns:a16="http://schemas.microsoft.com/office/drawing/2014/main" id="{0086DCC9-74A3-9BD9-C4A1-17E8A73B6EAF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6904562" y="3713300"/>
                <a:ext cx="497354" cy="2133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">
            <p14:nvContentPartPr>
              <p14:cNvPr id="105" name="Input penna 104">
                <a:extLst>
                  <a:ext uri="{FF2B5EF4-FFF2-40B4-BE49-F238E27FC236}">
                    <a16:creationId xmlns:a16="http://schemas.microsoft.com/office/drawing/2014/main" id="{E6E9E226-7C1E-8039-E945-2197CABD1D99}"/>
                  </a:ext>
                </a:extLst>
              </p14:cNvPr>
              <p14:cNvContentPartPr/>
              <p14:nvPr/>
            </p14:nvContentPartPr>
            <p14:xfrm>
              <a:off x="8261229" y="3325238"/>
              <a:ext cx="179820" cy="69660"/>
            </p14:xfrm>
          </p:contentPart>
        </mc:Choice>
        <mc:Fallback>
          <p:pic>
            <p:nvPicPr>
              <p:cNvPr id="105" name="Input penna 104">
                <a:extLst>
                  <a:ext uri="{FF2B5EF4-FFF2-40B4-BE49-F238E27FC236}">
                    <a16:creationId xmlns:a16="http://schemas.microsoft.com/office/drawing/2014/main" id="{E6E9E226-7C1E-8039-E945-2197CABD1D99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8243211" y="3307191"/>
                <a:ext cx="215496" cy="10539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">
            <p14:nvContentPartPr>
              <p14:cNvPr id="107" name="Input penna 106">
                <a:extLst>
                  <a:ext uri="{FF2B5EF4-FFF2-40B4-BE49-F238E27FC236}">
                    <a16:creationId xmlns:a16="http://schemas.microsoft.com/office/drawing/2014/main" id="{D3E90961-482F-65D5-8E7F-5ACC3AB56618}"/>
                  </a:ext>
                </a:extLst>
              </p14:cNvPr>
              <p14:cNvContentPartPr/>
              <p14:nvPr/>
            </p14:nvContentPartPr>
            <p14:xfrm>
              <a:off x="8633289" y="3190238"/>
              <a:ext cx="103140" cy="42120"/>
            </p14:xfrm>
          </p:contentPart>
        </mc:Choice>
        <mc:Fallback>
          <p:pic>
            <p:nvPicPr>
              <p:cNvPr id="107" name="Input penna 106">
                <a:extLst>
                  <a:ext uri="{FF2B5EF4-FFF2-40B4-BE49-F238E27FC236}">
                    <a16:creationId xmlns:a16="http://schemas.microsoft.com/office/drawing/2014/main" id="{D3E90961-482F-65D5-8E7F-5ACC3AB56618}"/>
                  </a:ext>
                </a:extLst>
              </p:cNvPr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8615383" y="3172238"/>
                <a:ext cx="138594" cy="7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7">
            <p14:nvContentPartPr>
              <p14:cNvPr id="111" name="Input penna 110">
                <a:extLst>
                  <a:ext uri="{FF2B5EF4-FFF2-40B4-BE49-F238E27FC236}">
                    <a16:creationId xmlns:a16="http://schemas.microsoft.com/office/drawing/2014/main" id="{B5B455F4-E779-DC31-2AB1-EFA128D21460}"/>
                  </a:ext>
                </a:extLst>
              </p14:cNvPr>
              <p14:cNvContentPartPr/>
              <p14:nvPr/>
            </p14:nvContentPartPr>
            <p14:xfrm>
              <a:off x="10449849" y="2474198"/>
              <a:ext cx="140400" cy="54000"/>
            </p14:xfrm>
          </p:contentPart>
        </mc:Choice>
        <mc:Fallback>
          <p:pic>
            <p:nvPicPr>
              <p:cNvPr id="111" name="Input penna 110">
                <a:extLst>
                  <a:ext uri="{FF2B5EF4-FFF2-40B4-BE49-F238E27FC236}">
                    <a16:creationId xmlns:a16="http://schemas.microsoft.com/office/drawing/2014/main" id="{B5B455F4-E779-DC31-2AB1-EFA128D21460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10431849" y="2456198"/>
                <a:ext cx="176040" cy="8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9">
            <p14:nvContentPartPr>
              <p14:cNvPr id="112" name="Input penna 111">
                <a:extLst>
                  <a:ext uri="{FF2B5EF4-FFF2-40B4-BE49-F238E27FC236}">
                    <a16:creationId xmlns:a16="http://schemas.microsoft.com/office/drawing/2014/main" id="{D3BCA568-A08C-E283-ECF6-635149659C31}"/>
                  </a:ext>
                </a:extLst>
              </p14:cNvPr>
              <p14:cNvContentPartPr/>
              <p14:nvPr/>
            </p14:nvContentPartPr>
            <p14:xfrm>
              <a:off x="11259309" y="2143718"/>
              <a:ext cx="172800" cy="70200"/>
            </p14:xfrm>
          </p:contentPart>
        </mc:Choice>
        <mc:Fallback>
          <p:pic>
            <p:nvPicPr>
              <p:cNvPr id="112" name="Input penna 111">
                <a:extLst>
                  <a:ext uri="{FF2B5EF4-FFF2-40B4-BE49-F238E27FC236}">
                    <a16:creationId xmlns:a16="http://schemas.microsoft.com/office/drawing/2014/main" id="{D3BCA568-A08C-E283-ECF6-635149659C31}"/>
                  </a:ext>
                </a:extLst>
              </p:cNvPr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11241346" y="2125718"/>
                <a:ext cx="208366" cy="10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1">
            <p14:nvContentPartPr>
              <p14:cNvPr id="113" name="Input penna 112">
                <a:extLst>
                  <a:ext uri="{FF2B5EF4-FFF2-40B4-BE49-F238E27FC236}">
                    <a16:creationId xmlns:a16="http://schemas.microsoft.com/office/drawing/2014/main" id="{B7200E46-3030-BB4B-B0E2-9059ACE21F57}"/>
                  </a:ext>
                </a:extLst>
              </p14:cNvPr>
              <p14:cNvContentPartPr/>
              <p14:nvPr/>
            </p14:nvContentPartPr>
            <p14:xfrm>
              <a:off x="12055269" y="1830518"/>
              <a:ext cx="151740" cy="61560"/>
            </p14:xfrm>
          </p:contentPart>
        </mc:Choice>
        <mc:Fallback>
          <p:pic>
            <p:nvPicPr>
              <p:cNvPr id="113" name="Input penna 112">
                <a:extLst>
                  <a:ext uri="{FF2B5EF4-FFF2-40B4-BE49-F238E27FC236}">
                    <a16:creationId xmlns:a16="http://schemas.microsoft.com/office/drawing/2014/main" id="{B7200E46-3030-BB4B-B0E2-9059ACE21F57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12037248" y="1812623"/>
                <a:ext cx="187422" cy="969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3">
            <p14:nvContentPartPr>
              <p14:cNvPr id="114" name="Input penna 113">
                <a:extLst>
                  <a:ext uri="{FF2B5EF4-FFF2-40B4-BE49-F238E27FC236}">
                    <a16:creationId xmlns:a16="http://schemas.microsoft.com/office/drawing/2014/main" id="{E4DA72A5-6FE1-5760-CCFC-4D326289042B}"/>
                  </a:ext>
                </a:extLst>
              </p14:cNvPr>
              <p14:cNvContentPartPr/>
              <p14:nvPr/>
            </p14:nvContentPartPr>
            <p14:xfrm>
              <a:off x="11452089" y="1896938"/>
              <a:ext cx="584820" cy="236520"/>
            </p14:xfrm>
          </p:contentPart>
        </mc:Choice>
        <mc:Fallback>
          <p:pic>
            <p:nvPicPr>
              <p:cNvPr id="114" name="Input penna 113">
                <a:extLst>
                  <a:ext uri="{FF2B5EF4-FFF2-40B4-BE49-F238E27FC236}">
                    <a16:creationId xmlns:a16="http://schemas.microsoft.com/office/drawing/2014/main" id="{E4DA72A5-6FE1-5760-CCFC-4D326289042B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11434106" y="1878938"/>
                <a:ext cx="620427" cy="27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5">
            <p14:nvContentPartPr>
              <p14:cNvPr id="115" name="Input penna 114">
                <a:extLst>
                  <a:ext uri="{FF2B5EF4-FFF2-40B4-BE49-F238E27FC236}">
                    <a16:creationId xmlns:a16="http://schemas.microsoft.com/office/drawing/2014/main" id="{19735C96-DBB1-58F2-D2E2-883374B6AA4B}"/>
                  </a:ext>
                </a:extLst>
              </p14:cNvPr>
              <p14:cNvContentPartPr/>
              <p14:nvPr/>
            </p14:nvContentPartPr>
            <p14:xfrm>
              <a:off x="10631829" y="2230118"/>
              <a:ext cx="581040" cy="234900"/>
            </p14:xfrm>
          </p:contentPart>
        </mc:Choice>
        <mc:Fallback>
          <p:pic>
            <p:nvPicPr>
              <p:cNvPr id="115" name="Input penna 114">
                <a:extLst>
                  <a:ext uri="{FF2B5EF4-FFF2-40B4-BE49-F238E27FC236}">
                    <a16:creationId xmlns:a16="http://schemas.microsoft.com/office/drawing/2014/main" id="{19735C96-DBB1-58F2-D2E2-883374B6AA4B}"/>
                  </a:ext>
                </a:extLst>
              </p:cNvPr>
              <p:cNvPicPr/>
              <p:nvPr/>
            </p:nvPicPr>
            <p:blipFill>
              <a:blip r:embed="rId76"/>
              <a:stretch>
                <a:fillRect/>
              </a:stretch>
            </p:blipFill>
            <p:spPr>
              <a:xfrm>
                <a:off x="10613829" y="2212104"/>
                <a:ext cx="616680" cy="27056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7">
            <p14:nvContentPartPr>
              <p14:cNvPr id="116" name="Input penna 115">
                <a:extLst>
                  <a:ext uri="{FF2B5EF4-FFF2-40B4-BE49-F238E27FC236}">
                    <a16:creationId xmlns:a16="http://schemas.microsoft.com/office/drawing/2014/main" id="{E1A55186-C10C-0F68-B513-FDA7708AB997}"/>
                  </a:ext>
                </a:extLst>
              </p14:cNvPr>
              <p14:cNvContentPartPr/>
              <p14:nvPr/>
            </p14:nvContentPartPr>
            <p14:xfrm>
              <a:off x="8430789" y="2367720"/>
              <a:ext cx="45900" cy="112320"/>
            </p14:xfrm>
          </p:contentPart>
        </mc:Choice>
        <mc:Fallback>
          <p:pic>
            <p:nvPicPr>
              <p:cNvPr id="116" name="Input penna 115">
                <a:extLst>
                  <a:ext uri="{FF2B5EF4-FFF2-40B4-BE49-F238E27FC236}">
                    <a16:creationId xmlns:a16="http://schemas.microsoft.com/office/drawing/2014/main" id="{E1A55186-C10C-0F68-B513-FDA7708AB997}"/>
                  </a:ext>
                </a:extLst>
              </p:cNvPr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8412718" y="2349720"/>
                <a:ext cx="81680" cy="14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9">
            <p14:nvContentPartPr>
              <p14:cNvPr id="121" name="Input penna 120">
                <a:extLst>
                  <a:ext uri="{FF2B5EF4-FFF2-40B4-BE49-F238E27FC236}">
                    <a16:creationId xmlns:a16="http://schemas.microsoft.com/office/drawing/2014/main" id="{5363B122-1656-3B7E-D2A1-06F9B21E3CAD}"/>
                  </a:ext>
                </a:extLst>
              </p14:cNvPr>
              <p14:cNvContentPartPr/>
              <p14:nvPr/>
            </p14:nvContentPartPr>
            <p14:xfrm>
              <a:off x="7944249" y="2799180"/>
              <a:ext cx="642600" cy="1589760"/>
            </p14:xfrm>
          </p:contentPart>
        </mc:Choice>
        <mc:Fallback>
          <p:pic>
            <p:nvPicPr>
              <p:cNvPr id="121" name="Input penna 120">
                <a:extLst>
                  <a:ext uri="{FF2B5EF4-FFF2-40B4-BE49-F238E27FC236}">
                    <a16:creationId xmlns:a16="http://schemas.microsoft.com/office/drawing/2014/main" id="{5363B122-1656-3B7E-D2A1-06F9B21E3CAD}"/>
                  </a:ext>
                </a:extLst>
              </p:cNvPr>
              <p:cNvPicPr/>
              <p:nvPr/>
            </p:nvPicPr>
            <p:blipFill>
              <a:blip r:embed="rId80"/>
              <a:stretch>
                <a:fillRect/>
              </a:stretch>
            </p:blipFill>
            <p:spPr>
              <a:xfrm>
                <a:off x="7926249" y="2781180"/>
                <a:ext cx="678240" cy="1625400"/>
              </a:xfrm>
              <a:prstGeom prst="rect">
                <a:avLst/>
              </a:prstGeom>
            </p:spPr>
          </p:pic>
        </mc:Fallback>
      </mc:AlternateContent>
      <p:grpSp>
        <p:nvGrpSpPr>
          <p:cNvPr id="130" name="Gruppo 129">
            <a:extLst>
              <a:ext uri="{FF2B5EF4-FFF2-40B4-BE49-F238E27FC236}">
                <a16:creationId xmlns:a16="http://schemas.microsoft.com/office/drawing/2014/main" id="{B89F40E9-71ED-B595-863C-6CDAB42F9AA8}"/>
              </a:ext>
            </a:extLst>
          </p:cNvPr>
          <p:cNvGrpSpPr/>
          <p:nvPr/>
        </p:nvGrpSpPr>
        <p:grpSpPr>
          <a:xfrm>
            <a:off x="7912389" y="3941673"/>
            <a:ext cx="1190160" cy="1035180"/>
            <a:chOff x="3892440" y="2627782"/>
            <a:chExt cx="793440" cy="690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125" name="Input penna 124">
                  <a:extLst>
                    <a:ext uri="{FF2B5EF4-FFF2-40B4-BE49-F238E27FC236}">
                      <a16:creationId xmlns:a16="http://schemas.microsoft.com/office/drawing/2014/main" id="{29EB72D6-FCCA-CD88-38C5-92A29E2D38EA}"/>
                    </a:ext>
                  </a:extLst>
                </p14:cNvPr>
                <p14:cNvContentPartPr/>
                <p14:nvPr/>
              </p14:nvContentPartPr>
              <p14:xfrm>
                <a:off x="4600200" y="2627782"/>
                <a:ext cx="85680" cy="74520"/>
              </p14:xfrm>
            </p:contentPart>
          </mc:Choice>
          <mc:Fallback xmlns="">
            <p:pic>
              <p:nvPicPr>
                <p:cNvPr id="125" name="Input penna 124">
                  <a:extLst>
                    <a:ext uri="{FF2B5EF4-FFF2-40B4-BE49-F238E27FC236}">
                      <a16:creationId xmlns:a16="http://schemas.microsoft.com/office/drawing/2014/main" id="{29EB72D6-FCCA-CD88-38C5-92A29E2D38EA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4582200" y="2609782"/>
                  <a:ext cx="121320" cy="1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123" name="Input penna 122">
                  <a:extLst>
                    <a:ext uri="{FF2B5EF4-FFF2-40B4-BE49-F238E27FC236}">
                      <a16:creationId xmlns:a16="http://schemas.microsoft.com/office/drawing/2014/main" id="{F8EAD690-261F-14F2-28BA-8BE551E0F205}"/>
                    </a:ext>
                  </a:extLst>
                </p14:cNvPr>
                <p14:cNvContentPartPr/>
                <p14:nvPr/>
              </p14:nvContentPartPr>
              <p14:xfrm>
                <a:off x="3892440" y="3240502"/>
                <a:ext cx="88920" cy="77400"/>
              </p14:xfrm>
            </p:contentPart>
          </mc:Choice>
          <mc:Fallback xmlns="">
            <p:pic>
              <p:nvPicPr>
                <p:cNvPr id="123" name="Input penna 122">
                  <a:extLst>
                    <a:ext uri="{FF2B5EF4-FFF2-40B4-BE49-F238E27FC236}">
                      <a16:creationId xmlns:a16="http://schemas.microsoft.com/office/drawing/2014/main" id="{F8EAD690-261F-14F2-28BA-8BE551E0F205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3874513" y="3222502"/>
                  <a:ext cx="124416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129" name="Input penna 128">
                  <a:extLst>
                    <a:ext uri="{FF2B5EF4-FFF2-40B4-BE49-F238E27FC236}">
                      <a16:creationId xmlns:a16="http://schemas.microsoft.com/office/drawing/2014/main" id="{D8F40BF0-ED47-CA4F-1BF1-5192FBC59288}"/>
                    </a:ext>
                  </a:extLst>
                </p14:cNvPr>
                <p14:cNvContentPartPr/>
                <p14:nvPr/>
              </p14:nvContentPartPr>
              <p14:xfrm>
                <a:off x="4377720" y="2697982"/>
                <a:ext cx="227160" cy="197640"/>
              </p14:xfrm>
            </p:contentPart>
          </mc:Choice>
          <mc:Fallback xmlns="">
            <p:pic>
              <p:nvPicPr>
                <p:cNvPr id="129" name="Input penna 128">
                  <a:extLst>
                    <a:ext uri="{FF2B5EF4-FFF2-40B4-BE49-F238E27FC236}">
                      <a16:creationId xmlns:a16="http://schemas.microsoft.com/office/drawing/2014/main" id="{D8F40BF0-ED47-CA4F-1BF1-5192FBC59288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4359720" y="2679982"/>
                  <a:ext cx="262800" cy="233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87">
            <p14:nvContentPartPr>
              <p14:cNvPr id="133" name="Input penna 132">
                <a:extLst>
                  <a:ext uri="{FF2B5EF4-FFF2-40B4-BE49-F238E27FC236}">
                    <a16:creationId xmlns:a16="http://schemas.microsoft.com/office/drawing/2014/main" id="{E749AC48-4E8A-D019-A834-D75DB64564E5}"/>
                  </a:ext>
                </a:extLst>
              </p14:cNvPr>
              <p14:cNvContentPartPr/>
              <p14:nvPr/>
            </p14:nvContentPartPr>
            <p14:xfrm>
              <a:off x="9458409" y="2795253"/>
              <a:ext cx="7560" cy="206820"/>
            </p14:xfrm>
          </p:contentPart>
        </mc:Choice>
        <mc:Fallback>
          <p:pic>
            <p:nvPicPr>
              <p:cNvPr id="133" name="Input penna 132">
                <a:extLst>
                  <a:ext uri="{FF2B5EF4-FFF2-40B4-BE49-F238E27FC236}">
                    <a16:creationId xmlns:a16="http://schemas.microsoft.com/office/drawing/2014/main" id="{E749AC48-4E8A-D019-A834-D75DB64564E5}"/>
                  </a:ext>
                </a:extLst>
              </p:cNvPr>
              <p:cNvPicPr/>
              <p:nvPr/>
            </p:nvPicPr>
            <p:blipFill>
              <a:blip r:embed="rId88"/>
              <a:stretch>
                <a:fillRect/>
              </a:stretch>
            </p:blipFill>
            <p:spPr>
              <a:xfrm>
                <a:off x="9440409" y="2777237"/>
                <a:ext cx="43200" cy="24249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9">
            <p14:nvContentPartPr>
              <p14:cNvPr id="135" name="Input penna 134">
                <a:extLst>
                  <a:ext uri="{FF2B5EF4-FFF2-40B4-BE49-F238E27FC236}">
                    <a16:creationId xmlns:a16="http://schemas.microsoft.com/office/drawing/2014/main" id="{F1652A60-F08B-617E-E6F0-DC0FA2F9BB12}"/>
                  </a:ext>
                </a:extLst>
              </p14:cNvPr>
              <p14:cNvContentPartPr/>
              <p14:nvPr/>
            </p14:nvContentPartPr>
            <p14:xfrm>
              <a:off x="9487569" y="3636573"/>
              <a:ext cx="7020" cy="186300"/>
            </p14:xfrm>
          </p:contentPart>
        </mc:Choice>
        <mc:Fallback>
          <p:pic>
            <p:nvPicPr>
              <p:cNvPr id="135" name="Input penna 134">
                <a:extLst>
                  <a:ext uri="{FF2B5EF4-FFF2-40B4-BE49-F238E27FC236}">
                    <a16:creationId xmlns:a16="http://schemas.microsoft.com/office/drawing/2014/main" id="{F1652A60-F08B-617E-E6F0-DC0FA2F9BB12}"/>
                  </a:ext>
                </a:extLst>
              </p:cNvPr>
              <p:cNvPicPr/>
              <p:nvPr/>
            </p:nvPicPr>
            <p:blipFill>
              <a:blip r:embed="rId90"/>
              <a:stretch>
                <a:fillRect/>
              </a:stretch>
            </p:blipFill>
            <p:spPr>
              <a:xfrm>
                <a:off x="9470855" y="3618556"/>
                <a:ext cx="40114" cy="22197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1">
            <p14:nvContentPartPr>
              <p14:cNvPr id="138" name="Input penna 137">
                <a:extLst>
                  <a:ext uri="{FF2B5EF4-FFF2-40B4-BE49-F238E27FC236}">
                    <a16:creationId xmlns:a16="http://schemas.microsoft.com/office/drawing/2014/main" id="{DD0CB350-2A97-7A6F-0C93-1F554B91CA82}"/>
                  </a:ext>
                </a:extLst>
              </p14:cNvPr>
              <p14:cNvContentPartPr/>
              <p14:nvPr/>
            </p14:nvContentPartPr>
            <p14:xfrm>
              <a:off x="9110109" y="3853653"/>
              <a:ext cx="164700" cy="99360"/>
            </p14:xfrm>
          </p:contentPart>
        </mc:Choice>
        <mc:Fallback>
          <p:pic>
            <p:nvPicPr>
              <p:cNvPr id="138" name="Input penna 137">
                <a:extLst>
                  <a:ext uri="{FF2B5EF4-FFF2-40B4-BE49-F238E27FC236}">
                    <a16:creationId xmlns:a16="http://schemas.microsoft.com/office/drawing/2014/main" id="{DD0CB350-2A97-7A6F-0C93-1F554B91CA82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9092089" y="3835522"/>
                <a:ext cx="200379" cy="1352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3">
            <p14:nvContentPartPr>
              <p14:cNvPr id="139" name="Input penna 138">
                <a:extLst>
                  <a:ext uri="{FF2B5EF4-FFF2-40B4-BE49-F238E27FC236}">
                    <a16:creationId xmlns:a16="http://schemas.microsoft.com/office/drawing/2014/main" id="{EA695010-C55B-B3A2-025B-F7DD8B7AFFDD}"/>
                  </a:ext>
                </a:extLst>
              </p14:cNvPr>
              <p14:cNvContentPartPr/>
              <p14:nvPr/>
            </p14:nvContentPartPr>
            <p14:xfrm>
              <a:off x="9305049" y="3836373"/>
              <a:ext cx="161460" cy="3240"/>
            </p14:xfrm>
          </p:contentPart>
        </mc:Choice>
        <mc:Fallback>
          <p:pic>
            <p:nvPicPr>
              <p:cNvPr id="139" name="Input penna 138">
                <a:extLst>
                  <a:ext uri="{FF2B5EF4-FFF2-40B4-BE49-F238E27FC236}">
                    <a16:creationId xmlns:a16="http://schemas.microsoft.com/office/drawing/2014/main" id="{EA695010-C55B-B3A2-025B-F7DD8B7AFFD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9287029" y="3818373"/>
                <a:ext cx="197140" cy="3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5">
            <p14:nvContentPartPr>
              <p14:cNvPr id="140" name="Input penna 139">
                <a:extLst>
                  <a:ext uri="{FF2B5EF4-FFF2-40B4-BE49-F238E27FC236}">
                    <a16:creationId xmlns:a16="http://schemas.microsoft.com/office/drawing/2014/main" id="{BF2BC538-22E2-AC3F-3265-D3F52A39E6E0}"/>
                  </a:ext>
                </a:extLst>
              </p14:cNvPr>
              <p14:cNvContentPartPr/>
              <p14:nvPr/>
            </p14:nvContentPartPr>
            <p14:xfrm>
              <a:off x="9521049" y="3823413"/>
              <a:ext cx="173880" cy="121500"/>
            </p14:xfrm>
          </p:contentPart>
        </mc:Choice>
        <mc:Fallback>
          <p:pic>
            <p:nvPicPr>
              <p:cNvPr id="140" name="Input penna 139">
                <a:extLst>
                  <a:ext uri="{FF2B5EF4-FFF2-40B4-BE49-F238E27FC236}">
                    <a16:creationId xmlns:a16="http://schemas.microsoft.com/office/drawing/2014/main" id="{BF2BC538-22E2-AC3F-3265-D3F52A39E6E0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9503049" y="3805386"/>
                <a:ext cx="209520" cy="1571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7">
            <p14:nvContentPartPr>
              <p14:cNvPr id="141" name="Input penna 140">
                <a:extLst>
                  <a:ext uri="{FF2B5EF4-FFF2-40B4-BE49-F238E27FC236}">
                    <a16:creationId xmlns:a16="http://schemas.microsoft.com/office/drawing/2014/main" id="{C61F3294-F663-CD12-9E9F-F8BED4E3CF5C}"/>
                  </a:ext>
                </a:extLst>
              </p14:cNvPr>
              <p14:cNvContentPartPr/>
              <p14:nvPr/>
            </p14:nvContentPartPr>
            <p14:xfrm>
              <a:off x="10240869" y="4331553"/>
              <a:ext cx="120960" cy="112860"/>
            </p14:xfrm>
          </p:contentPart>
        </mc:Choice>
        <mc:Fallback>
          <p:pic>
            <p:nvPicPr>
              <p:cNvPr id="141" name="Input penna 140">
                <a:extLst>
                  <a:ext uri="{FF2B5EF4-FFF2-40B4-BE49-F238E27FC236}">
                    <a16:creationId xmlns:a16="http://schemas.microsoft.com/office/drawing/2014/main" id="{C61F3294-F663-CD12-9E9F-F8BED4E3CF5C}"/>
                  </a:ext>
                </a:extLst>
              </p:cNvPr>
              <p:cNvPicPr/>
              <p:nvPr/>
            </p:nvPicPr>
            <p:blipFill>
              <a:blip r:embed="rId98"/>
              <a:stretch>
                <a:fillRect/>
              </a:stretch>
            </p:blipFill>
            <p:spPr>
              <a:xfrm>
                <a:off x="10222869" y="4313639"/>
                <a:ext cx="156600" cy="1483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9">
            <p14:nvContentPartPr>
              <p14:cNvPr id="142" name="Input penna 141">
                <a:extLst>
                  <a:ext uri="{FF2B5EF4-FFF2-40B4-BE49-F238E27FC236}">
                    <a16:creationId xmlns:a16="http://schemas.microsoft.com/office/drawing/2014/main" id="{6D41FB75-7E58-D6DB-F8C8-E3C9B07F20DB}"/>
                  </a:ext>
                </a:extLst>
              </p14:cNvPr>
              <p14:cNvContentPartPr/>
              <p14:nvPr/>
            </p14:nvContentPartPr>
            <p14:xfrm>
              <a:off x="11290629" y="5433693"/>
              <a:ext cx="127440" cy="157140"/>
            </p14:xfrm>
          </p:contentPart>
        </mc:Choice>
        <mc:Fallback>
          <p:pic>
            <p:nvPicPr>
              <p:cNvPr id="142" name="Input penna 141">
                <a:extLst>
                  <a:ext uri="{FF2B5EF4-FFF2-40B4-BE49-F238E27FC236}">
                    <a16:creationId xmlns:a16="http://schemas.microsoft.com/office/drawing/2014/main" id="{6D41FB75-7E58-D6DB-F8C8-E3C9B07F20DB}"/>
                  </a:ext>
                </a:extLst>
              </p:cNvPr>
              <p:cNvPicPr/>
              <p:nvPr/>
            </p:nvPicPr>
            <p:blipFill>
              <a:blip r:embed="rId100"/>
              <a:stretch>
                <a:fillRect/>
              </a:stretch>
            </p:blipFill>
            <p:spPr>
              <a:xfrm>
                <a:off x="11272629" y="5415672"/>
                <a:ext cx="163080" cy="19282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1">
            <p14:nvContentPartPr>
              <p14:cNvPr id="143" name="Input penna 142">
                <a:extLst>
                  <a:ext uri="{FF2B5EF4-FFF2-40B4-BE49-F238E27FC236}">
                    <a16:creationId xmlns:a16="http://schemas.microsoft.com/office/drawing/2014/main" id="{82854AD0-18A9-CEDD-05F0-F77DDA8A1DA1}"/>
                  </a:ext>
                </a:extLst>
              </p14:cNvPr>
              <p14:cNvContentPartPr/>
              <p14:nvPr/>
            </p14:nvContentPartPr>
            <p14:xfrm>
              <a:off x="12039609" y="6441333"/>
              <a:ext cx="145800" cy="200340"/>
            </p14:xfrm>
          </p:contentPart>
        </mc:Choice>
        <mc:Fallback>
          <p:pic>
            <p:nvPicPr>
              <p:cNvPr id="143" name="Input penna 142">
                <a:extLst>
                  <a:ext uri="{FF2B5EF4-FFF2-40B4-BE49-F238E27FC236}">
                    <a16:creationId xmlns:a16="http://schemas.microsoft.com/office/drawing/2014/main" id="{82854AD0-18A9-CEDD-05F0-F77DDA8A1DA1}"/>
                  </a:ext>
                </a:extLst>
              </p:cNvPr>
              <p:cNvPicPr/>
              <p:nvPr/>
            </p:nvPicPr>
            <p:blipFill>
              <a:blip r:embed="rId102"/>
              <a:stretch>
                <a:fillRect/>
              </a:stretch>
            </p:blipFill>
            <p:spPr>
              <a:xfrm>
                <a:off x="12021609" y="6423317"/>
                <a:ext cx="181440" cy="23601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3">
            <p14:nvContentPartPr>
              <p14:cNvPr id="144" name="Input penna 143">
                <a:extLst>
                  <a:ext uri="{FF2B5EF4-FFF2-40B4-BE49-F238E27FC236}">
                    <a16:creationId xmlns:a16="http://schemas.microsoft.com/office/drawing/2014/main" id="{43B2D034-F1CD-0103-9901-9564C1CE2C1A}"/>
                  </a:ext>
                </a:extLst>
              </p14:cNvPr>
              <p14:cNvContentPartPr/>
              <p14:nvPr/>
            </p14:nvContentPartPr>
            <p14:xfrm>
              <a:off x="9734349" y="3975153"/>
              <a:ext cx="479520" cy="335880"/>
            </p14:xfrm>
          </p:contentPart>
        </mc:Choice>
        <mc:Fallback>
          <p:pic>
            <p:nvPicPr>
              <p:cNvPr id="144" name="Input penna 143">
                <a:extLst>
                  <a:ext uri="{FF2B5EF4-FFF2-40B4-BE49-F238E27FC236}">
                    <a16:creationId xmlns:a16="http://schemas.microsoft.com/office/drawing/2014/main" id="{43B2D034-F1CD-0103-9901-9564C1CE2C1A}"/>
                  </a:ext>
                </a:extLst>
              </p:cNvPr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9716363" y="3957153"/>
                <a:ext cx="515133" cy="37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5">
            <p14:nvContentPartPr>
              <p14:cNvPr id="145" name="Input penna 144">
                <a:extLst>
                  <a:ext uri="{FF2B5EF4-FFF2-40B4-BE49-F238E27FC236}">
                    <a16:creationId xmlns:a16="http://schemas.microsoft.com/office/drawing/2014/main" id="{3C90DA8B-E8C0-EA26-1282-2669D2C8519A}"/>
                  </a:ext>
                </a:extLst>
              </p14:cNvPr>
              <p14:cNvContentPartPr/>
              <p14:nvPr/>
            </p14:nvContentPartPr>
            <p14:xfrm>
              <a:off x="10419069" y="4518393"/>
              <a:ext cx="892620" cy="924480"/>
            </p14:xfrm>
          </p:contentPart>
        </mc:Choice>
        <mc:Fallback>
          <p:pic>
            <p:nvPicPr>
              <p:cNvPr id="145" name="Input penna 144">
                <a:extLst>
                  <a:ext uri="{FF2B5EF4-FFF2-40B4-BE49-F238E27FC236}">
                    <a16:creationId xmlns:a16="http://schemas.microsoft.com/office/drawing/2014/main" id="{3C90DA8B-E8C0-EA26-1282-2669D2C8519A}"/>
                  </a:ext>
                </a:extLst>
              </p:cNvPr>
              <p:cNvPicPr/>
              <p:nvPr/>
            </p:nvPicPr>
            <p:blipFill>
              <a:blip r:embed="rId106"/>
              <a:stretch>
                <a:fillRect/>
              </a:stretch>
            </p:blipFill>
            <p:spPr>
              <a:xfrm>
                <a:off x="10401065" y="4500393"/>
                <a:ext cx="928267" cy="960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7">
            <p14:nvContentPartPr>
              <p14:cNvPr id="146" name="Input penna 145">
                <a:extLst>
                  <a:ext uri="{FF2B5EF4-FFF2-40B4-BE49-F238E27FC236}">
                    <a16:creationId xmlns:a16="http://schemas.microsoft.com/office/drawing/2014/main" id="{1C2F7A7A-1436-124F-6EDC-29790605C935}"/>
                  </a:ext>
                </a:extLst>
              </p14:cNvPr>
              <p14:cNvContentPartPr/>
              <p14:nvPr/>
            </p14:nvContentPartPr>
            <p14:xfrm>
              <a:off x="11431569" y="5610813"/>
              <a:ext cx="580500" cy="798660"/>
            </p14:xfrm>
          </p:contentPart>
        </mc:Choice>
        <mc:Fallback>
          <p:pic>
            <p:nvPicPr>
              <p:cNvPr id="146" name="Input penna 145">
                <a:extLst>
                  <a:ext uri="{FF2B5EF4-FFF2-40B4-BE49-F238E27FC236}">
                    <a16:creationId xmlns:a16="http://schemas.microsoft.com/office/drawing/2014/main" id="{1C2F7A7A-1436-124F-6EDC-29790605C935}"/>
                  </a:ext>
                </a:extLst>
              </p:cNvPr>
              <p:cNvPicPr/>
              <p:nvPr/>
            </p:nvPicPr>
            <p:blipFill>
              <a:blip r:embed="rId108"/>
              <a:stretch>
                <a:fillRect/>
              </a:stretch>
            </p:blipFill>
            <p:spPr>
              <a:xfrm>
                <a:off x="11413552" y="5592809"/>
                <a:ext cx="616173" cy="83430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9">
            <p14:nvContentPartPr>
              <p14:cNvPr id="149" name="Input penna 148">
                <a:extLst>
                  <a:ext uri="{FF2B5EF4-FFF2-40B4-BE49-F238E27FC236}">
                    <a16:creationId xmlns:a16="http://schemas.microsoft.com/office/drawing/2014/main" id="{FD4550BA-3EFC-1936-5A08-C9DCABC5EBB4}"/>
                  </a:ext>
                </a:extLst>
              </p14:cNvPr>
              <p14:cNvContentPartPr/>
              <p14:nvPr/>
            </p14:nvContentPartPr>
            <p14:xfrm>
              <a:off x="13313469" y="1314033"/>
              <a:ext cx="148500" cy="60480"/>
            </p14:xfrm>
          </p:contentPart>
        </mc:Choice>
        <mc:Fallback>
          <p:pic>
            <p:nvPicPr>
              <p:cNvPr id="149" name="Input penna 148">
                <a:extLst>
                  <a:ext uri="{FF2B5EF4-FFF2-40B4-BE49-F238E27FC236}">
                    <a16:creationId xmlns:a16="http://schemas.microsoft.com/office/drawing/2014/main" id="{FD4550BA-3EFC-1936-5A08-C9DCABC5EBB4}"/>
                  </a:ext>
                </a:extLst>
              </p:cNvPr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13295447" y="1295816"/>
                <a:ext cx="184183" cy="9654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1">
            <p14:nvContentPartPr>
              <p14:cNvPr id="150" name="Input penna 149">
                <a:extLst>
                  <a:ext uri="{FF2B5EF4-FFF2-40B4-BE49-F238E27FC236}">
                    <a16:creationId xmlns:a16="http://schemas.microsoft.com/office/drawing/2014/main" id="{13B16DBB-02B7-7E04-71C1-339CC38B70A1}"/>
                  </a:ext>
                </a:extLst>
              </p14:cNvPr>
              <p14:cNvContentPartPr/>
              <p14:nvPr/>
            </p14:nvContentPartPr>
            <p14:xfrm>
              <a:off x="14617569" y="794013"/>
              <a:ext cx="131760" cy="53460"/>
            </p14:xfrm>
          </p:contentPart>
        </mc:Choice>
        <mc:Fallback>
          <p:pic>
            <p:nvPicPr>
              <p:cNvPr id="150" name="Input penna 149">
                <a:extLst>
                  <a:ext uri="{FF2B5EF4-FFF2-40B4-BE49-F238E27FC236}">
                    <a16:creationId xmlns:a16="http://schemas.microsoft.com/office/drawing/2014/main" id="{13B16DBB-02B7-7E04-71C1-339CC38B70A1}"/>
                  </a:ext>
                </a:extLst>
              </p:cNvPr>
              <p:cNvPicPr/>
              <p:nvPr/>
            </p:nvPicPr>
            <p:blipFill>
              <a:blip r:embed="rId112"/>
              <a:stretch>
                <a:fillRect/>
              </a:stretch>
            </p:blipFill>
            <p:spPr>
              <a:xfrm>
                <a:off x="14599569" y="776193"/>
                <a:ext cx="167400" cy="887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3">
            <p14:nvContentPartPr>
              <p14:cNvPr id="153" name="Input penna 152">
                <a:extLst>
                  <a:ext uri="{FF2B5EF4-FFF2-40B4-BE49-F238E27FC236}">
                    <a16:creationId xmlns:a16="http://schemas.microsoft.com/office/drawing/2014/main" id="{BF3EA038-A9A2-91EC-63D2-8F11A0A362A6}"/>
                  </a:ext>
                </a:extLst>
              </p14:cNvPr>
              <p14:cNvContentPartPr/>
              <p14:nvPr/>
            </p14:nvContentPartPr>
            <p14:xfrm>
              <a:off x="12770229" y="1383693"/>
              <a:ext cx="499500" cy="201960"/>
            </p14:xfrm>
          </p:contentPart>
        </mc:Choice>
        <mc:Fallback>
          <p:pic>
            <p:nvPicPr>
              <p:cNvPr id="153" name="Input penna 152">
                <a:extLst>
                  <a:ext uri="{FF2B5EF4-FFF2-40B4-BE49-F238E27FC236}">
                    <a16:creationId xmlns:a16="http://schemas.microsoft.com/office/drawing/2014/main" id="{BF3EA038-A9A2-91EC-63D2-8F11A0A362A6}"/>
                  </a:ext>
                </a:extLst>
              </p:cNvPr>
              <p:cNvPicPr/>
              <p:nvPr/>
            </p:nvPicPr>
            <p:blipFill>
              <a:blip r:embed="rId114"/>
              <a:stretch>
                <a:fillRect/>
              </a:stretch>
            </p:blipFill>
            <p:spPr>
              <a:xfrm>
                <a:off x="12752223" y="1365693"/>
                <a:ext cx="535153" cy="23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5">
            <p14:nvContentPartPr>
              <p14:cNvPr id="158" name="Input penna 157">
                <a:extLst>
                  <a:ext uri="{FF2B5EF4-FFF2-40B4-BE49-F238E27FC236}">
                    <a16:creationId xmlns:a16="http://schemas.microsoft.com/office/drawing/2014/main" id="{A8EB8ADC-9F93-09E0-0ADB-8B62F79B5B03}"/>
                  </a:ext>
                </a:extLst>
              </p14:cNvPr>
              <p14:cNvContentPartPr/>
              <p14:nvPr/>
            </p14:nvContentPartPr>
            <p14:xfrm>
              <a:off x="14636739" y="392040"/>
              <a:ext cx="43740" cy="133920"/>
            </p14:xfrm>
          </p:contentPart>
        </mc:Choice>
        <mc:Fallback>
          <p:pic>
            <p:nvPicPr>
              <p:cNvPr id="158" name="Input penna 157">
                <a:extLst>
                  <a:ext uri="{FF2B5EF4-FFF2-40B4-BE49-F238E27FC236}">
                    <a16:creationId xmlns:a16="http://schemas.microsoft.com/office/drawing/2014/main" id="{A8EB8ADC-9F93-09E0-0ADB-8B62F79B5B03}"/>
                  </a:ext>
                </a:extLst>
              </p:cNvPr>
              <p:cNvPicPr/>
              <p:nvPr/>
            </p:nvPicPr>
            <p:blipFill>
              <a:blip r:embed="rId116"/>
              <a:stretch>
                <a:fillRect/>
              </a:stretch>
            </p:blipFill>
            <p:spPr>
              <a:xfrm>
                <a:off x="14618665" y="374040"/>
                <a:ext cx="79527" cy="16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7">
            <p14:nvContentPartPr>
              <p14:cNvPr id="159" name="Input penna 158">
                <a:extLst>
                  <a:ext uri="{FF2B5EF4-FFF2-40B4-BE49-F238E27FC236}">
                    <a16:creationId xmlns:a16="http://schemas.microsoft.com/office/drawing/2014/main" id="{E7EDA8F7-18A1-484B-D602-D7B2E81BE4B6}"/>
                  </a:ext>
                </a:extLst>
              </p14:cNvPr>
              <p14:cNvContentPartPr/>
              <p14:nvPr/>
            </p14:nvContentPartPr>
            <p14:xfrm>
              <a:off x="14746899" y="732240"/>
              <a:ext cx="54000" cy="164700"/>
            </p14:xfrm>
          </p:contentPart>
        </mc:Choice>
        <mc:Fallback>
          <p:pic>
            <p:nvPicPr>
              <p:cNvPr id="159" name="Input penna 158">
                <a:extLst>
                  <a:ext uri="{FF2B5EF4-FFF2-40B4-BE49-F238E27FC236}">
                    <a16:creationId xmlns:a16="http://schemas.microsoft.com/office/drawing/2014/main" id="{E7EDA8F7-18A1-484B-D602-D7B2E81BE4B6}"/>
                  </a:ext>
                </a:extLst>
              </p:cNvPr>
              <p:cNvPicPr/>
              <p:nvPr/>
            </p:nvPicPr>
            <p:blipFill>
              <a:blip r:embed="rId118"/>
              <a:stretch>
                <a:fillRect/>
              </a:stretch>
            </p:blipFill>
            <p:spPr>
              <a:xfrm>
                <a:off x="14728899" y="714299"/>
                <a:ext cx="89640" cy="20022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9">
            <p14:nvContentPartPr>
              <p14:cNvPr id="162" name="Input penna 161">
                <a:extLst>
                  <a:ext uri="{FF2B5EF4-FFF2-40B4-BE49-F238E27FC236}">
                    <a16:creationId xmlns:a16="http://schemas.microsoft.com/office/drawing/2014/main" id="{6CA09948-D100-396B-FBED-0898354394E3}"/>
                  </a:ext>
                </a:extLst>
              </p14:cNvPr>
              <p14:cNvContentPartPr/>
              <p14:nvPr/>
            </p14:nvContentPartPr>
            <p14:xfrm>
              <a:off x="15473199" y="3092040"/>
              <a:ext cx="61020" cy="187380"/>
            </p14:xfrm>
          </p:contentPart>
        </mc:Choice>
        <mc:Fallback>
          <p:pic>
            <p:nvPicPr>
              <p:cNvPr id="162" name="Input penna 161">
                <a:extLst>
                  <a:ext uri="{FF2B5EF4-FFF2-40B4-BE49-F238E27FC236}">
                    <a16:creationId xmlns:a16="http://schemas.microsoft.com/office/drawing/2014/main" id="{6CA09948-D100-396B-FBED-0898354394E3}"/>
                  </a:ext>
                </a:extLst>
              </p:cNvPr>
              <p:cNvPicPr/>
              <p:nvPr/>
            </p:nvPicPr>
            <p:blipFill>
              <a:blip r:embed="rId120"/>
              <a:stretch>
                <a:fillRect/>
              </a:stretch>
            </p:blipFill>
            <p:spPr>
              <a:xfrm>
                <a:off x="15455357" y="3073988"/>
                <a:ext cx="96347" cy="22312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1">
            <p14:nvContentPartPr>
              <p14:cNvPr id="163" name="Input penna 162">
                <a:extLst>
                  <a:ext uri="{FF2B5EF4-FFF2-40B4-BE49-F238E27FC236}">
                    <a16:creationId xmlns:a16="http://schemas.microsoft.com/office/drawing/2014/main" id="{E65AB227-66B7-E84C-9A04-A33DA4E8963E}"/>
                  </a:ext>
                </a:extLst>
              </p14:cNvPr>
              <p14:cNvContentPartPr/>
              <p14:nvPr/>
            </p14:nvContentPartPr>
            <p14:xfrm>
              <a:off x="16235679" y="5261220"/>
              <a:ext cx="59940" cy="183600"/>
            </p14:xfrm>
          </p:contentPart>
        </mc:Choice>
        <mc:Fallback>
          <p:pic>
            <p:nvPicPr>
              <p:cNvPr id="163" name="Input penna 162">
                <a:extLst>
                  <a:ext uri="{FF2B5EF4-FFF2-40B4-BE49-F238E27FC236}">
                    <a16:creationId xmlns:a16="http://schemas.microsoft.com/office/drawing/2014/main" id="{E65AB227-66B7-E84C-9A04-A33DA4E8963E}"/>
                  </a:ext>
                </a:extLst>
              </p:cNvPr>
              <p:cNvPicPr/>
              <p:nvPr/>
            </p:nvPicPr>
            <p:blipFill>
              <a:blip r:embed="rId122"/>
              <a:stretch>
                <a:fillRect/>
              </a:stretch>
            </p:blipFill>
            <p:spPr>
              <a:xfrm>
                <a:off x="16217840" y="5243220"/>
                <a:ext cx="95262" cy="21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3">
            <p14:nvContentPartPr>
              <p14:cNvPr id="165" name="Input penna 164">
                <a:extLst>
                  <a:ext uri="{FF2B5EF4-FFF2-40B4-BE49-F238E27FC236}">
                    <a16:creationId xmlns:a16="http://schemas.microsoft.com/office/drawing/2014/main" id="{531C238E-B70B-A72B-B692-230F635DD1CE}"/>
                  </a:ext>
                </a:extLst>
              </p14:cNvPr>
              <p14:cNvContentPartPr/>
              <p14:nvPr/>
            </p14:nvContentPartPr>
            <p14:xfrm>
              <a:off x="14702079" y="583200"/>
              <a:ext cx="38880" cy="118260"/>
            </p14:xfrm>
          </p:contentPart>
        </mc:Choice>
        <mc:Fallback>
          <p:pic>
            <p:nvPicPr>
              <p:cNvPr id="165" name="Input penna 164">
                <a:extLst>
                  <a:ext uri="{FF2B5EF4-FFF2-40B4-BE49-F238E27FC236}">
                    <a16:creationId xmlns:a16="http://schemas.microsoft.com/office/drawing/2014/main" id="{531C238E-B70B-A72B-B692-230F635DD1CE}"/>
                  </a:ext>
                </a:extLst>
              </p:cNvPr>
              <p:cNvPicPr/>
              <p:nvPr/>
            </p:nvPicPr>
            <p:blipFill>
              <a:blip r:embed="rId124"/>
              <a:stretch>
                <a:fillRect/>
              </a:stretch>
            </p:blipFill>
            <p:spPr>
              <a:xfrm>
                <a:off x="14684079" y="565173"/>
                <a:ext cx="74520" cy="15395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5">
            <p14:nvContentPartPr>
              <p14:cNvPr id="166" name="Input penna 165">
                <a:extLst>
                  <a:ext uri="{FF2B5EF4-FFF2-40B4-BE49-F238E27FC236}">
                    <a16:creationId xmlns:a16="http://schemas.microsoft.com/office/drawing/2014/main" id="{798BBD7A-9EF5-020A-8D63-39AB4C2784B9}"/>
                  </a:ext>
                </a:extLst>
              </p14:cNvPr>
              <p14:cNvContentPartPr/>
              <p14:nvPr/>
            </p14:nvContentPartPr>
            <p14:xfrm>
              <a:off x="15745359" y="3919860"/>
              <a:ext cx="65340" cy="179280"/>
            </p14:xfrm>
          </p:contentPart>
        </mc:Choice>
        <mc:Fallback>
          <p:pic>
            <p:nvPicPr>
              <p:cNvPr id="166" name="Input penna 165">
                <a:extLst>
                  <a:ext uri="{FF2B5EF4-FFF2-40B4-BE49-F238E27FC236}">
                    <a16:creationId xmlns:a16="http://schemas.microsoft.com/office/drawing/2014/main" id="{798BBD7A-9EF5-020A-8D63-39AB4C2784B9}"/>
                  </a:ext>
                </a:extLst>
              </p:cNvPr>
              <p:cNvPicPr/>
              <p:nvPr/>
            </p:nvPicPr>
            <p:blipFill>
              <a:blip r:embed="rId126"/>
              <a:stretch>
                <a:fillRect/>
              </a:stretch>
            </p:blipFill>
            <p:spPr>
              <a:xfrm>
                <a:off x="15727507" y="3901860"/>
                <a:ext cx="100688" cy="21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7">
            <p14:nvContentPartPr>
              <p14:cNvPr id="168" name="Input penna 167">
                <a:extLst>
                  <a:ext uri="{FF2B5EF4-FFF2-40B4-BE49-F238E27FC236}">
                    <a16:creationId xmlns:a16="http://schemas.microsoft.com/office/drawing/2014/main" id="{7E15D24F-693A-FE4B-FD4A-5DA454FDF2B6}"/>
                  </a:ext>
                </a:extLst>
              </p14:cNvPr>
              <p14:cNvContentPartPr/>
              <p14:nvPr/>
            </p14:nvContentPartPr>
            <p14:xfrm>
              <a:off x="14798739" y="931500"/>
              <a:ext cx="278640" cy="909360"/>
            </p14:xfrm>
          </p:contentPart>
        </mc:Choice>
        <mc:Fallback>
          <p:pic>
            <p:nvPicPr>
              <p:cNvPr id="168" name="Input penna 167">
                <a:extLst>
                  <a:ext uri="{FF2B5EF4-FFF2-40B4-BE49-F238E27FC236}">
                    <a16:creationId xmlns:a16="http://schemas.microsoft.com/office/drawing/2014/main" id="{7E15D24F-693A-FE4B-FD4A-5DA454FDF2B6}"/>
                  </a:ext>
                </a:extLst>
              </p:cNvPr>
              <p:cNvPicPr/>
              <p:nvPr/>
            </p:nvPicPr>
            <p:blipFill>
              <a:blip r:embed="rId128"/>
              <a:stretch>
                <a:fillRect/>
              </a:stretch>
            </p:blipFill>
            <p:spPr>
              <a:xfrm>
                <a:off x="14780692" y="913500"/>
                <a:ext cx="314372" cy="94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9">
            <p14:nvContentPartPr>
              <p14:cNvPr id="169" name="Input penna 168">
                <a:extLst>
                  <a:ext uri="{FF2B5EF4-FFF2-40B4-BE49-F238E27FC236}">
                    <a16:creationId xmlns:a16="http://schemas.microsoft.com/office/drawing/2014/main" id="{2ED7E2DF-7F82-C9F4-6B3F-B20AA6C06BF5}"/>
                  </a:ext>
                </a:extLst>
              </p14:cNvPr>
              <p14:cNvContentPartPr/>
              <p14:nvPr/>
            </p14:nvContentPartPr>
            <p14:xfrm>
              <a:off x="15193479" y="2187540"/>
              <a:ext cx="246780" cy="806760"/>
            </p14:xfrm>
          </p:contentPart>
        </mc:Choice>
        <mc:Fallback>
          <p:pic>
            <p:nvPicPr>
              <p:cNvPr id="169" name="Input penna 168">
                <a:extLst>
                  <a:ext uri="{FF2B5EF4-FFF2-40B4-BE49-F238E27FC236}">
                    <a16:creationId xmlns:a16="http://schemas.microsoft.com/office/drawing/2014/main" id="{2ED7E2DF-7F82-C9F4-6B3F-B20AA6C06BF5}"/>
                  </a:ext>
                </a:extLst>
              </p:cNvPr>
              <p:cNvPicPr/>
              <p:nvPr/>
            </p:nvPicPr>
            <p:blipFill>
              <a:blip r:embed="rId130"/>
              <a:stretch>
                <a:fillRect/>
              </a:stretch>
            </p:blipFill>
            <p:spPr>
              <a:xfrm>
                <a:off x="15175466" y="2169524"/>
                <a:ext cx="282446" cy="84243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1">
            <p14:nvContentPartPr>
              <p14:cNvPr id="170" name="Input penna 169">
                <a:extLst>
                  <a:ext uri="{FF2B5EF4-FFF2-40B4-BE49-F238E27FC236}">
                    <a16:creationId xmlns:a16="http://schemas.microsoft.com/office/drawing/2014/main" id="{5A61A7C0-8373-3DDA-BFCC-7AB1F24CB61D}"/>
                  </a:ext>
                </a:extLst>
              </p14:cNvPr>
              <p14:cNvContentPartPr/>
              <p14:nvPr/>
            </p14:nvContentPartPr>
            <p14:xfrm>
              <a:off x="15076299" y="1803600"/>
              <a:ext cx="22140" cy="71820"/>
            </p14:xfrm>
          </p:contentPart>
        </mc:Choice>
        <mc:Fallback>
          <p:pic>
            <p:nvPicPr>
              <p:cNvPr id="170" name="Input penna 169">
                <a:extLst>
                  <a:ext uri="{FF2B5EF4-FFF2-40B4-BE49-F238E27FC236}">
                    <a16:creationId xmlns:a16="http://schemas.microsoft.com/office/drawing/2014/main" id="{5A61A7C0-8373-3DDA-BFCC-7AB1F24CB61D}"/>
                  </a:ext>
                </a:extLst>
              </p:cNvPr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15058728" y="1785555"/>
                <a:ext cx="56931" cy="1075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3">
            <p14:nvContentPartPr>
              <p14:cNvPr id="171" name="Input penna 170">
                <a:extLst>
                  <a:ext uri="{FF2B5EF4-FFF2-40B4-BE49-F238E27FC236}">
                    <a16:creationId xmlns:a16="http://schemas.microsoft.com/office/drawing/2014/main" id="{206837F1-6BFD-F529-9BC0-7F9CA3489C87}"/>
                  </a:ext>
                </a:extLst>
              </p14:cNvPr>
              <p14:cNvContentPartPr/>
              <p14:nvPr/>
            </p14:nvContentPartPr>
            <p14:xfrm>
              <a:off x="15546639" y="3330720"/>
              <a:ext cx="180900" cy="555660"/>
            </p14:xfrm>
          </p:contentPart>
        </mc:Choice>
        <mc:Fallback>
          <p:pic>
            <p:nvPicPr>
              <p:cNvPr id="171" name="Input penna 170">
                <a:extLst>
                  <a:ext uri="{FF2B5EF4-FFF2-40B4-BE49-F238E27FC236}">
                    <a16:creationId xmlns:a16="http://schemas.microsoft.com/office/drawing/2014/main" id="{206837F1-6BFD-F529-9BC0-7F9CA3489C87}"/>
                  </a:ext>
                </a:extLst>
              </p:cNvPr>
              <p:cNvPicPr/>
              <p:nvPr/>
            </p:nvPicPr>
            <p:blipFill>
              <a:blip r:embed="rId134"/>
              <a:stretch>
                <a:fillRect/>
              </a:stretch>
            </p:blipFill>
            <p:spPr>
              <a:xfrm>
                <a:off x="15528621" y="3312702"/>
                <a:ext cx="216575" cy="59133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5">
            <p14:nvContentPartPr>
              <p14:cNvPr id="175" name="Input penna 174">
                <a:extLst>
                  <a:ext uri="{FF2B5EF4-FFF2-40B4-BE49-F238E27FC236}">
                    <a16:creationId xmlns:a16="http://schemas.microsoft.com/office/drawing/2014/main" id="{9B626112-C183-6B2C-FD5F-7B788B1BB7B7}"/>
                  </a:ext>
                </a:extLst>
              </p14:cNvPr>
              <p14:cNvContentPartPr/>
              <p14:nvPr/>
            </p14:nvContentPartPr>
            <p14:xfrm>
              <a:off x="12168399" y="4487940"/>
              <a:ext cx="137160" cy="55620"/>
            </p14:xfrm>
          </p:contentPart>
        </mc:Choice>
        <mc:Fallback>
          <p:pic>
            <p:nvPicPr>
              <p:cNvPr id="175" name="Input penna 174">
                <a:extLst>
                  <a:ext uri="{FF2B5EF4-FFF2-40B4-BE49-F238E27FC236}">
                    <a16:creationId xmlns:a16="http://schemas.microsoft.com/office/drawing/2014/main" id="{9B626112-C183-6B2C-FD5F-7B788B1BB7B7}"/>
                  </a:ext>
                </a:extLst>
              </p:cNvPr>
              <p:cNvPicPr/>
              <p:nvPr/>
            </p:nvPicPr>
            <p:blipFill>
              <a:blip r:embed="rId136"/>
              <a:stretch>
                <a:fillRect/>
              </a:stretch>
            </p:blipFill>
            <p:spPr>
              <a:xfrm>
                <a:off x="12150399" y="4469882"/>
                <a:ext cx="172800" cy="9137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7">
            <p14:nvContentPartPr>
              <p14:cNvPr id="176" name="Input penna 175">
                <a:extLst>
                  <a:ext uri="{FF2B5EF4-FFF2-40B4-BE49-F238E27FC236}">
                    <a16:creationId xmlns:a16="http://schemas.microsoft.com/office/drawing/2014/main" id="{305375A4-E810-8C14-80A9-48259376A3B0}"/>
                  </a:ext>
                </a:extLst>
              </p14:cNvPr>
              <p14:cNvContentPartPr/>
              <p14:nvPr/>
            </p14:nvContentPartPr>
            <p14:xfrm>
              <a:off x="13364499" y="4011660"/>
              <a:ext cx="172800" cy="70200"/>
            </p14:xfrm>
          </p:contentPart>
        </mc:Choice>
        <mc:Fallback>
          <p:pic>
            <p:nvPicPr>
              <p:cNvPr id="176" name="Input penna 175">
                <a:extLst>
                  <a:ext uri="{FF2B5EF4-FFF2-40B4-BE49-F238E27FC236}">
                    <a16:creationId xmlns:a16="http://schemas.microsoft.com/office/drawing/2014/main" id="{305375A4-E810-8C14-80A9-48259376A3B0}"/>
                  </a:ext>
                </a:extLst>
              </p:cNvPr>
              <p:cNvPicPr/>
              <p:nvPr/>
            </p:nvPicPr>
            <p:blipFill>
              <a:blip r:embed="rId138"/>
              <a:stretch>
                <a:fillRect/>
              </a:stretch>
            </p:blipFill>
            <p:spPr>
              <a:xfrm>
                <a:off x="13346499" y="3993473"/>
                <a:ext cx="208440" cy="10620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9">
            <p14:nvContentPartPr>
              <p14:cNvPr id="178" name="Input penna 177">
                <a:extLst>
                  <a:ext uri="{FF2B5EF4-FFF2-40B4-BE49-F238E27FC236}">
                    <a16:creationId xmlns:a16="http://schemas.microsoft.com/office/drawing/2014/main" id="{055A7DFB-2A64-4148-AA9A-E3E0BFFAE92E}"/>
                  </a:ext>
                </a:extLst>
              </p14:cNvPr>
              <p14:cNvContentPartPr/>
              <p14:nvPr/>
            </p14:nvContentPartPr>
            <p14:xfrm>
              <a:off x="12697059" y="4270320"/>
              <a:ext cx="200340" cy="81000"/>
            </p14:xfrm>
          </p:contentPart>
        </mc:Choice>
        <mc:Fallback>
          <p:pic>
            <p:nvPicPr>
              <p:cNvPr id="178" name="Input penna 177">
                <a:extLst>
                  <a:ext uri="{FF2B5EF4-FFF2-40B4-BE49-F238E27FC236}">
                    <a16:creationId xmlns:a16="http://schemas.microsoft.com/office/drawing/2014/main" id="{055A7DFB-2A64-4148-AA9A-E3E0BFFAE92E}"/>
                  </a:ext>
                </a:extLst>
              </p:cNvPr>
              <p:cNvPicPr/>
              <p:nvPr/>
            </p:nvPicPr>
            <p:blipFill>
              <a:blip r:embed="rId140"/>
              <a:stretch>
                <a:fillRect/>
              </a:stretch>
            </p:blipFill>
            <p:spPr>
              <a:xfrm>
                <a:off x="12679010" y="4252320"/>
                <a:ext cx="236076" cy="11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1">
            <p14:nvContentPartPr>
              <p14:cNvPr id="181" name="Input penna 180">
                <a:extLst>
                  <a:ext uri="{FF2B5EF4-FFF2-40B4-BE49-F238E27FC236}">
                    <a16:creationId xmlns:a16="http://schemas.microsoft.com/office/drawing/2014/main" id="{103594FD-0C02-FD66-F1BB-7D65C312B608}"/>
                  </a:ext>
                </a:extLst>
              </p14:cNvPr>
              <p14:cNvContentPartPr/>
              <p14:nvPr/>
            </p14:nvContentPartPr>
            <p14:xfrm>
              <a:off x="16492719" y="2752380"/>
              <a:ext cx="185220" cy="75060"/>
            </p14:xfrm>
          </p:contentPart>
        </mc:Choice>
        <mc:Fallback>
          <p:pic>
            <p:nvPicPr>
              <p:cNvPr id="181" name="Input penna 180">
                <a:extLst>
                  <a:ext uri="{FF2B5EF4-FFF2-40B4-BE49-F238E27FC236}">
                    <a16:creationId xmlns:a16="http://schemas.microsoft.com/office/drawing/2014/main" id="{103594FD-0C02-FD66-F1BB-7D65C312B608}"/>
                  </a:ext>
                </a:extLst>
              </p:cNvPr>
              <p:cNvPicPr/>
              <p:nvPr/>
            </p:nvPicPr>
            <p:blipFill>
              <a:blip r:embed="rId142"/>
              <a:stretch>
                <a:fillRect/>
              </a:stretch>
            </p:blipFill>
            <p:spPr>
              <a:xfrm>
                <a:off x="16474666" y="2734337"/>
                <a:ext cx="220964" cy="11078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3">
            <p14:nvContentPartPr>
              <p14:cNvPr id="183" name="Input penna 182">
                <a:extLst>
                  <a:ext uri="{FF2B5EF4-FFF2-40B4-BE49-F238E27FC236}">
                    <a16:creationId xmlns:a16="http://schemas.microsoft.com/office/drawing/2014/main" id="{5C6663E2-94AB-08E0-FEC5-3975C979A29C}"/>
                  </a:ext>
                </a:extLst>
              </p14:cNvPr>
              <p14:cNvContentPartPr/>
              <p14:nvPr/>
            </p14:nvContentPartPr>
            <p14:xfrm>
              <a:off x="12883359" y="4092120"/>
              <a:ext cx="447660" cy="181440"/>
            </p14:xfrm>
          </p:contentPart>
        </mc:Choice>
        <mc:Fallback>
          <p:pic>
            <p:nvPicPr>
              <p:cNvPr id="183" name="Input penna 182">
                <a:extLst>
                  <a:ext uri="{FF2B5EF4-FFF2-40B4-BE49-F238E27FC236}">
                    <a16:creationId xmlns:a16="http://schemas.microsoft.com/office/drawing/2014/main" id="{5C6663E2-94AB-08E0-FEC5-3975C979A29C}"/>
                  </a:ext>
                </a:extLst>
              </p:cNvPr>
              <p:cNvPicPr/>
              <p:nvPr/>
            </p:nvPicPr>
            <p:blipFill>
              <a:blip r:embed="rId144"/>
              <a:stretch>
                <a:fillRect/>
              </a:stretch>
            </p:blipFill>
            <p:spPr>
              <a:xfrm>
                <a:off x="12865352" y="4074120"/>
                <a:ext cx="483314" cy="21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5">
            <p14:nvContentPartPr>
              <p14:cNvPr id="185" name="Input penna 184">
                <a:extLst>
                  <a:ext uri="{FF2B5EF4-FFF2-40B4-BE49-F238E27FC236}">
                    <a16:creationId xmlns:a16="http://schemas.microsoft.com/office/drawing/2014/main" id="{E291B009-8E00-A4EE-C1E5-F7E2F49E8AF4}"/>
                  </a:ext>
                </a:extLst>
              </p14:cNvPr>
              <p14:cNvContentPartPr/>
              <p14:nvPr/>
            </p14:nvContentPartPr>
            <p14:xfrm>
              <a:off x="14339199" y="3542400"/>
              <a:ext cx="352080" cy="142560"/>
            </p14:xfrm>
          </p:contentPart>
        </mc:Choice>
        <mc:Fallback>
          <p:pic>
            <p:nvPicPr>
              <p:cNvPr id="185" name="Input penna 184">
                <a:extLst>
                  <a:ext uri="{FF2B5EF4-FFF2-40B4-BE49-F238E27FC236}">
                    <a16:creationId xmlns:a16="http://schemas.microsoft.com/office/drawing/2014/main" id="{E291B009-8E00-A4EE-C1E5-F7E2F49E8AF4}"/>
                  </a:ext>
                </a:extLst>
              </p:cNvPr>
              <p:cNvPicPr/>
              <p:nvPr/>
            </p:nvPicPr>
            <p:blipFill>
              <a:blip r:embed="rId146"/>
              <a:stretch>
                <a:fillRect/>
              </a:stretch>
            </p:blipFill>
            <p:spPr>
              <a:xfrm>
                <a:off x="14321199" y="3524400"/>
                <a:ext cx="387720" cy="17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7">
            <p14:nvContentPartPr>
              <p14:cNvPr id="187" name="Input penna 186">
                <a:extLst>
                  <a:ext uri="{FF2B5EF4-FFF2-40B4-BE49-F238E27FC236}">
                    <a16:creationId xmlns:a16="http://schemas.microsoft.com/office/drawing/2014/main" id="{EF4D37FA-7366-AC36-4069-428B4149AC85}"/>
                  </a:ext>
                </a:extLst>
              </p14:cNvPr>
              <p14:cNvContentPartPr/>
              <p14:nvPr/>
            </p14:nvContentPartPr>
            <p14:xfrm>
              <a:off x="15759939" y="3898800"/>
              <a:ext cx="189540" cy="100980"/>
            </p14:xfrm>
          </p:contentPart>
        </mc:Choice>
        <mc:Fallback>
          <p:pic>
            <p:nvPicPr>
              <p:cNvPr id="187" name="Input penna 186">
                <a:extLst>
                  <a:ext uri="{FF2B5EF4-FFF2-40B4-BE49-F238E27FC236}">
                    <a16:creationId xmlns:a16="http://schemas.microsoft.com/office/drawing/2014/main" id="{EF4D37FA-7366-AC36-4069-428B4149AC85}"/>
                  </a:ext>
                </a:extLst>
              </p:cNvPr>
              <p:cNvPicPr/>
              <p:nvPr/>
            </p:nvPicPr>
            <p:blipFill>
              <a:blip r:embed="rId148"/>
              <a:stretch>
                <a:fillRect/>
              </a:stretch>
            </p:blipFill>
            <p:spPr>
              <a:xfrm>
                <a:off x="15741922" y="3880768"/>
                <a:ext cx="225214" cy="13668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9">
            <p14:nvContentPartPr>
              <p14:cNvPr id="190" name="Input penna 189">
                <a:extLst>
                  <a:ext uri="{FF2B5EF4-FFF2-40B4-BE49-F238E27FC236}">
                    <a16:creationId xmlns:a16="http://schemas.microsoft.com/office/drawing/2014/main" id="{0EB2AD02-6E53-524D-E370-FF24ECCEA258}"/>
                  </a:ext>
                </a:extLst>
              </p14:cNvPr>
              <p14:cNvContentPartPr/>
              <p14:nvPr/>
            </p14:nvContentPartPr>
            <p14:xfrm>
              <a:off x="16025619" y="4565700"/>
              <a:ext cx="135000" cy="41580"/>
            </p14:xfrm>
          </p:contentPart>
        </mc:Choice>
        <mc:Fallback>
          <p:pic>
            <p:nvPicPr>
              <p:cNvPr id="190" name="Input penna 189">
                <a:extLst>
                  <a:ext uri="{FF2B5EF4-FFF2-40B4-BE49-F238E27FC236}">
                    <a16:creationId xmlns:a16="http://schemas.microsoft.com/office/drawing/2014/main" id="{0EB2AD02-6E53-524D-E370-FF24ECCEA258}"/>
                  </a:ext>
                </a:extLst>
              </p:cNvPr>
              <p:cNvPicPr/>
              <p:nvPr/>
            </p:nvPicPr>
            <p:blipFill>
              <a:blip r:embed="rId150"/>
              <a:stretch>
                <a:fillRect/>
              </a:stretch>
            </p:blipFill>
            <p:spPr>
              <a:xfrm>
                <a:off x="16007619" y="4547622"/>
                <a:ext cx="170640" cy="77375"/>
              </a:xfrm>
              <a:prstGeom prst="rect">
                <a:avLst/>
              </a:prstGeom>
            </p:spPr>
          </p:pic>
        </mc:Fallback>
      </mc:AlternateContent>
      <p:grpSp>
        <p:nvGrpSpPr>
          <p:cNvPr id="195" name="Gruppo 194">
            <a:extLst>
              <a:ext uri="{FF2B5EF4-FFF2-40B4-BE49-F238E27FC236}">
                <a16:creationId xmlns:a16="http://schemas.microsoft.com/office/drawing/2014/main" id="{1B1ED524-D440-DFB7-D201-B975B0B9E95A}"/>
              </a:ext>
            </a:extLst>
          </p:cNvPr>
          <p:cNvGrpSpPr/>
          <p:nvPr/>
        </p:nvGrpSpPr>
        <p:grpSpPr>
          <a:xfrm>
            <a:off x="16444119" y="4261140"/>
            <a:ext cx="713340" cy="218700"/>
            <a:chOff x="9580260" y="2840760"/>
            <a:chExt cx="475560" cy="145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192" name="Input penna 191">
                  <a:extLst>
                    <a:ext uri="{FF2B5EF4-FFF2-40B4-BE49-F238E27FC236}">
                      <a16:creationId xmlns:a16="http://schemas.microsoft.com/office/drawing/2014/main" id="{5D189EEC-B102-8871-341A-94D6A56F19CB}"/>
                    </a:ext>
                  </a:extLst>
                </p14:cNvPr>
                <p14:cNvContentPartPr/>
                <p14:nvPr/>
              </p14:nvContentPartPr>
              <p14:xfrm>
                <a:off x="9580260" y="2943000"/>
                <a:ext cx="141840" cy="43560"/>
              </p14:xfrm>
            </p:contentPart>
          </mc:Choice>
          <mc:Fallback xmlns="">
            <p:pic>
              <p:nvPicPr>
                <p:cNvPr id="192" name="Input penna 191">
                  <a:extLst>
                    <a:ext uri="{FF2B5EF4-FFF2-40B4-BE49-F238E27FC236}">
                      <a16:creationId xmlns:a16="http://schemas.microsoft.com/office/drawing/2014/main" id="{5D189EEC-B102-8871-341A-94D6A56F19CB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9562260" y="2925000"/>
                  <a:ext cx="17748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193" name="Input penna 192">
                  <a:extLst>
                    <a:ext uri="{FF2B5EF4-FFF2-40B4-BE49-F238E27FC236}">
                      <a16:creationId xmlns:a16="http://schemas.microsoft.com/office/drawing/2014/main" id="{1CF40EF7-8112-40B7-1FA8-D83176F68195}"/>
                    </a:ext>
                  </a:extLst>
                </p14:cNvPr>
                <p14:cNvContentPartPr/>
                <p14:nvPr/>
              </p14:nvContentPartPr>
              <p14:xfrm>
                <a:off x="9976620" y="2840760"/>
                <a:ext cx="79200" cy="24480"/>
              </p14:xfrm>
            </p:contentPart>
          </mc:Choice>
          <mc:Fallback xmlns="">
            <p:pic>
              <p:nvPicPr>
                <p:cNvPr id="193" name="Input penna 192">
                  <a:extLst>
                    <a:ext uri="{FF2B5EF4-FFF2-40B4-BE49-F238E27FC236}">
                      <a16:creationId xmlns:a16="http://schemas.microsoft.com/office/drawing/2014/main" id="{1CF40EF7-8112-40B7-1FA8-D83176F68195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9958620" y="2822760"/>
                  <a:ext cx="114840" cy="6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194" name="Input penna 193">
                  <a:extLst>
                    <a:ext uri="{FF2B5EF4-FFF2-40B4-BE49-F238E27FC236}">
                      <a16:creationId xmlns:a16="http://schemas.microsoft.com/office/drawing/2014/main" id="{C6AA8417-0AA6-0EF1-49F9-7C9605702EFA}"/>
                    </a:ext>
                  </a:extLst>
                </p14:cNvPr>
                <p14:cNvContentPartPr/>
                <p14:nvPr/>
              </p14:nvContentPartPr>
              <p14:xfrm>
                <a:off x="9769980" y="2868840"/>
                <a:ext cx="193680" cy="59400"/>
              </p14:xfrm>
            </p:contentPart>
          </mc:Choice>
          <mc:Fallback xmlns="">
            <p:pic>
              <p:nvPicPr>
                <p:cNvPr id="194" name="Input penna 193">
                  <a:extLst>
                    <a:ext uri="{FF2B5EF4-FFF2-40B4-BE49-F238E27FC236}">
                      <a16:creationId xmlns:a16="http://schemas.microsoft.com/office/drawing/2014/main" id="{C6AA8417-0AA6-0EF1-49F9-7C9605702EFA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9751980" y="2850840"/>
                  <a:ext cx="229320" cy="95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57">
            <p14:nvContentPartPr>
              <p14:cNvPr id="196" name="Input penna 195">
                <a:extLst>
                  <a:ext uri="{FF2B5EF4-FFF2-40B4-BE49-F238E27FC236}">
                    <a16:creationId xmlns:a16="http://schemas.microsoft.com/office/drawing/2014/main" id="{038C552F-753D-C146-0634-85A0A88B0EBB}"/>
                  </a:ext>
                </a:extLst>
              </p14:cNvPr>
              <p14:cNvContentPartPr/>
              <p14:nvPr/>
            </p14:nvContentPartPr>
            <p14:xfrm>
              <a:off x="16154139" y="4496580"/>
              <a:ext cx="233820" cy="71820"/>
            </p14:xfrm>
          </p:contentPart>
        </mc:Choice>
        <mc:Fallback>
          <p:pic>
            <p:nvPicPr>
              <p:cNvPr id="196" name="Input penna 195">
                <a:extLst>
                  <a:ext uri="{FF2B5EF4-FFF2-40B4-BE49-F238E27FC236}">
                    <a16:creationId xmlns:a16="http://schemas.microsoft.com/office/drawing/2014/main" id="{038C552F-753D-C146-0634-85A0A88B0EBB}"/>
                  </a:ext>
                </a:extLst>
              </p:cNvPr>
              <p:cNvPicPr/>
              <p:nvPr/>
            </p:nvPicPr>
            <p:blipFill>
              <a:blip r:embed="rId158"/>
              <a:stretch>
                <a:fillRect/>
              </a:stretch>
            </p:blipFill>
            <p:spPr>
              <a:xfrm>
                <a:off x="16136097" y="4478535"/>
                <a:ext cx="269543" cy="1075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9">
            <p14:nvContentPartPr>
              <p14:cNvPr id="197" name="Input penna 196">
                <a:extLst>
                  <a:ext uri="{FF2B5EF4-FFF2-40B4-BE49-F238E27FC236}">
                    <a16:creationId xmlns:a16="http://schemas.microsoft.com/office/drawing/2014/main" id="{50FE8EE3-0B8E-7D11-3001-DB47F4FCF424}"/>
                  </a:ext>
                </a:extLst>
              </p14:cNvPr>
              <p14:cNvContentPartPr/>
              <p14:nvPr/>
            </p14:nvContentPartPr>
            <p14:xfrm>
              <a:off x="15830679" y="6407100"/>
              <a:ext cx="57780" cy="166860"/>
            </p14:xfrm>
          </p:contentPart>
        </mc:Choice>
        <mc:Fallback>
          <p:pic>
            <p:nvPicPr>
              <p:cNvPr id="197" name="Input penna 196">
                <a:extLst>
                  <a:ext uri="{FF2B5EF4-FFF2-40B4-BE49-F238E27FC236}">
                    <a16:creationId xmlns:a16="http://schemas.microsoft.com/office/drawing/2014/main" id="{50FE8EE3-0B8E-7D11-3001-DB47F4FCF424}"/>
                  </a:ext>
                </a:extLst>
              </p:cNvPr>
              <p:cNvPicPr/>
              <p:nvPr/>
            </p:nvPicPr>
            <p:blipFill>
              <a:blip r:embed="rId160"/>
              <a:stretch>
                <a:fillRect/>
              </a:stretch>
            </p:blipFill>
            <p:spPr>
              <a:xfrm>
                <a:off x="15812623" y="6389081"/>
                <a:ext cx="93531" cy="2025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1">
            <p14:nvContentPartPr>
              <p14:cNvPr id="198" name="Input penna 197">
                <a:extLst>
                  <a:ext uri="{FF2B5EF4-FFF2-40B4-BE49-F238E27FC236}">
                    <a16:creationId xmlns:a16="http://schemas.microsoft.com/office/drawing/2014/main" id="{7C02EEF5-6752-B069-2EE7-005120E9D2FC}"/>
                  </a:ext>
                </a:extLst>
              </p14:cNvPr>
              <p14:cNvContentPartPr/>
              <p14:nvPr/>
            </p14:nvContentPartPr>
            <p14:xfrm>
              <a:off x="15528279" y="5529060"/>
              <a:ext cx="63720" cy="183600"/>
            </p14:xfrm>
          </p:contentPart>
        </mc:Choice>
        <mc:Fallback>
          <p:pic>
            <p:nvPicPr>
              <p:cNvPr id="198" name="Input penna 197">
                <a:extLst>
                  <a:ext uri="{FF2B5EF4-FFF2-40B4-BE49-F238E27FC236}">
                    <a16:creationId xmlns:a16="http://schemas.microsoft.com/office/drawing/2014/main" id="{7C02EEF5-6752-B069-2EE7-005120E9D2FC}"/>
                  </a:ext>
                </a:extLst>
              </p:cNvPr>
              <p:cNvPicPr/>
              <p:nvPr/>
            </p:nvPicPr>
            <p:blipFill>
              <a:blip r:embed="rId162"/>
              <a:stretch>
                <a:fillRect/>
              </a:stretch>
            </p:blipFill>
            <p:spPr>
              <a:xfrm>
                <a:off x="15510279" y="5511060"/>
                <a:ext cx="99360" cy="21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3">
            <p14:nvContentPartPr>
              <p14:cNvPr id="200" name="Input penna 199">
                <a:extLst>
                  <a:ext uri="{FF2B5EF4-FFF2-40B4-BE49-F238E27FC236}">
                    <a16:creationId xmlns:a16="http://schemas.microsoft.com/office/drawing/2014/main" id="{0071B2AE-DA98-65E9-7F7B-C2031D923999}"/>
                  </a:ext>
                </a:extLst>
              </p14:cNvPr>
              <p14:cNvContentPartPr/>
              <p14:nvPr/>
            </p14:nvContentPartPr>
            <p14:xfrm>
              <a:off x="15056859" y="4222800"/>
              <a:ext cx="71820" cy="196560"/>
            </p14:xfrm>
          </p:contentPart>
        </mc:Choice>
        <mc:Fallback>
          <p:pic>
            <p:nvPicPr>
              <p:cNvPr id="200" name="Input penna 199">
                <a:extLst>
                  <a:ext uri="{FF2B5EF4-FFF2-40B4-BE49-F238E27FC236}">
                    <a16:creationId xmlns:a16="http://schemas.microsoft.com/office/drawing/2014/main" id="{0071B2AE-DA98-65E9-7F7B-C2031D923999}"/>
                  </a:ext>
                </a:extLst>
              </p:cNvPr>
              <p:cNvPicPr/>
              <p:nvPr/>
            </p:nvPicPr>
            <p:blipFill>
              <a:blip r:embed="rId164"/>
              <a:stretch>
                <a:fillRect/>
              </a:stretch>
            </p:blipFill>
            <p:spPr>
              <a:xfrm>
                <a:off x="15038814" y="4204800"/>
                <a:ext cx="107550" cy="23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5">
            <p14:nvContentPartPr>
              <p14:cNvPr id="201" name="Input penna 200">
                <a:extLst>
                  <a:ext uri="{FF2B5EF4-FFF2-40B4-BE49-F238E27FC236}">
                    <a16:creationId xmlns:a16="http://schemas.microsoft.com/office/drawing/2014/main" id="{48B6C99C-0FC9-28CB-212B-C1D29B771B36}"/>
                  </a:ext>
                </a:extLst>
              </p14:cNvPr>
              <p14:cNvContentPartPr/>
              <p14:nvPr/>
            </p14:nvContentPartPr>
            <p14:xfrm>
              <a:off x="14358099" y="2115720"/>
              <a:ext cx="87480" cy="253260"/>
            </p14:xfrm>
          </p:contentPart>
        </mc:Choice>
        <mc:Fallback>
          <p:pic>
            <p:nvPicPr>
              <p:cNvPr id="201" name="Input penna 200">
                <a:extLst>
                  <a:ext uri="{FF2B5EF4-FFF2-40B4-BE49-F238E27FC236}">
                    <a16:creationId xmlns:a16="http://schemas.microsoft.com/office/drawing/2014/main" id="{48B6C99C-0FC9-28CB-212B-C1D29B771B36}"/>
                  </a:ext>
                </a:extLst>
              </p:cNvPr>
              <p:cNvPicPr/>
              <p:nvPr/>
            </p:nvPicPr>
            <p:blipFill>
              <a:blip r:embed="rId166"/>
              <a:stretch>
                <a:fillRect/>
              </a:stretch>
            </p:blipFill>
            <p:spPr>
              <a:xfrm>
                <a:off x="14340099" y="2097707"/>
                <a:ext cx="123120" cy="28892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7">
            <p14:nvContentPartPr>
              <p14:cNvPr id="203" name="Input penna 202">
                <a:extLst>
                  <a:ext uri="{FF2B5EF4-FFF2-40B4-BE49-F238E27FC236}">
                    <a16:creationId xmlns:a16="http://schemas.microsoft.com/office/drawing/2014/main" id="{F6D3A2E3-DE5D-0BA2-72D2-A2D3AD36B68A}"/>
                  </a:ext>
                </a:extLst>
              </p14:cNvPr>
              <p14:cNvContentPartPr/>
              <p14:nvPr/>
            </p14:nvContentPartPr>
            <p14:xfrm>
              <a:off x="15599559" y="5733180"/>
              <a:ext cx="222480" cy="645840"/>
            </p14:xfrm>
          </p:contentPart>
        </mc:Choice>
        <mc:Fallback>
          <p:pic>
            <p:nvPicPr>
              <p:cNvPr id="203" name="Input penna 202">
                <a:extLst>
                  <a:ext uri="{FF2B5EF4-FFF2-40B4-BE49-F238E27FC236}">
                    <a16:creationId xmlns:a16="http://schemas.microsoft.com/office/drawing/2014/main" id="{F6D3A2E3-DE5D-0BA2-72D2-A2D3AD36B68A}"/>
                  </a:ext>
                </a:extLst>
              </p:cNvPr>
              <p:cNvPicPr/>
              <p:nvPr/>
            </p:nvPicPr>
            <p:blipFill>
              <a:blip r:embed="rId168"/>
              <a:stretch>
                <a:fillRect/>
              </a:stretch>
            </p:blipFill>
            <p:spPr>
              <a:xfrm>
                <a:off x="15581588" y="5715180"/>
                <a:ext cx="258062" cy="68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9">
            <p14:nvContentPartPr>
              <p14:cNvPr id="204" name="Input penna 203">
                <a:extLst>
                  <a:ext uri="{FF2B5EF4-FFF2-40B4-BE49-F238E27FC236}">
                    <a16:creationId xmlns:a16="http://schemas.microsoft.com/office/drawing/2014/main" id="{506AC1B5-6D1E-C91B-E969-3C4528499467}"/>
                  </a:ext>
                </a:extLst>
              </p14:cNvPr>
              <p14:cNvContentPartPr/>
              <p14:nvPr/>
            </p14:nvContentPartPr>
            <p14:xfrm>
              <a:off x="14880279" y="3644460"/>
              <a:ext cx="184140" cy="533520"/>
            </p14:xfrm>
          </p:contentPart>
        </mc:Choice>
        <mc:Fallback>
          <p:pic>
            <p:nvPicPr>
              <p:cNvPr id="204" name="Input penna 203">
                <a:extLst>
                  <a:ext uri="{FF2B5EF4-FFF2-40B4-BE49-F238E27FC236}">
                    <a16:creationId xmlns:a16="http://schemas.microsoft.com/office/drawing/2014/main" id="{506AC1B5-6D1E-C91B-E969-3C4528499467}"/>
                  </a:ext>
                </a:extLst>
              </p:cNvPr>
              <p:cNvPicPr/>
              <p:nvPr/>
            </p:nvPicPr>
            <p:blipFill>
              <a:blip r:embed="rId170"/>
              <a:stretch>
                <a:fillRect/>
              </a:stretch>
            </p:blipFill>
            <p:spPr>
              <a:xfrm>
                <a:off x="14862261" y="3626472"/>
                <a:ext cx="219815" cy="569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1">
            <p14:nvContentPartPr>
              <p14:cNvPr id="205" name="Input penna 204">
                <a:extLst>
                  <a:ext uri="{FF2B5EF4-FFF2-40B4-BE49-F238E27FC236}">
                    <a16:creationId xmlns:a16="http://schemas.microsoft.com/office/drawing/2014/main" id="{87C4C8C6-25C4-C4BA-EBDE-3E6A2EC8AF90}"/>
                  </a:ext>
                </a:extLst>
              </p14:cNvPr>
              <p14:cNvContentPartPr/>
              <p14:nvPr/>
            </p14:nvContentPartPr>
            <p14:xfrm>
              <a:off x="15148119" y="4423140"/>
              <a:ext cx="354780" cy="1029780"/>
            </p14:xfrm>
          </p:contentPart>
        </mc:Choice>
        <mc:Fallback>
          <p:pic>
            <p:nvPicPr>
              <p:cNvPr id="205" name="Input penna 204">
                <a:extLst>
                  <a:ext uri="{FF2B5EF4-FFF2-40B4-BE49-F238E27FC236}">
                    <a16:creationId xmlns:a16="http://schemas.microsoft.com/office/drawing/2014/main" id="{87C4C8C6-25C4-C4BA-EBDE-3E6A2EC8AF90}"/>
                  </a:ext>
                </a:extLst>
              </p:cNvPr>
              <p:cNvPicPr/>
              <p:nvPr/>
            </p:nvPicPr>
            <p:blipFill>
              <a:blip r:embed="rId172"/>
              <a:stretch>
                <a:fillRect/>
              </a:stretch>
            </p:blipFill>
            <p:spPr>
              <a:xfrm>
                <a:off x="15130110" y="4405137"/>
                <a:ext cx="390438" cy="106542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3">
            <p14:nvContentPartPr>
              <p14:cNvPr id="206" name="Input penna 205">
                <a:extLst>
                  <a:ext uri="{FF2B5EF4-FFF2-40B4-BE49-F238E27FC236}">
                    <a16:creationId xmlns:a16="http://schemas.microsoft.com/office/drawing/2014/main" id="{6FDCF686-7413-7A27-CD34-DD195A90FF12}"/>
                  </a:ext>
                </a:extLst>
              </p14:cNvPr>
              <p14:cNvContentPartPr/>
              <p14:nvPr/>
            </p14:nvContentPartPr>
            <p14:xfrm>
              <a:off x="14452059" y="2400300"/>
              <a:ext cx="329940" cy="957420"/>
            </p14:xfrm>
          </p:contentPart>
        </mc:Choice>
        <mc:Fallback>
          <p:pic>
            <p:nvPicPr>
              <p:cNvPr id="206" name="Input penna 205">
                <a:extLst>
                  <a:ext uri="{FF2B5EF4-FFF2-40B4-BE49-F238E27FC236}">
                    <a16:creationId xmlns:a16="http://schemas.microsoft.com/office/drawing/2014/main" id="{6FDCF686-7413-7A27-CD34-DD195A90FF12}"/>
                  </a:ext>
                </a:extLst>
              </p:cNvPr>
              <p:cNvPicPr/>
              <p:nvPr/>
            </p:nvPicPr>
            <p:blipFill>
              <a:blip r:embed="rId174"/>
              <a:stretch>
                <a:fillRect/>
              </a:stretch>
            </p:blipFill>
            <p:spPr>
              <a:xfrm>
                <a:off x="14434049" y="2382297"/>
                <a:ext cx="365599" cy="99306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5">
            <p14:nvContentPartPr>
              <p14:cNvPr id="207" name="Input penna 206">
                <a:extLst>
                  <a:ext uri="{FF2B5EF4-FFF2-40B4-BE49-F238E27FC236}">
                    <a16:creationId xmlns:a16="http://schemas.microsoft.com/office/drawing/2014/main" id="{3753DF3E-DEC9-6641-496E-1038C8754D82}"/>
                  </a:ext>
                </a:extLst>
              </p14:cNvPr>
              <p14:cNvContentPartPr/>
              <p14:nvPr/>
            </p14:nvContentPartPr>
            <p14:xfrm>
              <a:off x="14087019" y="1341360"/>
              <a:ext cx="250020" cy="724140"/>
            </p14:xfrm>
          </p:contentPart>
        </mc:Choice>
        <mc:Fallback>
          <p:pic>
            <p:nvPicPr>
              <p:cNvPr id="207" name="Input penna 206">
                <a:extLst>
                  <a:ext uri="{FF2B5EF4-FFF2-40B4-BE49-F238E27FC236}">
                    <a16:creationId xmlns:a16="http://schemas.microsoft.com/office/drawing/2014/main" id="{3753DF3E-DEC9-6641-496E-1038C8754D82}"/>
                  </a:ext>
                </a:extLst>
              </p:cNvPr>
              <p:cNvPicPr/>
              <p:nvPr/>
            </p:nvPicPr>
            <p:blipFill>
              <a:blip r:embed="rId176"/>
              <a:stretch>
                <a:fillRect/>
              </a:stretch>
            </p:blipFill>
            <p:spPr>
              <a:xfrm>
                <a:off x="14068980" y="1323373"/>
                <a:ext cx="285737" cy="75975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7">
            <p14:nvContentPartPr>
              <p14:cNvPr id="209" name="Input penna 208">
                <a:extLst>
                  <a:ext uri="{FF2B5EF4-FFF2-40B4-BE49-F238E27FC236}">
                    <a16:creationId xmlns:a16="http://schemas.microsoft.com/office/drawing/2014/main" id="{005F18C8-6448-94E6-7A60-6DFFE7F6608A}"/>
                  </a:ext>
                </a:extLst>
              </p14:cNvPr>
              <p14:cNvContentPartPr/>
              <p14:nvPr/>
            </p14:nvContentPartPr>
            <p14:xfrm>
              <a:off x="13363419" y="1200420"/>
              <a:ext cx="79920" cy="231120"/>
            </p14:xfrm>
          </p:contentPart>
        </mc:Choice>
        <mc:Fallback>
          <p:pic>
            <p:nvPicPr>
              <p:cNvPr id="209" name="Input penna 208">
                <a:extLst>
                  <a:ext uri="{FF2B5EF4-FFF2-40B4-BE49-F238E27FC236}">
                    <a16:creationId xmlns:a16="http://schemas.microsoft.com/office/drawing/2014/main" id="{005F18C8-6448-94E6-7A60-6DFFE7F6608A}"/>
                  </a:ext>
                </a:extLst>
              </p:cNvPr>
              <p:cNvPicPr/>
              <p:nvPr/>
            </p:nvPicPr>
            <p:blipFill>
              <a:blip r:embed="rId178"/>
              <a:stretch>
                <a:fillRect/>
              </a:stretch>
            </p:blipFill>
            <p:spPr>
              <a:xfrm>
                <a:off x="13345419" y="1182364"/>
                <a:ext cx="115560" cy="26687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9">
            <p14:nvContentPartPr>
              <p14:cNvPr id="210" name="Input penna 209">
                <a:extLst>
                  <a:ext uri="{FF2B5EF4-FFF2-40B4-BE49-F238E27FC236}">
                    <a16:creationId xmlns:a16="http://schemas.microsoft.com/office/drawing/2014/main" id="{2588DBEB-7386-8CCE-F655-5881B4CD78B7}"/>
                  </a:ext>
                </a:extLst>
              </p14:cNvPr>
              <p14:cNvContentPartPr/>
              <p14:nvPr/>
            </p14:nvContentPartPr>
            <p14:xfrm>
              <a:off x="13748439" y="2391120"/>
              <a:ext cx="74520" cy="228420"/>
            </p14:xfrm>
          </p:contentPart>
        </mc:Choice>
        <mc:Fallback>
          <p:pic>
            <p:nvPicPr>
              <p:cNvPr id="210" name="Input penna 209">
                <a:extLst>
                  <a:ext uri="{FF2B5EF4-FFF2-40B4-BE49-F238E27FC236}">
                    <a16:creationId xmlns:a16="http://schemas.microsoft.com/office/drawing/2014/main" id="{2588DBEB-7386-8CCE-F655-5881B4CD78B7}"/>
                  </a:ext>
                </a:extLst>
              </p:cNvPr>
              <p:cNvPicPr/>
              <p:nvPr/>
            </p:nvPicPr>
            <p:blipFill>
              <a:blip r:embed="rId180"/>
              <a:stretch>
                <a:fillRect/>
              </a:stretch>
            </p:blipFill>
            <p:spPr>
              <a:xfrm>
                <a:off x="13730439" y="2373106"/>
                <a:ext cx="110160" cy="26408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1">
            <p14:nvContentPartPr>
              <p14:cNvPr id="211" name="Input penna 210">
                <a:extLst>
                  <a:ext uri="{FF2B5EF4-FFF2-40B4-BE49-F238E27FC236}">
                    <a16:creationId xmlns:a16="http://schemas.microsoft.com/office/drawing/2014/main" id="{D38C6589-C665-8DA5-1F73-F5D8FBD15EE9}"/>
                  </a:ext>
                </a:extLst>
              </p14:cNvPr>
              <p14:cNvContentPartPr/>
              <p14:nvPr/>
            </p14:nvContentPartPr>
            <p14:xfrm>
              <a:off x="14149119" y="3625020"/>
              <a:ext cx="96660" cy="296460"/>
            </p14:xfrm>
          </p:contentPart>
        </mc:Choice>
        <mc:Fallback>
          <p:pic>
            <p:nvPicPr>
              <p:cNvPr id="211" name="Input penna 210">
                <a:extLst>
                  <a:ext uri="{FF2B5EF4-FFF2-40B4-BE49-F238E27FC236}">
                    <a16:creationId xmlns:a16="http://schemas.microsoft.com/office/drawing/2014/main" id="{D38C6589-C665-8DA5-1F73-F5D8FBD15EE9}"/>
                  </a:ext>
                </a:extLst>
              </p:cNvPr>
              <p:cNvPicPr/>
              <p:nvPr/>
            </p:nvPicPr>
            <p:blipFill>
              <a:blip r:embed="rId182"/>
              <a:stretch>
                <a:fillRect/>
              </a:stretch>
            </p:blipFill>
            <p:spPr>
              <a:xfrm>
                <a:off x="14131085" y="3607053"/>
                <a:ext cx="132366" cy="33203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3">
            <p14:nvContentPartPr>
              <p14:cNvPr id="212" name="Input penna 211">
                <a:extLst>
                  <a:ext uri="{FF2B5EF4-FFF2-40B4-BE49-F238E27FC236}">
                    <a16:creationId xmlns:a16="http://schemas.microsoft.com/office/drawing/2014/main" id="{36D3F909-EE79-3F4B-D9D7-9FAA1CB50AC9}"/>
                  </a:ext>
                </a:extLst>
              </p14:cNvPr>
              <p14:cNvContentPartPr/>
              <p14:nvPr/>
            </p14:nvContentPartPr>
            <p14:xfrm>
              <a:off x="14401299" y="4401540"/>
              <a:ext cx="75060" cy="230040"/>
            </p14:xfrm>
          </p:contentPart>
        </mc:Choice>
        <mc:Fallback>
          <p:pic>
            <p:nvPicPr>
              <p:cNvPr id="212" name="Input penna 211">
                <a:extLst>
                  <a:ext uri="{FF2B5EF4-FFF2-40B4-BE49-F238E27FC236}">
                    <a16:creationId xmlns:a16="http://schemas.microsoft.com/office/drawing/2014/main" id="{36D3F909-EE79-3F4B-D9D7-9FAA1CB50AC9}"/>
                  </a:ext>
                </a:extLst>
              </p:cNvPr>
              <p:cNvPicPr/>
              <p:nvPr/>
            </p:nvPicPr>
            <p:blipFill>
              <a:blip r:embed="rId184"/>
              <a:stretch>
                <a:fillRect/>
              </a:stretch>
            </p:blipFill>
            <p:spPr>
              <a:xfrm>
                <a:off x="14383256" y="4383540"/>
                <a:ext cx="110786" cy="265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5">
            <p14:nvContentPartPr>
              <p14:cNvPr id="213" name="Input penna 212">
                <a:extLst>
                  <a:ext uri="{FF2B5EF4-FFF2-40B4-BE49-F238E27FC236}">
                    <a16:creationId xmlns:a16="http://schemas.microsoft.com/office/drawing/2014/main" id="{1BF76A63-17F2-B207-483A-6F80AA616FF7}"/>
                  </a:ext>
                </a:extLst>
              </p14:cNvPr>
              <p14:cNvContentPartPr/>
              <p14:nvPr/>
            </p14:nvContentPartPr>
            <p14:xfrm>
              <a:off x="14861379" y="5724000"/>
              <a:ext cx="78300" cy="255960"/>
            </p14:xfrm>
          </p:contentPart>
        </mc:Choice>
        <mc:Fallback>
          <p:pic>
            <p:nvPicPr>
              <p:cNvPr id="213" name="Input penna 212">
                <a:extLst>
                  <a:ext uri="{FF2B5EF4-FFF2-40B4-BE49-F238E27FC236}">
                    <a16:creationId xmlns:a16="http://schemas.microsoft.com/office/drawing/2014/main" id="{1BF76A63-17F2-B207-483A-6F80AA616FF7}"/>
                  </a:ext>
                </a:extLst>
              </p:cNvPr>
              <p:cNvPicPr/>
              <p:nvPr/>
            </p:nvPicPr>
            <p:blipFill>
              <a:blip r:embed="rId186"/>
              <a:stretch>
                <a:fillRect/>
              </a:stretch>
            </p:blipFill>
            <p:spPr>
              <a:xfrm>
                <a:off x="14843502" y="5706000"/>
                <a:ext cx="113696" cy="29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7">
            <p14:nvContentPartPr>
              <p14:cNvPr id="214" name="Input penna 213">
                <a:extLst>
                  <a:ext uri="{FF2B5EF4-FFF2-40B4-BE49-F238E27FC236}">
                    <a16:creationId xmlns:a16="http://schemas.microsoft.com/office/drawing/2014/main" id="{5337C5F8-146D-8571-BE0A-83152FC41547}"/>
                  </a:ext>
                </a:extLst>
              </p14:cNvPr>
              <p14:cNvContentPartPr/>
              <p14:nvPr/>
            </p14:nvContentPartPr>
            <p14:xfrm>
              <a:off x="15157299" y="6692220"/>
              <a:ext cx="66420" cy="216000"/>
            </p14:xfrm>
          </p:contentPart>
        </mc:Choice>
        <mc:Fallback>
          <p:pic>
            <p:nvPicPr>
              <p:cNvPr id="214" name="Input penna 213">
                <a:extLst>
                  <a:ext uri="{FF2B5EF4-FFF2-40B4-BE49-F238E27FC236}">
                    <a16:creationId xmlns:a16="http://schemas.microsoft.com/office/drawing/2014/main" id="{5337C5F8-146D-8571-BE0A-83152FC41547}"/>
                  </a:ext>
                </a:extLst>
              </p:cNvPr>
              <p:cNvPicPr/>
              <p:nvPr/>
            </p:nvPicPr>
            <p:blipFill>
              <a:blip r:embed="rId188"/>
              <a:stretch>
                <a:fillRect/>
              </a:stretch>
            </p:blipFill>
            <p:spPr>
              <a:xfrm>
                <a:off x="15139250" y="6674220"/>
                <a:ext cx="102157" cy="25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9">
            <p14:nvContentPartPr>
              <p14:cNvPr id="216" name="Input penna 215">
                <a:extLst>
                  <a:ext uri="{FF2B5EF4-FFF2-40B4-BE49-F238E27FC236}">
                    <a16:creationId xmlns:a16="http://schemas.microsoft.com/office/drawing/2014/main" id="{ACC32CC7-D851-D2E6-08C3-1270C3233575}"/>
                  </a:ext>
                </a:extLst>
              </p14:cNvPr>
              <p14:cNvContentPartPr/>
              <p14:nvPr/>
            </p14:nvContentPartPr>
            <p14:xfrm>
              <a:off x="14274399" y="3964680"/>
              <a:ext cx="123120" cy="378000"/>
            </p14:xfrm>
          </p:contentPart>
        </mc:Choice>
        <mc:Fallback>
          <p:pic>
            <p:nvPicPr>
              <p:cNvPr id="216" name="Input penna 215">
                <a:extLst>
                  <a:ext uri="{FF2B5EF4-FFF2-40B4-BE49-F238E27FC236}">
                    <a16:creationId xmlns:a16="http://schemas.microsoft.com/office/drawing/2014/main" id="{ACC32CC7-D851-D2E6-08C3-1270C3233575}"/>
                  </a:ext>
                </a:extLst>
              </p:cNvPr>
              <p:cNvPicPr/>
              <p:nvPr/>
            </p:nvPicPr>
            <p:blipFill>
              <a:blip r:embed="rId190"/>
              <a:stretch>
                <a:fillRect/>
              </a:stretch>
            </p:blipFill>
            <p:spPr>
              <a:xfrm>
                <a:off x="14256399" y="3946680"/>
                <a:ext cx="158760" cy="41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1">
            <p14:nvContentPartPr>
              <p14:cNvPr id="217" name="Input penna 216">
                <a:extLst>
                  <a:ext uri="{FF2B5EF4-FFF2-40B4-BE49-F238E27FC236}">
                    <a16:creationId xmlns:a16="http://schemas.microsoft.com/office/drawing/2014/main" id="{933D79C4-3D45-F55A-5857-B728ABDA2A10}"/>
                  </a:ext>
                </a:extLst>
              </p14:cNvPr>
              <p14:cNvContentPartPr/>
              <p14:nvPr/>
            </p14:nvContentPartPr>
            <p14:xfrm>
              <a:off x="13466559" y="1479060"/>
              <a:ext cx="280800" cy="864000"/>
            </p14:xfrm>
          </p:contentPart>
        </mc:Choice>
        <mc:Fallback>
          <p:pic>
            <p:nvPicPr>
              <p:cNvPr id="217" name="Input penna 216">
                <a:extLst>
                  <a:ext uri="{FF2B5EF4-FFF2-40B4-BE49-F238E27FC236}">
                    <a16:creationId xmlns:a16="http://schemas.microsoft.com/office/drawing/2014/main" id="{933D79C4-3D45-F55A-5857-B728ABDA2A10}"/>
                  </a:ext>
                </a:extLst>
              </p:cNvPr>
              <p:cNvPicPr/>
              <p:nvPr/>
            </p:nvPicPr>
            <p:blipFill>
              <a:blip r:embed="rId192"/>
              <a:stretch>
                <a:fillRect/>
              </a:stretch>
            </p:blipFill>
            <p:spPr>
              <a:xfrm>
                <a:off x="13448559" y="1461045"/>
                <a:ext cx="316440" cy="89967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3">
            <p14:nvContentPartPr>
              <p14:cNvPr id="218" name="Input penna 217">
                <a:extLst>
                  <a:ext uri="{FF2B5EF4-FFF2-40B4-BE49-F238E27FC236}">
                    <a16:creationId xmlns:a16="http://schemas.microsoft.com/office/drawing/2014/main" id="{07210525-BF5D-6125-AFA1-6D18F53CC0F0}"/>
                  </a:ext>
                </a:extLst>
              </p14:cNvPr>
              <p14:cNvContentPartPr/>
              <p14:nvPr/>
            </p14:nvContentPartPr>
            <p14:xfrm>
              <a:off x="13847259" y="2651400"/>
              <a:ext cx="301860" cy="928800"/>
            </p14:xfrm>
          </p:contentPart>
        </mc:Choice>
        <mc:Fallback>
          <p:pic>
            <p:nvPicPr>
              <p:cNvPr id="218" name="Input penna 217">
                <a:extLst>
                  <a:ext uri="{FF2B5EF4-FFF2-40B4-BE49-F238E27FC236}">
                    <a16:creationId xmlns:a16="http://schemas.microsoft.com/office/drawing/2014/main" id="{07210525-BF5D-6125-AFA1-6D18F53CC0F0}"/>
                  </a:ext>
                </a:extLst>
              </p:cNvPr>
              <p:cNvPicPr/>
              <p:nvPr/>
            </p:nvPicPr>
            <p:blipFill>
              <a:blip r:embed="rId194"/>
              <a:stretch>
                <a:fillRect/>
              </a:stretch>
            </p:blipFill>
            <p:spPr>
              <a:xfrm>
                <a:off x="13829248" y="2633400"/>
                <a:ext cx="337521" cy="96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5">
            <p14:nvContentPartPr>
              <p14:cNvPr id="219" name="Input penna 218">
                <a:extLst>
                  <a:ext uri="{FF2B5EF4-FFF2-40B4-BE49-F238E27FC236}">
                    <a16:creationId xmlns:a16="http://schemas.microsoft.com/office/drawing/2014/main" id="{1D83C598-DCA7-9855-8342-37DB37B603B7}"/>
                  </a:ext>
                </a:extLst>
              </p14:cNvPr>
              <p14:cNvContentPartPr/>
              <p14:nvPr/>
            </p14:nvContentPartPr>
            <p14:xfrm>
              <a:off x="14498499" y="4655340"/>
              <a:ext cx="351540" cy="1080000"/>
            </p14:xfrm>
          </p:contentPart>
        </mc:Choice>
        <mc:Fallback>
          <p:pic>
            <p:nvPicPr>
              <p:cNvPr id="219" name="Input penna 218">
                <a:extLst>
                  <a:ext uri="{FF2B5EF4-FFF2-40B4-BE49-F238E27FC236}">
                    <a16:creationId xmlns:a16="http://schemas.microsoft.com/office/drawing/2014/main" id="{1D83C598-DCA7-9855-8342-37DB37B603B7}"/>
                  </a:ext>
                </a:extLst>
              </p:cNvPr>
              <p:cNvPicPr/>
              <p:nvPr/>
            </p:nvPicPr>
            <p:blipFill>
              <a:blip r:embed="rId196"/>
              <a:stretch>
                <a:fillRect/>
              </a:stretch>
            </p:blipFill>
            <p:spPr>
              <a:xfrm>
                <a:off x="14480471" y="4637340"/>
                <a:ext cx="387235" cy="111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7">
            <p14:nvContentPartPr>
              <p14:cNvPr id="220" name="Input penna 219">
                <a:extLst>
                  <a:ext uri="{FF2B5EF4-FFF2-40B4-BE49-F238E27FC236}">
                    <a16:creationId xmlns:a16="http://schemas.microsoft.com/office/drawing/2014/main" id="{2CF434E7-97B5-2262-651B-ACCA12CBF12F}"/>
                  </a:ext>
                </a:extLst>
              </p14:cNvPr>
              <p14:cNvContentPartPr/>
              <p14:nvPr/>
            </p14:nvContentPartPr>
            <p14:xfrm>
              <a:off x="14935359" y="5999940"/>
              <a:ext cx="205740" cy="632340"/>
            </p14:xfrm>
          </p:contentPart>
        </mc:Choice>
        <mc:Fallback>
          <p:pic>
            <p:nvPicPr>
              <p:cNvPr id="220" name="Input penna 219">
                <a:extLst>
                  <a:ext uri="{FF2B5EF4-FFF2-40B4-BE49-F238E27FC236}">
                    <a16:creationId xmlns:a16="http://schemas.microsoft.com/office/drawing/2014/main" id="{2CF434E7-97B5-2262-651B-ACCA12CBF12F}"/>
                  </a:ext>
                </a:extLst>
              </p:cNvPr>
              <p:cNvPicPr/>
              <p:nvPr/>
            </p:nvPicPr>
            <p:blipFill>
              <a:blip r:embed="rId198"/>
              <a:stretch>
                <a:fillRect/>
              </a:stretch>
            </p:blipFill>
            <p:spPr>
              <a:xfrm>
                <a:off x="14917343" y="5981935"/>
                <a:ext cx="241411" cy="6679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9">
            <p14:nvContentPartPr>
              <p14:cNvPr id="224" name="Input penna 223">
                <a:extLst>
                  <a:ext uri="{FF2B5EF4-FFF2-40B4-BE49-F238E27FC236}">
                    <a16:creationId xmlns:a16="http://schemas.microsoft.com/office/drawing/2014/main" id="{6CEC1262-AEE4-DA6D-926F-A8D0C182A447}"/>
                  </a:ext>
                </a:extLst>
              </p14:cNvPr>
              <p14:cNvContentPartPr/>
              <p14:nvPr/>
            </p14:nvContentPartPr>
            <p14:xfrm>
              <a:off x="14469339" y="6890400"/>
              <a:ext cx="112860" cy="346140"/>
            </p14:xfrm>
          </p:contentPart>
        </mc:Choice>
        <mc:Fallback>
          <p:pic>
            <p:nvPicPr>
              <p:cNvPr id="224" name="Input penna 223">
                <a:extLst>
                  <a:ext uri="{FF2B5EF4-FFF2-40B4-BE49-F238E27FC236}">
                    <a16:creationId xmlns:a16="http://schemas.microsoft.com/office/drawing/2014/main" id="{6CEC1262-AEE4-DA6D-926F-A8D0C182A447}"/>
                  </a:ext>
                </a:extLst>
              </p:cNvPr>
              <p:cNvPicPr/>
              <p:nvPr/>
            </p:nvPicPr>
            <p:blipFill>
              <a:blip r:embed="rId200"/>
              <a:stretch>
                <a:fillRect/>
              </a:stretch>
            </p:blipFill>
            <p:spPr>
              <a:xfrm>
                <a:off x="14451310" y="6872372"/>
                <a:ext cx="148557" cy="3818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1">
            <p14:nvContentPartPr>
              <p14:cNvPr id="228" name="Input penna 227">
                <a:extLst>
                  <a:ext uri="{FF2B5EF4-FFF2-40B4-BE49-F238E27FC236}">
                    <a16:creationId xmlns:a16="http://schemas.microsoft.com/office/drawing/2014/main" id="{83A58438-266E-0C2D-998C-67B510E9C932}"/>
                  </a:ext>
                </a:extLst>
              </p14:cNvPr>
              <p14:cNvContentPartPr/>
              <p14:nvPr/>
            </p14:nvContentPartPr>
            <p14:xfrm>
              <a:off x="12689499" y="1528200"/>
              <a:ext cx="76140" cy="233280"/>
            </p14:xfrm>
          </p:contentPart>
        </mc:Choice>
        <mc:Fallback>
          <p:pic>
            <p:nvPicPr>
              <p:cNvPr id="228" name="Input penna 227">
                <a:extLst>
                  <a:ext uri="{FF2B5EF4-FFF2-40B4-BE49-F238E27FC236}">
                    <a16:creationId xmlns:a16="http://schemas.microsoft.com/office/drawing/2014/main" id="{83A58438-266E-0C2D-998C-67B510E9C932}"/>
                  </a:ext>
                </a:extLst>
              </p:cNvPr>
              <p:cNvPicPr/>
              <p:nvPr/>
            </p:nvPicPr>
            <p:blipFill>
              <a:blip r:embed="rId202"/>
              <a:stretch>
                <a:fillRect/>
              </a:stretch>
            </p:blipFill>
            <p:spPr>
              <a:xfrm>
                <a:off x="12671456" y="1510200"/>
                <a:ext cx="111864" cy="26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3">
            <p14:nvContentPartPr>
              <p14:cNvPr id="230" name="Input penna 229">
                <a:extLst>
                  <a:ext uri="{FF2B5EF4-FFF2-40B4-BE49-F238E27FC236}">
                    <a16:creationId xmlns:a16="http://schemas.microsoft.com/office/drawing/2014/main" id="{806B9124-B725-1947-A01F-5144109B05C5}"/>
                  </a:ext>
                </a:extLst>
              </p14:cNvPr>
              <p14:cNvContentPartPr/>
              <p14:nvPr/>
            </p14:nvContentPartPr>
            <p14:xfrm>
              <a:off x="14323539" y="6424380"/>
              <a:ext cx="143640" cy="441720"/>
            </p14:xfrm>
          </p:contentPart>
        </mc:Choice>
        <mc:Fallback>
          <p:pic>
            <p:nvPicPr>
              <p:cNvPr id="230" name="Input penna 229">
                <a:extLst>
                  <a:ext uri="{FF2B5EF4-FFF2-40B4-BE49-F238E27FC236}">
                    <a16:creationId xmlns:a16="http://schemas.microsoft.com/office/drawing/2014/main" id="{806B9124-B725-1947-A01F-5144109B05C5}"/>
                  </a:ext>
                </a:extLst>
              </p:cNvPr>
              <p:cNvPicPr/>
              <p:nvPr/>
            </p:nvPicPr>
            <p:blipFill>
              <a:blip r:embed="rId204"/>
              <a:stretch>
                <a:fillRect/>
              </a:stretch>
            </p:blipFill>
            <p:spPr>
              <a:xfrm>
                <a:off x="14305539" y="6406380"/>
                <a:ext cx="179280" cy="47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5">
            <p14:nvContentPartPr>
              <p14:cNvPr id="226" name="Input penna 225">
                <a:extLst>
                  <a:ext uri="{FF2B5EF4-FFF2-40B4-BE49-F238E27FC236}">
                    <a16:creationId xmlns:a16="http://schemas.microsoft.com/office/drawing/2014/main" id="{E5134AA6-49B0-B4D4-A025-3BCB3603E917}"/>
                  </a:ext>
                </a:extLst>
              </p14:cNvPr>
              <p14:cNvContentPartPr/>
              <p14:nvPr/>
            </p14:nvContentPartPr>
            <p14:xfrm>
              <a:off x="13716579" y="4688280"/>
              <a:ext cx="61020" cy="186840"/>
            </p14:xfrm>
          </p:contentPart>
        </mc:Choice>
        <mc:Fallback>
          <p:pic>
            <p:nvPicPr>
              <p:cNvPr id="226" name="Input penna 225">
                <a:extLst>
                  <a:ext uri="{FF2B5EF4-FFF2-40B4-BE49-F238E27FC236}">
                    <a16:creationId xmlns:a16="http://schemas.microsoft.com/office/drawing/2014/main" id="{E5134AA6-49B0-B4D4-A025-3BCB3603E917}"/>
                  </a:ext>
                </a:extLst>
              </p:cNvPr>
              <p:cNvPicPr/>
              <p:nvPr/>
            </p:nvPicPr>
            <p:blipFill>
              <a:blip r:embed="rId206"/>
              <a:stretch>
                <a:fillRect/>
              </a:stretch>
            </p:blipFill>
            <p:spPr>
              <a:xfrm>
                <a:off x="13698526" y="4670280"/>
                <a:ext cx="96765" cy="22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7">
            <p14:nvContentPartPr>
              <p14:cNvPr id="236" name="Input penna 235">
                <a:extLst>
                  <a:ext uri="{FF2B5EF4-FFF2-40B4-BE49-F238E27FC236}">
                    <a16:creationId xmlns:a16="http://schemas.microsoft.com/office/drawing/2014/main" id="{1EBBFAE1-30D5-E645-4EF1-AF4EF2926C57}"/>
                  </a:ext>
                </a:extLst>
              </p14:cNvPr>
              <p14:cNvContentPartPr/>
              <p14:nvPr/>
            </p14:nvContentPartPr>
            <p14:xfrm>
              <a:off x="13534599" y="6256980"/>
              <a:ext cx="64260" cy="197640"/>
            </p14:xfrm>
          </p:contentPart>
        </mc:Choice>
        <mc:Fallback>
          <p:pic>
            <p:nvPicPr>
              <p:cNvPr id="236" name="Input penna 235">
                <a:extLst>
                  <a:ext uri="{FF2B5EF4-FFF2-40B4-BE49-F238E27FC236}">
                    <a16:creationId xmlns:a16="http://schemas.microsoft.com/office/drawing/2014/main" id="{1EBBFAE1-30D5-E645-4EF1-AF4EF2926C57}"/>
                  </a:ext>
                </a:extLst>
              </p:cNvPr>
              <p:cNvPicPr/>
              <p:nvPr/>
            </p:nvPicPr>
            <p:blipFill>
              <a:blip r:embed="rId208"/>
              <a:stretch>
                <a:fillRect/>
              </a:stretch>
            </p:blipFill>
            <p:spPr>
              <a:xfrm>
                <a:off x="13516749" y="6238980"/>
                <a:ext cx="99603" cy="23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9">
            <p14:nvContentPartPr>
              <p14:cNvPr id="237" name="Input penna 236">
                <a:extLst>
                  <a:ext uri="{FF2B5EF4-FFF2-40B4-BE49-F238E27FC236}">
                    <a16:creationId xmlns:a16="http://schemas.microsoft.com/office/drawing/2014/main" id="{C7D7EA90-236B-11AA-7017-5B1817B8F0C6}"/>
                  </a:ext>
                </a:extLst>
              </p14:cNvPr>
              <p14:cNvContentPartPr/>
              <p14:nvPr/>
            </p14:nvContentPartPr>
            <p14:xfrm>
              <a:off x="13841859" y="7201980"/>
              <a:ext cx="68040" cy="208440"/>
            </p14:xfrm>
          </p:contentPart>
        </mc:Choice>
        <mc:Fallback>
          <p:pic>
            <p:nvPicPr>
              <p:cNvPr id="237" name="Input penna 236">
                <a:extLst>
                  <a:ext uri="{FF2B5EF4-FFF2-40B4-BE49-F238E27FC236}">
                    <a16:creationId xmlns:a16="http://schemas.microsoft.com/office/drawing/2014/main" id="{C7D7EA90-236B-11AA-7017-5B1817B8F0C6}"/>
                  </a:ext>
                </a:extLst>
              </p:cNvPr>
              <p:cNvPicPr/>
              <p:nvPr/>
            </p:nvPicPr>
            <p:blipFill>
              <a:blip r:embed="rId210"/>
              <a:stretch>
                <a:fillRect/>
              </a:stretch>
            </p:blipFill>
            <p:spPr>
              <a:xfrm>
                <a:off x="13823859" y="7183980"/>
                <a:ext cx="103680" cy="244080"/>
              </a:xfrm>
              <a:prstGeom prst="rect">
                <a:avLst/>
              </a:prstGeom>
            </p:spPr>
          </p:pic>
        </mc:Fallback>
      </mc:AlternateContent>
      <p:grpSp>
        <p:nvGrpSpPr>
          <p:cNvPr id="242" name="Gruppo 241">
            <a:extLst>
              <a:ext uri="{FF2B5EF4-FFF2-40B4-BE49-F238E27FC236}">
                <a16:creationId xmlns:a16="http://schemas.microsoft.com/office/drawing/2014/main" id="{250CAF72-CFA3-3DD1-F1A2-E5966B4ED69B}"/>
              </a:ext>
            </a:extLst>
          </p:cNvPr>
          <p:cNvGrpSpPr/>
          <p:nvPr/>
        </p:nvGrpSpPr>
        <p:grpSpPr>
          <a:xfrm>
            <a:off x="13125819" y="4983660"/>
            <a:ext cx="279720" cy="859140"/>
            <a:chOff x="7368060" y="3322440"/>
            <a:chExt cx="186480" cy="572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239" name="Input penna 238">
                  <a:extLst>
                    <a:ext uri="{FF2B5EF4-FFF2-40B4-BE49-F238E27FC236}">
                      <a16:creationId xmlns:a16="http://schemas.microsoft.com/office/drawing/2014/main" id="{9AFEEF45-73AF-E0DD-1EB5-EECFC3E9D216}"/>
                    </a:ext>
                  </a:extLst>
                </p14:cNvPr>
                <p14:cNvContentPartPr/>
                <p14:nvPr/>
              </p14:nvContentPartPr>
              <p14:xfrm>
                <a:off x="7368060" y="3322440"/>
                <a:ext cx="38160" cy="117360"/>
              </p14:xfrm>
            </p:contentPart>
          </mc:Choice>
          <mc:Fallback xmlns="">
            <p:pic>
              <p:nvPicPr>
                <p:cNvPr id="239" name="Input penna 238">
                  <a:extLst>
                    <a:ext uri="{FF2B5EF4-FFF2-40B4-BE49-F238E27FC236}">
                      <a16:creationId xmlns:a16="http://schemas.microsoft.com/office/drawing/2014/main" id="{9AFEEF45-73AF-E0DD-1EB5-EECFC3E9D216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7350060" y="3304385"/>
                  <a:ext cx="73800" cy="15311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240" name="Input penna 239">
                  <a:extLst>
                    <a:ext uri="{FF2B5EF4-FFF2-40B4-BE49-F238E27FC236}">
                      <a16:creationId xmlns:a16="http://schemas.microsoft.com/office/drawing/2014/main" id="{6C346966-65A1-E076-F6AD-6EECAFA830CF}"/>
                    </a:ext>
                  </a:extLst>
                </p14:cNvPr>
                <p14:cNvContentPartPr/>
                <p14:nvPr/>
              </p14:nvContentPartPr>
              <p14:xfrm>
                <a:off x="7505220" y="3744000"/>
                <a:ext cx="49320" cy="151200"/>
              </p14:xfrm>
            </p:contentPart>
          </mc:Choice>
          <mc:Fallback xmlns="">
            <p:pic>
              <p:nvPicPr>
                <p:cNvPr id="240" name="Input penna 239">
                  <a:extLst>
                    <a:ext uri="{FF2B5EF4-FFF2-40B4-BE49-F238E27FC236}">
                      <a16:creationId xmlns:a16="http://schemas.microsoft.com/office/drawing/2014/main" id="{6C346966-65A1-E076-F6AD-6EECAFA830CF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7487220" y="3726000"/>
                  <a:ext cx="8496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241" name="Input penna 240">
                  <a:extLst>
                    <a:ext uri="{FF2B5EF4-FFF2-40B4-BE49-F238E27FC236}">
                      <a16:creationId xmlns:a16="http://schemas.microsoft.com/office/drawing/2014/main" id="{D3ECF9A1-70E8-0B19-A699-5399B618A454}"/>
                    </a:ext>
                  </a:extLst>
                </p14:cNvPr>
                <p14:cNvContentPartPr/>
                <p14:nvPr/>
              </p14:nvContentPartPr>
              <p14:xfrm>
                <a:off x="7417740" y="3468240"/>
                <a:ext cx="119880" cy="368280"/>
              </p14:xfrm>
            </p:contentPart>
          </mc:Choice>
          <mc:Fallback xmlns="">
            <p:pic>
              <p:nvPicPr>
                <p:cNvPr id="241" name="Input penna 240">
                  <a:extLst>
                    <a:ext uri="{FF2B5EF4-FFF2-40B4-BE49-F238E27FC236}">
                      <a16:creationId xmlns:a16="http://schemas.microsoft.com/office/drawing/2014/main" id="{D3ECF9A1-70E8-0B19-A699-5399B618A454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7399740" y="3450240"/>
                  <a:ext cx="155520" cy="403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17">
            <p14:nvContentPartPr>
              <p14:cNvPr id="243" name="Input penna 242">
                <a:extLst>
                  <a:ext uri="{FF2B5EF4-FFF2-40B4-BE49-F238E27FC236}">
                    <a16:creationId xmlns:a16="http://schemas.microsoft.com/office/drawing/2014/main" id="{0C87787A-BCC3-492A-653C-A71006D87CBA}"/>
                  </a:ext>
                </a:extLst>
              </p14:cNvPr>
              <p14:cNvContentPartPr/>
              <p14:nvPr/>
            </p14:nvContentPartPr>
            <p14:xfrm>
              <a:off x="13422279" y="5886540"/>
              <a:ext cx="116640" cy="358560"/>
            </p14:xfrm>
          </p:contentPart>
        </mc:Choice>
        <mc:Fallback>
          <p:pic>
            <p:nvPicPr>
              <p:cNvPr id="243" name="Input penna 242">
                <a:extLst>
                  <a:ext uri="{FF2B5EF4-FFF2-40B4-BE49-F238E27FC236}">
                    <a16:creationId xmlns:a16="http://schemas.microsoft.com/office/drawing/2014/main" id="{0C87787A-BCC3-492A-653C-A71006D87CBA}"/>
                  </a:ext>
                </a:extLst>
              </p:cNvPr>
              <p:cNvPicPr/>
              <p:nvPr/>
            </p:nvPicPr>
            <p:blipFill>
              <a:blip r:embed="rId218"/>
              <a:stretch>
                <a:fillRect/>
              </a:stretch>
            </p:blipFill>
            <p:spPr>
              <a:xfrm>
                <a:off x="13404279" y="5868504"/>
                <a:ext cx="152280" cy="39427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9">
            <p14:nvContentPartPr>
              <p14:cNvPr id="244" name="Input penna 243">
                <a:extLst>
                  <a:ext uri="{FF2B5EF4-FFF2-40B4-BE49-F238E27FC236}">
                    <a16:creationId xmlns:a16="http://schemas.microsoft.com/office/drawing/2014/main" id="{AEE109B0-D51B-7147-2FF1-60D2F8467D60}"/>
                  </a:ext>
                </a:extLst>
              </p14:cNvPr>
              <p14:cNvContentPartPr/>
              <p14:nvPr/>
            </p14:nvContentPartPr>
            <p14:xfrm>
              <a:off x="13610199" y="6463800"/>
              <a:ext cx="224100" cy="688500"/>
            </p14:xfrm>
          </p:contentPart>
        </mc:Choice>
        <mc:Fallback>
          <p:pic>
            <p:nvPicPr>
              <p:cNvPr id="244" name="Input penna 243">
                <a:extLst>
                  <a:ext uri="{FF2B5EF4-FFF2-40B4-BE49-F238E27FC236}">
                    <a16:creationId xmlns:a16="http://schemas.microsoft.com/office/drawing/2014/main" id="{AEE109B0-D51B-7147-2FF1-60D2F8467D60}"/>
                  </a:ext>
                </a:extLst>
              </p:cNvPr>
              <p:cNvPicPr/>
              <p:nvPr/>
            </p:nvPicPr>
            <p:blipFill>
              <a:blip r:embed="rId220"/>
              <a:stretch>
                <a:fillRect/>
              </a:stretch>
            </p:blipFill>
            <p:spPr>
              <a:xfrm>
                <a:off x="13592185" y="6445795"/>
                <a:ext cx="259769" cy="72414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1">
            <p14:nvContentPartPr>
              <p14:cNvPr id="245" name="Input penna 244">
                <a:extLst>
                  <a:ext uri="{FF2B5EF4-FFF2-40B4-BE49-F238E27FC236}">
                    <a16:creationId xmlns:a16="http://schemas.microsoft.com/office/drawing/2014/main" id="{7E67D246-C164-23D1-B0AD-5CA7173F19EA}"/>
                  </a:ext>
                </a:extLst>
              </p14:cNvPr>
              <p14:cNvContentPartPr/>
              <p14:nvPr/>
            </p14:nvContentPartPr>
            <p14:xfrm>
              <a:off x="13159839" y="7382880"/>
              <a:ext cx="149580" cy="184140"/>
            </p14:xfrm>
          </p:contentPart>
        </mc:Choice>
        <mc:Fallback>
          <p:pic>
            <p:nvPicPr>
              <p:cNvPr id="245" name="Input penna 244">
                <a:extLst>
                  <a:ext uri="{FF2B5EF4-FFF2-40B4-BE49-F238E27FC236}">
                    <a16:creationId xmlns:a16="http://schemas.microsoft.com/office/drawing/2014/main" id="{7E67D246-C164-23D1-B0AD-5CA7173F19EA}"/>
                  </a:ext>
                </a:extLst>
              </p:cNvPr>
              <p:cNvPicPr/>
              <p:nvPr/>
            </p:nvPicPr>
            <p:blipFill>
              <a:blip r:embed="rId222"/>
              <a:stretch>
                <a:fillRect/>
              </a:stretch>
            </p:blipFill>
            <p:spPr>
              <a:xfrm>
                <a:off x="13141817" y="7364862"/>
                <a:ext cx="185263" cy="2198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3">
            <p14:nvContentPartPr>
              <p14:cNvPr id="246" name="Input penna 245">
                <a:extLst>
                  <a:ext uri="{FF2B5EF4-FFF2-40B4-BE49-F238E27FC236}">
                    <a16:creationId xmlns:a16="http://schemas.microsoft.com/office/drawing/2014/main" id="{52735C37-8D5F-6A15-0B83-C0CA88F020F5}"/>
                  </a:ext>
                </a:extLst>
              </p14:cNvPr>
              <p14:cNvContentPartPr/>
              <p14:nvPr/>
            </p14:nvContentPartPr>
            <p14:xfrm>
              <a:off x="12693819" y="6642540"/>
              <a:ext cx="120420" cy="171720"/>
            </p14:xfrm>
          </p:contentPart>
        </mc:Choice>
        <mc:Fallback>
          <p:pic>
            <p:nvPicPr>
              <p:cNvPr id="246" name="Input penna 245">
                <a:extLst>
                  <a:ext uri="{FF2B5EF4-FFF2-40B4-BE49-F238E27FC236}">
                    <a16:creationId xmlns:a16="http://schemas.microsoft.com/office/drawing/2014/main" id="{52735C37-8D5F-6A15-0B83-C0CA88F020F5}"/>
                  </a:ext>
                </a:extLst>
              </p:cNvPr>
              <p:cNvPicPr/>
              <p:nvPr/>
            </p:nvPicPr>
            <p:blipFill>
              <a:blip r:embed="rId224"/>
              <a:stretch>
                <a:fillRect/>
              </a:stretch>
            </p:blipFill>
            <p:spPr>
              <a:xfrm>
                <a:off x="12675792" y="6624540"/>
                <a:ext cx="156113" cy="20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5">
            <p14:nvContentPartPr>
              <p14:cNvPr id="247" name="Input penna 246">
                <a:extLst>
                  <a:ext uri="{FF2B5EF4-FFF2-40B4-BE49-F238E27FC236}">
                    <a16:creationId xmlns:a16="http://schemas.microsoft.com/office/drawing/2014/main" id="{4E145FD5-4EC5-35DD-A939-0395FE686864}"/>
                  </a:ext>
                </a:extLst>
              </p14:cNvPr>
              <p14:cNvContentPartPr/>
              <p14:nvPr/>
            </p14:nvContentPartPr>
            <p14:xfrm>
              <a:off x="12846099" y="6873120"/>
              <a:ext cx="348840" cy="517320"/>
            </p14:xfrm>
          </p:contentPart>
        </mc:Choice>
        <mc:Fallback>
          <p:pic>
            <p:nvPicPr>
              <p:cNvPr id="247" name="Input penna 246">
                <a:extLst>
                  <a:ext uri="{FF2B5EF4-FFF2-40B4-BE49-F238E27FC236}">
                    <a16:creationId xmlns:a16="http://schemas.microsoft.com/office/drawing/2014/main" id="{4E145FD5-4EC5-35DD-A939-0395FE686864}"/>
                  </a:ext>
                </a:extLst>
              </p:cNvPr>
              <p:cNvPicPr/>
              <p:nvPr/>
            </p:nvPicPr>
            <p:blipFill>
              <a:blip r:embed="rId226"/>
              <a:stretch>
                <a:fillRect/>
              </a:stretch>
            </p:blipFill>
            <p:spPr>
              <a:xfrm>
                <a:off x="12828099" y="6855120"/>
                <a:ext cx="384480" cy="55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7">
            <p14:nvContentPartPr>
              <p14:cNvPr id="248" name="Input penna 247">
                <a:extLst>
                  <a:ext uri="{FF2B5EF4-FFF2-40B4-BE49-F238E27FC236}">
                    <a16:creationId xmlns:a16="http://schemas.microsoft.com/office/drawing/2014/main" id="{D56BE151-DD62-1EB2-1E4C-1B92110F0AFA}"/>
                  </a:ext>
                </a:extLst>
              </p14:cNvPr>
              <p14:cNvContentPartPr/>
              <p14:nvPr/>
            </p14:nvContentPartPr>
            <p14:xfrm>
              <a:off x="13112319" y="4969080"/>
              <a:ext cx="150120" cy="51840"/>
            </p14:xfrm>
          </p:contentPart>
        </mc:Choice>
        <mc:Fallback>
          <p:pic>
            <p:nvPicPr>
              <p:cNvPr id="248" name="Input penna 247">
                <a:extLst>
                  <a:ext uri="{FF2B5EF4-FFF2-40B4-BE49-F238E27FC236}">
                    <a16:creationId xmlns:a16="http://schemas.microsoft.com/office/drawing/2014/main" id="{D56BE151-DD62-1EB2-1E4C-1B92110F0AFA}"/>
                  </a:ext>
                </a:extLst>
              </p:cNvPr>
              <p:cNvPicPr/>
              <p:nvPr/>
            </p:nvPicPr>
            <p:blipFill>
              <a:blip r:embed="rId228"/>
              <a:stretch>
                <a:fillRect/>
              </a:stretch>
            </p:blipFill>
            <p:spPr>
              <a:xfrm>
                <a:off x="13094319" y="4951080"/>
                <a:ext cx="185760" cy="8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9">
            <p14:nvContentPartPr>
              <p14:cNvPr id="249" name="Input penna 248">
                <a:extLst>
                  <a:ext uri="{FF2B5EF4-FFF2-40B4-BE49-F238E27FC236}">
                    <a16:creationId xmlns:a16="http://schemas.microsoft.com/office/drawing/2014/main" id="{23F0D419-13C2-657D-988D-E30BD63E7BBB}"/>
                  </a:ext>
                </a:extLst>
              </p14:cNvPr>
              <p14:cNvContentPartPr/>
              <p14:nvPr/>
            </p14:nvContentPartPr>
            <p14:xfrm>
              <a:off x="13669059" y="4767660"/>
              <a:ext cx="178200" cy="61560"/>
            </p14:xfrm>
          </p:contentPart>
        </mc:Choice>
        <mc:Fallback>
          <p:pic>
            <p:nvPicPr>
              <p:cNvPr id="249" name="Input penna 248">
                <a:extLst>
                  <a:ext uri="{FF2B5EF4-FFF2-40B4-BE49-F238E27FC236}">
                    <a16:creationId xmlns:a16="http://schemas.microsoft.com/office/drawing/2014/main" id="{23F0D419-13C2-657D-988D-E30BD63E7BBB}"/>
                  </a:ext>
                </a:extLst>
              </p:cNvPr>
              <p:cNvPicPr/>
              <p:nvPr/>
            </p:nvPicPr>
            <p:blipFill>
              <a:blip r:embed="rId230"/>
              <a:stretch>
                <a:fillRect/>
              </a:stretch>
            </p:blipFill>
            <p:spPr>
              <a:xfrm>
                <a:off x="13651059" y="4749660"/>
                <a:ext cx="213840" cy="9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1">
            <p14:nvContentPartPr>
              <p14:cNvPr id="253" name="Input penna 252">
                <a:extLst>
                  <a:ext uri="{FF2B5EF4-FFF2-40B4-BE49-F238E27FC236}">
                    <a16:creationId xmlns:a16="http://schemas.microsoft.com/office/drawing/2014/main" id="{50CD8482-E1B7-B1EB-7141-1DCB06890303}"/>
                  </a:ext>
                </a:extLst>
              </p14:cNvPr>
              <p14:cNvContentPartPr/>
              <p14:nvPr/>
            </p14:nvContentPartPr>
            <p14:xfrm>
              <a:off x="14337039" y="4478220"/>
              <a:ext cx="238140" cy="91800"/>
            </p14:xfrm>
          </p:contentPart>
        </mc:Choice>
        <mc:Fallback>
          <p:pic>
            <p:nvPicPr>
              <p:cNvPr id="253" name="Input penna 252">
                <a:extLst>
                  <a:ext uri="{FF2B5EF4-FFF2-40B4-BE49-F238E27FC236}">
                    <a16:creationId xmlns:a16="http://schemas.microsoft.com/office/drawing/2014/main" id="{50CD8482-E1B7-B1EB-7141-1DCB06890303}"/>
                  </a:ext>
                </a:extLst>
              </p:cNvPr>
              <p:cNvPicPr/>
              <p:nvPr/>
            </p:nvPicPr>
            <p:blipFill>
              <a:blip r:embed="rId232"/>
              <a:stretch>
                <a:fillRect/>
              </a:stretch>
            </p:blipFill>
            <p:spPr>
              <a:xfrm>
                <a:off x="14319080" y="4460220"/>
                <a:ext cx="273699" cy="12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3">
            <p14:nvContentPartPr>
              <p14:cNvPr id="254" name="Input penna 253">
                <a:extLst>
                  <a:ext uri="{FF2B5EF4-FFF2-40B4-BE49-F238E27FC236}">
                    <a16:creationId xmlns:a16="http://schemas.microsoft.com/office/drawing/2014/main" id="{33F094D4-ABD6-55AE-D0E6-DCAA7ADC046E}"/>
                  </a:ext>
                </a:extLst>
              </p14:cNvPr>
              <p14:cNvContentPartPr/>
              <p14:nvPr/>
            </p14:nvContentPartPr>
            <p14:xfrm>
              <a:off x="13298619" y="4806540"/>
              <a:ext cx="420660" cy="162000"/>
            </p14:xfrm>
          </p:contentPart>
        </mc:Choice>
        <mc:Fallback>
          <p:pic>
            <p:nvPicPr>
              <p:cNvPr id="254" name="Input penna 253">
                <a:extLst>
                  <a:ext uri="{FF2B5EF4-FFF2-40B4-BE49-F238E27FC236}">
                    <a16:creationId xmlns:a16="http://schemas.microsoft.com/office/drawing/2014/main" id="{33F094D4-ABD6-55AE-D0E6-DCAA7ADC046E}"/>
                  </a:ext>
                </a:extLst>
              </p:cNvPr>
              <p:cNvPicPr/>
              <p:nvPr/>
            </p:nvPicPr>
            <p:blipFill>
              <a:blip r:embed="rId234"/>
              <a:stretch>
                <a:fillRect/>
              </a:stretch>
            </p:blipFill>
            <p:spPr>
              <a:xfrm>
                <a:off x="13280596" y="4788460"/>
                <a:ext cx="456346" cy="19779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5">
            <p14:nvContentPartPr>
              <p14:cNvPr id="255" name="Input penna 254">
                <a:extLst>
                  <a:ext uri="{FF2B5EF4-FFF2-40B4-BE49-F238E27FC236}">
                    <a16:creationId xmlns:a16="http://schemas.microsoft.com/office/drawing/2014/main" id="{67735318-B108-1AF6-24BA-3CC928961629}"/>
                  </a:ext>
                </a:extLst>
              </p14:cNvPr>
              <p14:cNvContentPartPr/>
              <p14:nvPr/>
            </p14:nvContentPartPr>
            <p14:xfrm>
              <a:off x="13681479" y="4587840"/>
              <a:ext cx="607500" cy="233820"/>
            </p14:xfrm>
          </p:contentPart>
        </mc:Choice>
        <mc:Fallback>
          <p:pic>
            <p:nvPicPr>
              <p:cNvPr id="255" name="Input penna 254">
                <a:extLst>
                  <a:ext uri="{FF2B5EF4-FFF2-40B4-BE49-F238E27FC236}">
                    <a16:creationId xmlns:a16="http://schemas.microsoft.com/office/drawing/2014/main" id="{67735318-B108-1AF6-24BA-3CC928961629}"/>
                  </a:ext>
                </a:extLst>
              </p:cNvPr>
              <p:cNvPicPr/>
              <p:nvPr/>
            </p:nvPicPr>
            <p:blipFill>
              <a:blip r:embed="rId236"/>
              <a:stretch>
                <a:fillRect/>
              </a:stretch>
            </p:blipFill>
            <p:spPr>
              <a:xfrm>
                <a:off x="13663474" y="4569798"/>
                <a:ext cx="643151" cy="26954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7">
            <p14:nvContentPartPr>
              <p14:cNvPr id="256" name="Input penna 255">
                <a:extLst>
                  <a:ext uri="{FF2B5EF4-FFF2-40B4-BE49-F238E27FC236}">
                    <a16:creationId xmlns:a16="http://schemas.microsoft.com/office/drawing/2014/main" id="{F6DDFBC4-D6F0-2379-FC87-418A36C742EB}"/>
                  </a:ext>
                </a:extLst>
              </p14:cNvPr>
              <p14:cNvContentPartPr/>
              <p14:nvPr/>
            </p14:nvContentPartPr>
            <p14:xfrm>
              <a:off x="14596779" y="4342140"/>
              <a:ext cx="332640" cy="127980"/>
            </p14:xfrm>
          </p:contentPart>
        </mc:Choice>
        <mc:Fallback>
          <p:pic>
            <p:nvPicPr>
              <p:cNvPr id="256" name="Input penna 255">
                <a:extLst>
                  <a:ext uri="{FF2B5EF4-FFF2-40B4-BE49-F238E27FC236}">
                    <a16:creationId xmlns:a16="http://schemas.microsoft.com/office/drawing/2014/main" id="{F6DDFBC4-D6F0-2379-FC87-418A36C742EB}"/>
                  </a:ext>
                </a:extLst>
              </p:cNvPr>
              <p:cNvPicPr/>
              <p:nvPr/>
            </p:nvPicPr>
            <p:blipFill>
              <a:blip r:embed="rId238"/>
              <a:stretch>
                <a:fillRect/>
              </a:stretch>
            </p:blipFill>
            <p:spPr>
              <a:xfrm>
                <a:off x="14578779" y="4324216"/>
                <a:ext cx="368280" cy="16347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9">
            <p14:nvContentPartPr>
              <p14:cNvPr id="258" name="Input penna 257">
                <a:extLst>
                  <a:ext uri="{FF2B5EF4-FFF2-40B4-BE49-F238E27FC236}">
                    <a16:creationId xmlns:a16="http://schemas.microsoft.com/office/drawing/2014/main" id="{C0519B61-2A1E-9B92-4EBB-313C3C771904}"/>
                  </a:ext>
                </a:extLst>
              </p14:cNvPr>
              <p14:cNvContentPartPr/>
              <p14:nvPr/>
            </p14:nvContentPartPr>
            <p14:xfrm>
              <a:off x="17234139" y="4917240"/>
              <a:ext cx="157140" cy="60480"/>
            </p14:xfrm>
          </p:contentPart>
        </mc:Choice>
        <mc:Fallback>
          <p:pic>
            <p:nvPicPr>
              <p:cNvPr id="258" name="Input penna 257">
                <a:extLst>
                  <a:ext uri="{FF2B5EF4-FFF2-40B4-BE49-F238E27FC236}">
                    <a16:creationId xmlns:a16="http://schemas.microsoft.com/office/drawing/2014/main" id="{C0519B61-2A1E-9B92-4EBB-313C3C771904}"/>
                  </a:ext>
                </a:extLst>
              </p:cNvPr>
              <p:cNvPicPr/>
              <p:nvPr/>
            </p:nvPicPr>
            <p:blipFill>
              <a:blip r:embed="rId240"/>
              <a:stretch>
                <a:fillRect/>
              </a:stretch>
            </p:blipFill>
            <p:spPr>
              <a:xfrm>
                <a:off x="17216118" y="4899240"/>
                <a:ext cx="192821" cy="9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1">
            <p14:nvContentPartPr>
              <p14:cNvPr id="264" name="Input penna 263">
                <a:extLst>
                  <a:ext uri="{FF2B5EF4-FFF2-40B4-BE49-F238E27FC236}">
                    <a16:creationId xmlns:a16="http://schemas.microsoft.com/office/drawing/2014/main" id="{5732BDF5-DA4B-1972-D9B6-73936B024CA6}"/>
                  </a:ext>
                </a:extLst>
              </p14:cNvPr>
              <p14:cNvContentPartPr/>
              <p14:nvPr/>
            </p14:nvContentPartPr>
            <p14:xfrm>
              <a:off x="14798739" y="5837940"/>
              <a:ext cx="194940" cy="75060"/>
            </p14:xfrm>
          </p:contentPart>
        </mc:Choice>
        <mc:Fallback>
          <p:pic>
            <p:nvPicPr>
              <p:cNvPr id="264" name="Input penna 263">
                <a:extLst>
                  <a:ext uri="{FF2B5EF4-FFF2-40B4-BE49-F238E27FC236}">
                    <a16:creationId xmlns:a16="http://schemas.microsoft.com/office/drawing/2014/main" id="{5732BDF5-DA4B-1972-D9B6-73936B024CA6}"/>
                  </a:ext>
                </a:extLst>
              </p:cNvPr>
              <p:cNvPicPr/>
              <p:nvPr/>
            </p:nvPicPr>
            <p:blipFill>
              <a:blip r:embed="rId242"/>
              <a:stretch>
                <a:fillRect/>
              </a:stretch>
            </p:blipFill>
            <p:spPr>
              <a:xfrm>
                <a:off x="14780722" y="5819897"/>
                <a:ext cx="230613" cy="110786"/>
              </a:xfrm>
              <a:prstGeom prst="rect">
                <a:avLst/>
              </a:prstGeom>
            </p:spPr>
          </p:pic>
        </mc:Fallback>
      </mc:AlternateContent>
      <p:grpSp>
        <p:nvGrpSpPr>
          <p:cNvPr id="274" name="Gruppo 273">
            <a:extLst>
              <a:ext uri="{FF2B5EF4-FFF2-40B4-BE49-F238E27FC236}">
                <a16:creationId xmlns:a16="http://schemas.microsoft.com/office/drawing/2014/main" id="{CFE7400E-5934-0E50-42CB-9BCDC6BC24C0}"/>
              </a:ext>
            </a:extLst>
          </p:cNvPr>
          <p:cNvGrpSpPr/>
          <p:nvPr/>
        </p:nvGrpSpPr>
        <p:grpSpPr>
          <a:xfrm>
            <a:off x="14173419" y="5979420"/>
            <a:ext cx="130140" cy="399060"/>
            <a:chOff x="8066460" y="3986280"/>
            <a:chExt cx="86760" cy="266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3">
              <p14:nvContentPartPr>
                <p14:cNvPr id="221" name="Input penna 220">
                  <a:extLst>
                    <a:ext uri="{FF2B5EF4-FFF2-40B4-BE49-F238E27FC236}">
                      <a16:creationId xmlns:a16="http://schemas.microsoft.com/office/drawing/2014/main" id="{54F8B898-ECE7-FA6F-B0DC-3C46E2AD5D7D}"/>
                    </a:ext>
                  </a:extLst>
                </p14:cNvPr>
                <p14:cNvContentPartPr/>
                <p14:nvPr/>
              </p14:nvContentPartPr>
              <p14:xfrm>
                <a:off x="8079780" y="4027320"/>
                <a:ext cx="1440" cy="3240"/>
              </p14:xfrm>
            </p:contentPart>
          </mc:Choice>
          <mc:Fallback xmlns="">
            <p:pic>
              <p:nvPicPr>
                <p:cNvPr id="221" name="Input penna 220">
                  <a:extLst>
                    <a:ext uri="{FF2B5EF4-FFF2-40B4-BE49-F238E27FC236}">
                      <a16:creationId xmlns:a16="http://schemas.microsoft.com/office/drawing/2014/main" id="{54F8B898-ECE7-FA6F-B0DC-3C46E2AD5D7D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8055780" y="4009320"/>
                  <a:ext cx="4896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5">
              <p14:nvContentPartPr>
                <p14:cNvPr id="222" name="Input penna 221">
                  <a:extLst>
                    <a:ext uri="{FF2B5EF4-FFF2-40B4-BE49-F238E27FC236}">
                      <a16:creationId xmlns:a16="http://schemas.microsoft.com/office/drawing/2014/main" id="{11A1936F-6A5F-048D-EC4D-B4C50B44DB90}"/>
                    </a:ext>
                  </a:extLst>
                </p14:cNvPr>
                <p14:cNvContentPartPr/>
                <p14:nvPr/>
              </p14:nvContentPartPr>
              <p14:xfrm>
                <a:off x="8066460" y="3986280"/>
                <a:ext cx="86760" cy="266040"/>
              </p14:xfrm>
            </p:contentPart>
          </mc:Choice>
          <mc:Fallback xmlns="">
            <p:pic>
              <p:nvPicPr>
                <p:cNvPr id="222" name="Input penna 221">
                  <a:extLst>
                    <a:ext uri="{FF2B5EF4-FFF2-40B4-BE49-F238E27FC236}">
                      <a16:creationId xmlns:a16="http://schemas.microsoft.com/office/drawing/2014/main" id="{11A1936F-6A5F-048D-EC4D-B4C50B44DB90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8048460" y="3968280"/>
                  <a:ext cx="122400" cy="301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47">
            <p14:nvContentPartPr>
              <p14:cNvPr id="279" name="Input penna 278">
                <a:extLst>
                  <a:ext uri="{FF2B5EF4-FFF2-40B4-BE49-F238E27FC236}">
                    <a16:creationId xmlns:a16="http://schemas.microsoft.com/office/drawing/2014/main" id="{B28AC3FB-AA6E-1FFF-39F1-0AD0336B08E0}"/>
                  </a:ext>
                </a:extLst>
              </p14:cNvPr>
              <p14:cNvContentPartPr/>
              <p14:nvPr/>
            </p14:nvContentPartPr>
            <p14:xfrm>
              <a:off x="13679859" y="2469960"/>
              <a:ext cx="227880" cy="92340"/>
            </p14:xfrm>
          </p:contentPart>
        </mc:Choice>
        <mc:Fallback>
          <p:pic>
            <p:nvPicPr>
              <p:cNvPr id="279" name="Input penna 278">
                <a:extLst>
                  <a:ext uri="{FF2B5EF4-FFF2-40B4-BE49-F238E27FC236}">
                    <a16:creationId xmlns:a16="http://schemas.microsoft.com/office/drawing/2014/main" id="{B28AC3FB-AA6E-1FFF-39F1-0AD0336B08E0}"/>
                  </a:ext>
                </a:extLst>
              </p:cNvPr>
              <p:cNvPicPr/>
              <p:nvPr/>
            </p:nvPicPr>
            <p:blipFill>
              <a:blip r:embed="rId248"/>
              <a:stretch>
                <a:fillRect/>
              </a:stretch>
            </p:blipFill>
            <p:spPr>
              <a:xfrm>
                <a:off x="13661859" y="2451925"/>
                <a:ext cx="263520" cy="1280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9">
            <p14:nvContentPartPr>
              <p14:cNvPr id="284" name="Input penna 283">
                <a:extLst>
                  <a:ext uri="{FF2B5EF4-FFF2-40B4-BE49-F238E27FC236}">
                    <a16:creationId xmlns:a16="http://schemas.microsoft.com/office/drawing/2014/main" id="{5F12A813-55B7-AF75-D1F8-31FE2E88EAEF}"/>
                  </a:ext>
                </a:extLst>
              </p14:cNvPr>
              <p14:cNvContentPartPr/>
              <p14:nvPr/>
            </p14:nvContentPartPr>
            <p14:xfrm>
              <a:off x="13965519" y="2298780"/>
              <a:ext cx="365580" cy="147960"/>
            </p14:xfrm>
          </p:contentPart>
        </mc:Choice>
        <mc:Fallback>
          <p:pic>
            <p:nvPicPr>
              <p:cNvPr id="284" name="Input penna 283">
                <a:extLst>
                  <a:ext uri="{FF2B5EF4-FFF2-40B4-BE49-F238E27FC236}">
                    <a16:creationId xmlns:a16="http://schemas.microsoft.com/office/drawing/2014/main" id="{5F12A813-55B7-AF75-D1F8-31FE2E88EAEF}"/>
                  </a:ext>
                </a:extLst>
              </p:cNvPr>
              <p:cNvPicPr/>
              <p:nvPr/>
            </p:nvPicPr>
            <p:blipFill>
              <a:blip r:embed="rId250"/>
              <a:stretch>
                <a:fillRect/>
              </a:stretch>
            </p:blipFill>
            <p:spPr>
              <a:xfrm>
                <a:off x="13947510" y="2280780"/>
                <a:ext cx="401238" cy="18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1">
            <p14:nvContentPartPr>
              <p14:cNvPr id="280" name="Input penna 279">
                <a:extLst>
                  <a:ext uri="{FF2B5EF4-FFF2-40B4-BE49-F238E27FC236}">
                    <a16:creationId xmlns:a16="http://schemas.microsoft.com/office/drawing/2014/main" id="{215993BD-1E1E-CD91-6D82-5B6FE653D8C8}"/>
                  </a:ext>
                </a:extLst>
              </p14:cNvPr>
              <p14:cNvContentPartPr/>
              <p14:nvPr/>
            </p14:nvContentPartPr>
            <p14:xfrm>
              <a:off x="14293839" y="2223720"/>
              <a:ext cx="223560" cy="90720"/>
            </p14:xfrm>
          </p:contentPart>
        </mc:Choice>
        <mc:Fallback>
          <p:pic>
            <p:nvPicPr>
              <p:cNvPr id="280" name="Input penna 279">
                <a:extLst>
                  <a:ext uri="{FF2B5EF4-FFF2-40B4-BE49-F238E27FC236}">
                    <a16:creationId xmlns:a16="http://schemas.microsoft.com/office/drawing/2014/main" id="{215993BD-1E1E-CD91-6D82-5B6FE653D8C8}"/>
                  </a:ext>
                </a:extLst>
              </p:cNvPr>
              <p:cNvPicPr/>
              <p:nvPr/>
            </p:nvPicPr>
            <p:blipFill>
              <a:blip r:embed="rId252"/>
              <a:stretch>
                <a:fillRect/>
              </a:stretch>
            </p:blipFill>
            <p:spPr>
              <a:xfrm>
                <a:off x="14275839" y="2205720"/>
                <a:ext cx="25920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3">
            <p14:nvContentPartPr>
              <p14:cNvPr id="287" name="Input penna 286">
                <a:extLst>
                  <a:ext uri="{FF2B5EF4-FFF2-40B4-BE49-F238E27FC236}">
                    <a16:creationId xmlns:a16="http://schemas.microsoft.com/office/drawing/2014/main" id="{54EE7F60-40E9-17E7-B515-402F46EE339B}"/>
                  </a:ext>
                </a:extLst>
              </p14:cNvPr>
              <p14:cNvContentPartPr/>
              <p14:nvPr/>
            </p14:nvContentPartPr>
            <p14:xfrm>
              <a:off x="10281639" y="4378320"/>
              <a:ext cx="122580" cy="19980"/>
            </p14:xfrm>
          </p:contentPart>
        </mc:Choice>
        <mc:Fallback>
          <p:pic>
            <p:nvPicPr>
              <p:cNvPr id="287" name="Input penna 286">
                <a:extLst>
                  <a:ext uri="{FF2B5EF4-FFF2-40B4-BE49-F238E27FC236}">
                    <a16:creationId xmlns:a16="http://schemas.microsoft.com/office/drawing/2014/main" id="{54EE7F60-40E9-17E7-B515-402F46EE339B}"/>
                  </a:ext>
                </a:extLst>
              </p:cNvPr>
              <p:cNvPicPr/>
              <p:nvPr/>
            </p:nvPicPr>
            <p:blipFill>
              <a:blip r:embed="rId254"/>
              <a:stretch>
                <a:fillRect/>
              </a:stretch>
            </p:blipFill>
            <p:spPr>
              <a:xfrm>
                <a:off x="10263613" y="4360156"/>
                <a:ext cx="158272" cy="55944"/>
              </a:xfrm>
              <a:prstGeom prst="rect">
                <a:avLst/>
              </a:prstGeom>
            </p:spPr>
          </p:pic>
        </mc:Fallback>
      </mc:AlternateContent>
      <p:grpSp>
        <p:nvGrpSpPr>
          <p:cNvPr id="291" name="Gruppo 290">
            <a:extLst>
              <a:ext uri="{FF2B5EF4-FFF2-40B4-BE49-F238E27FC236}">
                <a16:creationId xmlns:a16="http://schemas.microsoft.com/office/drawing/2014/main" id="{C3C6C043-8976-8D89-1914-8D600A3268B2}"/>
              </a:ext>
            </a:extLst>
          </p:cNvPr>
          <p:cNvGrpSpPr/>
          <p:nvPr/>
        </p:nvGrpSpPr>
        <p:grpSpPr>
          <a:xfrm>
            <a:off x="10902099" y="4059720"/>
            <a:ext cx="1321380" cy="209520"/>
            <a:chOff x="5885580" y="2706480"/>
            <a:chExt cx="880920" cy="139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5">
              <p14:nvContentPartPr>
                <p14:cNvPr id="288" name="Input penna 287">
                  <a:extLst>
                    <a:ext uri="{FF2B5EF4-FFF2-40B4-BE49-F238E27FC236}">
                      <a16:creationId xmlns:a16="http://schemas.microsoft.com/office/drawing/2014/main" id="{27252BCB-259A-E11B-C0BD-0F0EFAA38876}"/>
                    </a:ext>
                  </a:extLst>
                </p14:cNvPr>
                <p14:cNvContentPartPr/>
                <p14:nvPr/>
              </p14:nvContentPartPr>
              <p14:xfrm>
                <a:off x="5885580" y="2821680"/>
                <a:ext cx="153000" cy="24480"/>
              </p14:xfrm>
            </p:contentPart>
          </mc:Choice>
          <mc:Fallback xmlns="">
            <p:pic>
              <p:nvPicPr>
                <p:cNvPr id="288" name="Input penna 287">
                  <a:extLst>
                    <a:ext uri="{FF2B5EF4-FFF2-40B4-BE49-F238E27FC236}">
                      <a16:creationId xmlns:a16="http://schemas.microsoft.com/office/drawing/2014/main" id="{27252BCB-259A-E11B-C0BD-0F0EFAA38876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5867622" y="2803680"/>
                  <a:ext cx="188556" cy="6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7">
              <p14:nvContentPartPr>
                <p14:cNvPr id="289" name="Input penna 288">
                  <a:extLst>
                    <a:ext uri="{FF2B5EF4-FFF2-40B4-BE49-F238E27FC236}">
                      <a16:creationId xmlns:a16="http://schemas.microsoft.com/office/drawing/2014/main" id="{143E5CCB-4BA6-43D4-E749-8E3F9BB8A371}"/>
                    </a:ext>
                  </a:extLst>
                </p14:cNvPr>
                <p14:cNvContentPartPr/>
                <p14:nvPr/>
              </p14:nvContentPartPr>
              <p14:xfrm>
                <a:off x="6629340" y="2706480"/>
                <a:ext cx="137160" cy="21960"/>
              </p14:xfrm>
            </p:contentPart>
          </mc:Choice>
          <mc:Fallback xmlns="">
            <p:pic>
              <p:nvPicPr>
                <p:cNvPr id="289" name="Input penna 288">
                  <a:extLst>
                    <a:ext uri="{FF2B5EF4-FFF2-40B4-BE49-F238E27FC236}">
                      <a16:creationId xmlns:a16="http://schemas.microsoft.com/office/drawing/2014/main" id="{143E5CCB-4BA6-43D4-E749-8E3F9BB8A371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6611340" y="2688480"/>
                  <a:ext cx="172800" cy="5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9">
              <p14:nvContentPartPr>
                <p14:cNvPr id="290" name="Input penna 289">
                  <a:extLst>
                    <a:ext uri="{FF2B5EF4-FFF2-40B4-BE49-F238E27FC236}">
                      <a16:creationId xmlns:a16="http://schemas.microsoft.com/office/drawing/2014/main" id="{AC00EEE5-CD7B-C0E9-D2CC-BD2039847489}"/>
                    </a:ext>
                  </a:extLst>
                </p14:cNvPr>
                <p14:cNvContentPartPr/>
                <p14:nvPr/>
              </p14:nvContentPartPr>
              <p14:xfrm>
                <a:off x="6078540" y="2726280"/>
                <a:ext cx="561960" cy="89280"/>
              </p14:xfrm>
            </p:contentPart>
          </mc:Choice>
          <mc:Fallback xmlns="">
            <p:pic>
              <p:nvPicPr>
                <p:cNvPr id="290" name="Input penna 289">
                  <a:extLst>
                    <a:ext uri="{FF2B5EF4-FFF2-40B4-BE49-F238E27FC236}">
                      <a16:creationId xmlns:a16="http://schemas.microsoft.com/office/drawing/2014/main" id="{AC00EEE5-CD7B-C0E9-D2CC-BD2039847489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6060540" y="2708280"/>
                  <a:ext cx="597600" cy="124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61">
            <p14:nvContentPartPr>
              <p14:cNvPr id="292" name="Input penna 291">
                <a:extLst>
                  <a:ext uri="{FF2B5EF4-FFF2-40B4-BE49-F238E27FC236}">
                    <a16:creationId xmlns:a16="http://schemas.microsoft.com/office/drawing/2014/main" id="{B34C1698-1D64-DD87-6646-73594AAF9B8A}"/>
                  </a:ext>
                </a:extLst>
              </p14:cNvPr>
              <p14:cNvContentPartPr/>
              <p14:nvPr/>
            </p14:nvContentPartPr>
            <p14:xfrm>
              <a:off x="10430139" y="4280040"/>
              <a:ext cx="415260" cy="81000"/>
            </p14:xfrm>
          </p:contentPart>
        </mc:Choice>
        <mc:Fallback>
          <p:pic>
            <p:nvPicPr>
              <p:cNvPr id="292" name="Input penna 291">
                <a:extLst>
                  <a:ext uri="{FF2B5EF4-FFF2-40B4-BE49-F238E27FC236}">
                    <a16:creationId xmlns:a16="http://schemas.microsoft.com/office/drawing/2014/main" id="{B34C1698-1D64-DD87-6646-73594AAF9B8A}"/>
                  </a:ext>
                </a:extLst>
              </p:cNvPr>
              <p:cNvPicPr/>
              <p:nvPr/>
            </p:nvPicPr>
            <p:blipFill>
              <a:blip r:embed="rId262"/>
              <a:stretch>
                <a:fillRect/>
              </a:stretch>
            </p:blipFill>
            <p:spPr>
              <a:xfrm>
                <a:off x="10412131" y="4262040"/>
                <a:ext cx="450915" cy="11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3">
            <p14:nvContentPartPr>
              <p14:cNvPr id="293" name="Input penna 292">
                <a:extLst>
                  <a:ext uri="{FF2B5EF4-FFF2-40B4-BE49-F238E27FC236}">
                    <a16:creationId xmlns:a16="http://schemas.microsoft.com/office/drawing/2014/main" id="{F4305768-F30B-B7C9-C21B-29B853139AA5}"/>
                  </a:ext>
                </a:extLst>
              </p14:cNvPr>
              <p14:cNvContentPartPr/>
              <p14:nvPr/>
            </p14:nvContentPartPr>
            <p14:xfrm>
              <a:off x="10807059" y="3564000"/>
              <a:ext cx="170100" cy="6480"/>
            </p14:xfrm>
          </p:contentPart>
        </mc:Choice>
        <mc:Fallback>
          <p:pic>
            <p:nvPicPr>
              <p:cNvPr id="293" name="Input penna 292">
                <a:extLst>
                  <a:ext uri="{FF2B5EF4-FFF2-40B4-BE49-F238E27FC236}">
                    <a16:creationId xmlns:a16="http://schemas.microsoft.com/office/drawing/2014/main" id="{F4305768-F30B-B7C9-C21B-29B853139AA5}"/>
                  </a:ext>
                </a:extLst>
              </p:cNvPr>
              <p:cNvPicPr/>
              <p:nvPr/>
            </p:nvPicPr>
            <p:blipFill>
              <a:blip r:embed="rId264"/>
              <a:stretch>
                <a:fillRect/>
              </a:stretch>
            </p:blipFill>
            <p:spPr>
              <a:xfrm>
                <a:off x="10789040" y="3546000"/>
                <a:ext cx="205778" cy="4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5">
            <p14:nvContentPartPr>
              <p14:cNvPr id="294" name="Input penna 293">
                <a:extLst>
                  <a:ext uri="{FF2B5EF4-FFF2-40B4-BE49-F238E27FC236}">
                    <a16:creationId xmlns:a16="http://schemas.microsoft.com/office/drawing/2014/main" id="{D81E8F2C-D3BF-1348-37BA-811C46B6F5D9}"/>
                  </a:ext>
                </a:extLst>
              </p14:cNvPr>
              <p14:cNvContentPartPr/>
              <p14:nvPr/>
            </p14:nvContentPartPr>
            <p14:xfrm>
              <a:off x="11389719" y="3542940"/>
              <a:ext cx="192240" cy="7020"/>
            </p14:xfrm>
          </p:contentPart>
        </mc:Choice>
        <mc:Fallback>
          <p:pic>
            <p:nvPicPr>
              <p:cNvPr id="294" name="Input penna 293">
                <a:extLst>
                  <a:ext uri="{FF2B5EF4-FFF2-40B4-BE49-F238E27FC236}">
                    <a16:creationId xmlns:a16="http://schemas.microsoft.com/office/drawing/2014/main" id="{D81E8F2C-D3BF-1348-37BA-811C46B6F5D9}"/>
                  </a:ext>
                </a:extLst>
              </p:cNvPr>
              <p:cNvPicPr/>
              <p:nvPr/>
            </p:nvPicPr>
            <p:blipFill>
              <a:blip r:embed="rId266"/>
              <a:stretch>
                <a:fillRect/>
              </a:stretch>
            </p:blipFill>
            <p:spPr>
              <a:xfrm>
                <a:off x="11371753" y="3524466"/>
                <a:ext cx="227813" cy="4359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7">
            <p14:nvContentPartPr>
              <p14:cNvPr id="295" name="Input penna 294">
                <a:extLst>
                  <a:ext uri="{FF2B5EF4-FFF2-40B4-BE49-F238E27FC236}">
                    <a16:creationId xmlns:a16="http://schemas.microsoft.com/office/drawing/2014/main" id="{17D3DE6D-E281-17DF-89D2-BE65B498A0F9}"/>
                  </a:ext>
                </a:extLst>
              </p14:cNvPr>
              <p14:cNvContentPartPr/>
              <p14:nvPr/>
            </p14:nvContentPartPr>
            <p14:xfrm>
              <a:off x="10989039" y="3552120"/>
              <a:ext cx="330480" cy="11880"/>
            </p14:xfrm>
          </p:contentPart>
        </mc:Choice>
        <mc:Fallback>
          <p:pic>
            <p:nvPicPr>
              <p:cNvPr id="295" name="Input penna 294">
                <a:extLst>
                  <a:ext uri="{FF2B5EF4-FFF2-40B4-BE49-F238E27FC236}">
                    <a16:creationId xmlns:a16="http://schemas.microsoft.com/office/drawing/2014/main" id="{17D3DE6D-E281-17DF-89D2-BE65B498A0F9}"/>
                  </a:ext>
                </a:extLst>
              </p:cNvPr>
              <p:cNvPicPr/>
              <p:nvPr/>
            </p:nvPicPr>
            <p:blipFill>
              <a:blip r:embed="rId268"/>
              <a:stretch>
                <a:fillRect/>
              </a:stretch>
            </p:blipFill>
            <p:spPr>
              <a:xfrm>
                <a:off x="10971039" y="3534120"/>
                <a:ext cx="366120" cy="47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9">
            <p14:nvContentPartPr>
              <p14:cNvPr id="296" name="Input penna 295">
                <a:extLst>
                  <a:ext uri="{FF2B5EF4-FFF2-40B4-BE49-F238E27FC236}">
                    <a16:creationId xmlns:a16="http://schemas.microsoft.com/office/drawing/2014/main" id="{7A3304CC-4FFC-B1ED-1CAC-69BE138CF917}"/>
                  </a:ext>
                </a:extLst>
              </p14:cNvPr>
              <p14:cNvContentPartPr/>
              <p14:nvPr/>
            </p14:nvContentPartPr>
            <p14:xfrm>
              <a:off x="11628399" y="2752920"/>
              <a:ext cx="54000" cy="763560"/>
            </p14:xfrm>
          </p:contentPart>
        </mc:Choice>
        <mc:Fallback>
          <p:pic>
            <p:nvPicPr>
              <p:cNvPr id="296" name="Input penna 295">
                <a:extLst>
                  <a:ext uri="{FF2B5EF4-FFF2-40B4-BE49-F238E27FC236}">
                    <a16:creationId xmlns:a16="http://schemas.microsoft.com/office/drawing/2014/main" id="{7A3304CC-4FFC-B1ED-1CAC-69BE138CF917}"/>
                  </a:ext>
                </a:extLst>
              </p:cNvPr>
              <p:cNvPicPr/>
              <p:nvPr/>
            </p:nvPicPr>
            <p:blipFill>
              <a:blip r:embed="rId270"/>
              <a:stretch>
                <a:fillRect/>
              </a:stretch>
            </p:blipFill>
            <p:spPr>
              <a:xfrm>
                <a:off x="11610399" y="2734920"/>
                <a:ext cx="89640" cy="799200"/>
              </a:xfrm>
              <a:prstGeom prst="rect">
                <a:avLst/>
              </a:prstGeom>
            </p:spPr>
          </p:pic>
        </mc:Fallback>
      </mc:AlternateContent>
      <p:grpSp>
        <p:nvGrpSpPr>
          <p:cNvPr id="299" name="Gruppo 298">
            <a:extLst>
              <a:ext uri="{FF2B5EF4-FFF2-40B4-BE49-F238E27FC236}">
                <a16:creationId xmlns:a16="http://schemas.microsoft.com/office/drawing/2014/main" id="{1052DE2F-63FD-874A-6293-463F02F80BE5}"/>
              </a:ext>
            </a:extLst>
          </p:cNvPr>
          <p:cNvGrpSpPr/>
          <p:nvPr/>
        </p:nvGrpSpPr>
        <p:grpSpPr>
          <a:xfrm>
            <a:off x="11627319" y="3558060"/>
            <a:ext cx="596700" cy="84780"/>
            <a:chOff x="6369060" y="2372040"/>
            <a:chExt cx="397800" cy="56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71">
              <p14:nvContentPartPr>
                <p14:cNvPr id="297" name="Input penna 296">
                  <a:extLst>
                    <a:ext uri="{FF2B5EF4-FFF2-40B4-BE49-F238E27FC236}">
                      <a16:creationId xmlns:a16="http://schemas.microsoft.com/office/drawing/2014/main" id="{8F88277C-8E76-AFD3-F984-D8643A0A3374}"/>
                    </a:ext>
                  </a:extLst>
                </p14:cNvPr>
                <p14:cNvContentPartPr/>
                <p14:nvPr/>
              </p14:nvContentPartPr>
              <p14:xfrm>
                <a:off x="6369060" y="2378880"/>
                <a:ext cx="350640" cy="49680"/>
              </p14:xfrm>
            </p:contentPart>
          </mc:Choice>
          <mc:Fallback xmlns="">
            <p:pic>
              <p:nvPicPr>
                <p:cNvPr id="297" name="Input penna 296">
                  <a:extLst>
                    <a:ext uri="{FF2B5EF4-FFF2-40B4-BE49-F238E27FC236}">
                      <a16:creationId xmlns:a16="http://schemas.microsoft.com/office/drawing/2014/main" id="{8F88277C-8E76-AFD3-F984-D8643A0A3374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6351060" y="2360880"/>
                  <a:ext cx="38628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3">
              <p14:nvContentPartPr>
                <p14:cNvPr id="298" name="Input penna 297">
                  <a:extLst>
                    <a:ext uri="{FF2B5EF4-FFF2-40B4-BE49-F238E27FC236}">
                      <a16:creationId xmlns:a16="http://schemas.microsoft.com/office/drawing/2014/main" id="{8419F955-F3A2-869E-985A-A7062A61B5D6}"/>
                    </a:ext>
                  </a:extLst>
                </p14:cNvPr>
                <p14:cNvContentPartPr/>
                <p14:nvPr/>
              </p14:nvContentPartPr>
              <p14:xfrm>
                <a:off x="6713220" y="2372040"/>
                <a:ext cx="53640" cy="7920"/>
              </p14:xfrm>
            </p:contentPart>
          </mc:Choice>
          <mc:Fallback xmlns="">
            <p:pic>
              <p:nvPicPr>
                <p:cNvPr id="298" name="Input penna 297">
                  <a:extLst>
                    <a:ext uri="{FF2B5EF4-FFF2-40B4-BE49-F238E27FC236}">
                      <a16:creationId xmlns:a16="http://schemas.microsoft.com/office/drawing/2014/main" id="{8419F955-F3A2-869E-985A-A7062A61B5D6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6695340" y="2354040"/>
                  <a:ext cx="89042" cy="43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9" name="Gruppo 308">
            <a:extLst>
              <a:ext uri="{FF2B5EF4-FFF2-40B4-BE49-F238E27FC236}">
                <a16:creationId xmlns:a16="http://schemas.microsoft.com/office/drawing/2014/main" id="{977C1888-1704-B57D-6A75-9CC5C0AB63B4}"/>
              </a:ext>
            </a:extLst>
          </p:cNvPr>
          <p:cNvGrpSpPr/>
          <p:nvPr/>
        </p:nvGrpSpPr>
        <p:grpSpPr>
          <a:xfrm>
            <a:off x="11669439" y="3955500"/>
            <a:ext cx="15120" cy="2700"/>
            <a:chOff x="6397140" y="2637000"/>
            <a:chExt cx="10080" cy="1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75">
              <p14:nvContentPartPr>
                <p14:cNvPr id="307" name="Input penna 306">
                  <a:extLst>
                    <a:ext uri="{FF2B5EF4-FFF2-40B4-BE49-F238E27FC236}">
                      <a16:creationId xmlns:a16="http://schemas.microsoft.com/office/drawing/2014/main" id="{8319934B-6090-5DD4-E6EC-D2FA1C8DD0C0}"/>
                    </a:ext>
                  </a:extLst>
                </p14:cNvPr>
                <p14:cNvContentPartPr/>
                <p14:nvPr/>
              </p14:nvContentPartPr>
              <p14:xfrm>
                <a:off x="6397140" y="2638080"/>
                <a:ext cx="2160" cy="720"/>
              </p14:xfrm>
            </p:contentPart>
          </mc:Choice>
          <mc:Fallback xmlns="">
            <p:pic>
              <p:nvPicPr>
                <p:cNvPr id="307" name="Input penna 306">
                  <a:extLst>
                    <a:ext uri="{FF2B5EF4-FFF2-40B4-BE49-F238E27FC236}">
                      <a16:creationId xmlns:a16="http://schemas.microsoft.com/office/drawing/2014/main" id="{8319934B-6090-5DD4-E6EC-D2FA1C8DD0C0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6379140" y="2602080"/>
                  <a:ext cx="378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7">
              <p14:nvContentPartPr>
                <p14:cNvPr id="308" name="Input penna 307">
                  <a:extLst>
                    <a:ext uri="{FF2B5EF4-FFF2-40B4-BE49-F238E27FC236}">
                      <a16:creationId xmlns:a16="http://schemas.microsoft.com/office/drawing/2014/main" id="{C6F8010D-70C4-97F4-47AE-EF608C9E69D4}"/>
                    </a:ext>
                  </a:extLst>
                </p14:cNvPr>
                <p14:cNvContentPartPr/>
                <p14:nvPr/>
              </p14:nvContentPartPr>
              <p14:xfrm>
                <a:off x="6406860" y="2637000"/>
                <a:ext cx="360" cy="360"/>
              </p14:xfrm>
            </p:contentPart>
          </mc:Choice>
          <mc:Fallback xmlns="">
            <p:pic>
              <p:nvPicPr>
                <p:cNvPr id="308" name="Input penna 307">
                  <a:extLst>
                    <a:ext uri="{FF2B5EF4-FFF2-40B4-BE49-F238E27FC236}">
                      <a16:creationId xmlns:a16="http://schemas.microsoft.com/office/drawing/2014/main" id="{C6F8010D-70C4-97F4-47AE-EF608C9E69D4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6388860" y="261900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3" name="Gruppo 312">
            <a:extLst>
              <a:ext uri="{FF2B5EF4-FFF2-40B4-BE49-F238E27FC236}">
                <a16:creationId xmlns:a16="http://schemas.microsoft.com/office/drawing/2014/main" id="{E0667C1E-92AB-4111-C003-70D7AD249278}"/>
              </a:ext>
            </a:extLst>
          </p:cNvPr>
          <p:cNvGrpSpPr/>
          <p:nvPr/>
        </p:nvGrpSpPr>
        <p:grpSpPr>
          <a:xfrm>
            <a:off x="11617599" y="3593700"/>
            <a:ext cx="22680" cy="49680"/>
            <a:chOff x="6362580" y="2395800"/>
            <a:chExt cx="15120" cy="33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79">
              <p14:nvContentPartPr>
                <p14:cNvPr id="300" name="Input penna 299">
                  <a:extLst>
                    <a:ext uri="{FF2B5EF4-FFF2-40B4-BE49-F238E27FC236}">
                      <a16:creationId xmlns:a16="http://schemas.microsoft.com/office/drawing/2014/main" id="{B8B6B9F4-B5E5-61E9-D948-66C5FFBF5CE4}"/>
                    </a:ext>
                  </a:extLst>
                </p14:cNvPr>
                <p14:cNvContentPartPr/>
                <p14:nvPr/>
              </p14:nvContentPartPr>
              <p14:xfrm>
                <a:off x="6364380" y="2428200"/>
                <a:ext cx="3240" cy="720"/>
              </p14:xfrm>
            </p:contentPart>
          </mc:Choice>
          <mc:Fallback xmlns="">
            <p:pic>
              <p:nvPicPr>
                <p:cNvPr id="300" name="Input penna 299">
                  <a:extLst>
                    <a:ext uri="{FF2B5EF4-FFF2-40B4-BE49-F238E27FC236}">
                      <a16:creationId xmlns:a16="http://schemas.microsoft.com/office/drawing/2014/main" id="{B8B6B9F4-B5E5-61E9-D948-66C5FFBF5CE4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6346380" y="2410200"/>
                  <a:ext cx="3888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1">
              <p14:nvContentPartPr>
                <p14:cNvPr id="301" name="Input penna 300">
                  <a:extLst>
                    <a:ext uri="{FF2B5EF4-FFF2-40B4-BE49-F238E27FC236}">
                      <a16:creationId xmlns:a16="http://schemas.microsoft.com/office/drawing/2014/main" id="{52D14891-5863-5764-5C75-719D87B75150}"/>
                    </a:ext>
                  </a:extLst>
                </p14:cNvPr>
                <p14:cNvContentPartPr/>
                <p14:nvPr/>
              </p14:nvContentPartPr>
              <p14:xfrm>
                <a:off x="6377340" y="2426760"/>
                <a:ext cx="360" cy="360"/>
              </p14:xfrm>
            </p:contentPart>
          </mc:Choice>
          <mc:Fallback xmlns="">
            <p:pic>
              <p:nvPicPr>
                <p:cNvPr id="301" name="Input penna 300">
                  <a:extLst>
                    <a:ext uri="{FF2B5EF4-FFF2-40B4-BE49-F238E27FC236}">
                      <a16:creationId xmlns:a16="http://schemas.microsoft.com/office/drawing/2014/main" id="{52D14891-5863-5764-5C75-719D87B75150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6359340" y="240876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2">
              <p14:nvContentPartPr>
                <p14:cNvPr id="303" name="Input penna 302">
                  <a:extLst>
                    <a:ext uri="{FF2B5EF4-FFF2-40B4-BE49-F238E27FC236}">
                      <a16:creationId xmlns:a16="http://schemas.microsoft.com/office/drawing/2014/main" id="{570829FD-F64C-8F22-9DC3-A23FAA67A4BD}"/>
                    </a:ext>
                  </a:extLst>
                </p14:cNvPr>
                <p14:cNvContentPartPr/>
                <p14:nvPr/>
              </p14:nvContentPartPr>
              <p14:xfrm>
                <a:off x="6376260" y="2426760"/>
                <a:ext cx="720" cy="360"/>
              </p14:xfrm>
            </p:contentPart>
          </mc:Choice>
          <mc:Fallback xmlns="">
            <p:pic>
              <p:nvPicPr>
                <p:cNvPr id="303" name="Input penna 302">
                  <a:extLst>
                    <a:ext uri="{FF2B5EF4-FFF2-40B4-BE49-F238E27FC236}">
                      <a16:creationId xmlns:a16="http://schemas.microsoft.com/office/drawing/2014/main" id="{570829FD-F64C-8F22-9DC3-A23FAA67A4BD}"/>
                    </a:ext>
                  </a:extLst>
                </p:cNvPr>
                <p:cNvPicPr/>
                <p:nvPr/>
              </p:nvPicPr>
              <p:blipFill>
                <a:blip r:embed="rId283"/>
                <a:stretch>
                  <a:fillRect/>
                </a:stretch>
              </p:blipFill>
              <p:spPr>
                <a:xfrm>
                  <a:off x="6364260" y="2408760"/>
                  <a:ext cx="2448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4">
              <p14:nvContentPartPr>
                <p14:cNvPr id="305" name="Input penna 304">
                  <a:extLst>
                    <a:ext uri="{FF2B5EF4-FFF2-40B4-BE49-F238E27FC236}">
                      <a16:creationId xmlns:a16="http://schemas.microsoft.com/office/drawing/2014/main" id="{CE2F49CB-31BD-52DA-84E2-BFD41CF41A1F}"/>
                    </a:ext>
                  </a:extLst>
                </p14:cNvPr>
                <p14:cNvContentPartPr/>
                <p14:nvPr/>
              </p14:nvContentPartPr>
              <p14:xfrm>
                <a:off x="6371580" y="2427120"/>
                <a:ext cx="5400" cy="1080"/>
              </p14:xfrm>
            </p:contentPart>
          </mc:Choice>
          <mc:Fallback xmlns="">
            <p:pic>
              <p:nvPicPr>
                <p:cNvPr id="305" name="Input penna 304">
                  <a:extLst>
                    <a:ext uri="{FF2B5EF4-FFF2-40B4-BE49-F238E27FC236}">
                      <a16:creationId xmlns:a16="http://schemas.microsoft.com/office/drawing/2014/main" id="{CE2F49CB-31BD-52DA-84E2-BFD41CF41A1F}"/>
                    </a:ext>
                  </a:extLst>
                </p:cNvPr>
                <p:cNvPicPr/>
                <p:nvPr/>
              </p:nvPicPr>
              <p:blipFill>
                <a:blip r:embed="rId285"/>
                <a:stretch>
                  <a:fillRect/>
                </a:stretch>
              </p:blipFill>
              <p:spPr>
                <a:xfrm>
                  <a:off x="6353580" y="2409120"/>
                  <a:ext cx="4104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6">
              <p14:nvContentPartPr>
                <p14:cNvPr id="312" name="Input penna 311">
                  <a:extLst>
                    <a:ext uri="{FF2B5EF4-FFF2-40B4-BE49-F238E27FC236}">
                      <a16:creationId xmlns:a16="http://schemas.microsoft.com/office/drawing/2014/main" id="{C8F2D991-B13C-BEF6-C438-6B5654536359}"/>
                    </a:ext>
                  </a:extLst>
                </p14:cNvPr>
                <p14:cNvContentPartPr/>
                <p14:nvPr/>
              </p14:nvContentPartPr>
              <p14:xfrm>
                <a:off x="6362580" y="2395800"/>
                <a:ext cx="5040" cy="4680"/>
              </p14:xfrm>
            </p:contentPart>
          </mc:Choice>
          <mc:Fallback xmlns="">
            <p:pic>
              <p:nvPicPr>
                <p:cNvPr id="312" name="Input penna 311">
                  <a:extLst>
                    <a:ext uri="{FF2B5EF4-FFF2-40B4-BE49-F238E27FC236}">
                      <a16:creationId xmlns:a16="http://schemas.microsoft.com/office/drawing/2014/main" id="{C8F2D991-B13C-BEF6-C438-6B5654536359}"/>
                    </a:ext>
                  </a:extLst>
                </p:cNvPr>
                <p:cNvPicPr/>
                <p:nvPr/>
              </p:nvPicPr>
              <p:blipFill>
                <a:blip r:embed="rId287"/>
                <a:stretch>
                  <a:fillRect/>
                </a:stretch>
              </p:blipFill>
              <p:spPr>
                <a:xfrm>
                  <a:off x="6344580" y="2377800"/>
                  <a:ext cx="40680" cy="40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88">
            <p14:nvContentPartPr>
              <p14:cNvPr id="315" name="Input penna 314">
                <a:extLst>
                  <a:ext uri="{FF2B5EF4-FFF2-40B4-BE49-F238E27FC236}">
                    <a16:creationId xmlns:a16="http://schemas.microsoft.com/office/drawing/2014/main" id="{B97DF61F-6E16-5E51-8B3E-7AB777AB0320}"/>
                  </a:ext>
                </a:extLst>
              </p14:cNvPr>
              <p14:cNvContentPartPr/>
              <p14:nvPr/>
            </p14:nvContentPartPr>
            <p14:xfrm>
              <a:off x="12027999" y="2777760"/>
              <a:ext cx="172800" cy="6480"/>
            </p14:xfrm>
          </p:contentPart>
        </mc:Choice>
        <mc:Fallback>
          <p:pic>
            <p:nvPicPr>
              <p:cNvPr id="315" name="Input penna 314">
                <a:extLst>
                  <a:ext uri="{FF2B5EF4-FFF2-40B4-BE49-F238E27FC236}">
                    <a16:creationId xmlns:a16="http://schemas.microsoft.com/office/drawing/2014/main" id="{B97DF61F-6E16-5E51-8B3E-7AB777AB0320}"/>
                  </a:ext>
                </a:extLst>
              </p:cNvPr>
              <p:cNvPicPr/>
              <p:nvPr/>
            </p:nvPicPr>
            <p:blipFill>
              <a:blip r:embed="rId289"/>
              <a:stretch>
                <a:fillRect/>
              </a:stretch>
            </p:blipFill>
            <p:spPr>
              <a:xfrm>
                <a:off x="12009924" y="2759760"/>
                <a:ext cx="208589" cy="4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0">
            <p14:nvContentPartPr>
              <p14:cNvPr id="316" name="Input penna 315">
                <a:extLst>
                  <a:ext uri="{FF2B5EF4-FFF2-40B4-BE49-F238E27FC236}">
                    <a16:creationId xmlns:a16="http://schemas.microsoft.com/office/drawing/2014/main" id="{31696F15-827B-A7EA-FB4E-80817A43CB0A}"/>
                  </a:ext>
                </a:extLst>
              </p14:cNvPr>
              <p14:cNvContentPartPr/>
              <p14:nvPr/>
            </p14:nvContentPartPr>
            <p14:xfrm>
              <a:off x="10643439" y="3128220"/>
              <a:ext cx="161460" cy="56160"/>
            </p14:xfrm>
          </p:contentPart>
        </mc:Choice>
        <mc:Fallback>
          <p:pic>
            <p:nvPicPr>
              <p:cNvPr id="316" name="Input penna 315">
                <a:extLst>
                  <a:ext uri="{FF2B5EF4-FFF2-40B4-BE49-F238E27FC236}">
                    <a16:creationId xmlns:a16="http://schemas.microsoft.com/office/drawing/2014/main" id="{31696F15-827B-A7EA-FB4E-80817A43CB0A}"/>
                  </a:ext>
                </a:extLst>
              </p:cNvPr>
              <p:cNvPicPr/>
              <p:nvPr/>
            </p:nvPicPr>
            <p:blipFill>
              <a:blip r:embed="rId291"/>
              <a:stretch>
                <a:fillRect/>
              </a:stretch>
            </p:blipFill>
            <p:spPr>
              <a:xfrm>
                <a:off x="10625419" y="3110220"/>
                <a:ext cx="197140" cy="9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2">
            <p14:nvContentPartPr>
              <p14:cNvPr id="317" name="Input penna 316">
                <a:extLst>
                  <a:ext uri="{FF2B5EF4-FFF2-40B4-BE49-F238E27FC236}">
                    <a16:creationId xmlns:a16="http://schemas.microsoft.com/office/drawing/2014/main" id="{5DE9C779-A95F-6651-8427-857120FCBEB3}"/>
                  </a:ext>
                </a:extLst>
              </p14:cNvPr>
              <p14:cNvContentPartPr/>
              <p14:nvPr/>
            </p14:nvContentPartPr>
            <p14:xfrm>
              <a:off x="10835679" y="2880900"/>
              <a:ext cx="655560" cy="238680"/>
            </p14:xfrm>
          </p:contentPart>
        </mc:Choice>
        <mc:Fallback>
          <p:pic>
            <p:nvPicPr>
              <p:cNvPr id="317" name="Input penna 316">
                <a:extLst>
                  <a:ext uri="{FF2B5EF4-FFF2-40B4-BE49-F238E27FC236}">
                    <a16:creationId xmlns:a16="http://schemas.microsoft.com/office/drawing/2014/main" id="{5DE9C779-A95F-6651-8427-857120FCBEB3}"/>
                  </a:ext>
                </a:extLst>
              </p:cNvPr>
              <p:cNvPicPr/>
              <p:nvPr/>
            </p:nvPicPr>
            <p:blipFill>
              <a:blip r:embed="rId293"/>
              <a:stretch>
                <a:fillRect/>
              </a:stretch>
            </p:blipFill>
            <p:spPr>
              <a:xfrm>
                <a:off x="10817679" y="2862927"/>
                <a:ext cx="691200" cy="2742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4">
            <p14:nvContentPartPr>
              <p14:cNvPr id="318" name="Input penna 317">
                <a:extLst>
                  <a:ext uri="{FF2B5EF4-FFF2-40B4-BE49-F238E27FC236}">
                    <a16:creationId xmlns:a16="http://schemas.microsoft.com/office/drawing/2014/main" id="{FAB436EC-4F03-4F4E-6259-17064D6C6224}"/>
                  </a:ext>
                </a:extLst>
              </p14:cNvPr>
              <p14:cNvContentPartPr/>
              <p14:nvPr/>
            </p14:nvContentPartPr>
            <p14:xfrm>
              <a:off x="11745579" y="2794500"/>
              <a:ext cx="240300" cy="30240"/>
            </p14:xfrm>
          </p:contentPart>
        </mc:Choice>
        <mc:Fallback>
          <p:pic>
            <p:nvPicPr>
              <p:cNvPr id="318" name="Input penna 317">
                <a:extLst>
                  <a:ext uri="{FF2B5EF4-FFF2-40B4-BE49-F238E27FC236}">
                    <a16:creationId xmlns:a16="http://schemas.microsoft.com/office/drawing/2014/main" id="{FAB436EC-4F03-4F4E-6259-17064D6C6224}"/>
                  </a:ext>
                </a:extLst>
              </p:cNvPr>
              <p:cNvPicPr/>
              <p:nvPr/>
            </p:nvPicPr>
            <p:blipFill>
              <a:blip r:embed="rId295"/>
              <a:stretch>
                <a:fillRect/>
              </a:stretch>
            </p:blipFill>
            <p:spPr>
              <a:xfrm>
                <a:off x="11727619" y="2776500"/>
                <a:ext cx="275860" cy="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6">
            <p14:nvContentPartPr>
              <p14:cNvPr id="325" name="Input penna 324">
                <a:extLst>
                  <a:ext uri="{FF2B5EF4-FFF2-40B4-BE49-F238E27FC236}">
                    <a16:creationId xmlns:a16="http://schemas.microsoft.com/office/drawing/2014/main" id="{64FBC148-2837-F204-9813-B731D1A047AB}"/>
                  </a:ext>
                </a:extLst>
              </p14:cNvPr>
              <p14:cNvContentPartPr/>
              <p14:nvPr/>
            </p14:nvContentPartPr>
            <p14:xfrm>
              <a:off x="11412399" y="5531760"/>
              <a:ext cx="144720" cy="55620"/>
            </p14:xfrm>
          </p:contentPart>
        </mc:Choice>
        <mc:Fallback>
          <p:pic>
            <p:nvPicPr>
              <p:cNvPr id="325" name="Input penna 324">
                <a:extLst>
                  <a:ext uri="{FF2B5EF4-FFF2-40B4-BE49-F238E27FC236}">
                    <a16:creationId xmlns:a16="http://schemas.microsoft.com/office/drawing/2014/main" id="{64FBC148-2837-F204-9813-B731D1A047AB}"/>
                  </a:ext>
                </a:extLst>
              </p:cNvPr>
              <p:cNvPicPr/>
              <p:nvPr/>
            </p:nvPicPr>
            <p:blipFill>
              <a:blip r:embed="rId297"/>
              <a:stretch>
                <a:fillRect/>
              </a:stretch>
            </p:blipFill>
            <p:spPr>
              <a:xfrm>
                <a:off x="11394309" y="5513702"/>
                <a:ext cx="180538" cy="9137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8">
            <p14:nvContentPartPr>
              <p14:cNvPr id="326" name="Input penna 325">
                <a:extLst>
                  <a:ext uri="{FF2B5EF4-FFF2-40B4-BE49-F238E27FC236}">
                    <a16:creationId xmlns:a16="http://schemas.microsoft.com/office/drawing/2014/main" id="{3FF55DBF-B8BC-41C3-1C13-94EB0F5C6B03}"/>
                  </a:ext>
                </a:extLst>
              </p14:cNvPr>
              <p14:cNvContentPartPr/>
              <p14:nvPr/>
            </p14:nvContentPartPr>
            <p14:xfrm>
              <a:off x="11539839" y="5265000"/>
              <a:ext cx="663120" cy="228420"/>
            </p14:xfrm>
          </p:contentPart>
        </mc:Choice>
        <mc:Fallback>
          <p:pic>
            <p:nvPicPr>
              <p:cNvPr id="326" name="Input penna 325">
                <a:extLst>
                  <a:ext uri="{FF2B5EF4-FFF2-40B4-BE49-F238E27FC236}">
                    <a16:creationId xmlns:a16="http://schemas.microsoft.com/office/drawing/2014/main" id="{3FF55DBF-B8BC-41C3-1C13-94EB0F5C6B03}"/>
                  </a:ext>
                </a:extLst>
              </p:cNvPr>
              <p:cNvPicPr/>
              <p:nvPr/>
            </p:nvPicPr>
            <p:blipFill>
              <a:blip r:embed="rId299"/>
              <a:stretch>
                <a:fillRect/>
              </a:stretch>
            </p:blipFill>
            <p:spPr>
              <a:xfrm>
                <a:off x="11521839" y="5246986"/>
                <a:ext cx="698760" cy="26408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0">
            <p14:nvContentPartPr>
              <p14:cNvPr id="327" name="Input penna 326">
                <a:extLst>
                  <a:ext uri="{FF2B5EF4-FFF2-40B4-BE49-F238E27FC236}">
                    <a16:creationId xmlns:a16="http://schemas.microsoft.com/office/drawing/2014/main" id="{12C6DF15-A10A-7BA1-86D5-0DCEB86F0D77}"/>
                  </a:ext>
                </a:extLst>
              </p14:cNvPr>
              <p14:cNvContentPartPr/>
              <p14:nvPr/>
            </p14:nvContentPartPr>
            <p14:xfrm>
              <a:off x="11383239" y="5512860"/>
              <a:ext cx="122040" cy="62640"/>
            </p14:xfrm>
          </p:contentPart>
        </mc:Choice>
        <mc:Fallback>
          <p:pic>
            <p:nvPicPr>
              <p:cNvPr id="327" name="Input penna 326">
                <a:extLst>
                  <a:ext uri="{FF2B5EF4-FFF2-40B4-BE49-F238E27FC236}">
                    <a16:creationId xmlns:a16="http://schemas.microsoft.com/office/drawing/2014/main" id="{12C6DF15-A10A-7BA1-86D5-0DCEB86F0D77}"/>
                  </a:ext>
                </a:extLst>
              </p:cNvPr>
              <p:cNvPicPr/>
              <p:nvPr/>
            </p:nvPicPr>
            <p:blipFill>
              <a:blip r:embed="rId301"/>
              <a:stretch>
                <a:fillRect/>
              </a:stretch>
            </p:blipFill>
            <p:spPr>
              <a:xfrm>
                <a:off x="11365239" y="5494860"/>
                <a:ext cx="157680" cy="98280"/>
              </a:xfrm>
              <a:prstGeom prst="rect">
                <a:avLst/>
              </a:prstGeom>
            </p:spPr>
          </p:pic>
        </mc:Fallback>
      </mc:AlternateContent>
      <p:sp>
        <p:nvSpPr>
          <p:cNvPr id="340" name="CasellaDiTesto 339">
            <a:extLst>
              <a:ext uri="{FF2B5EF4-FFF2-40B4-BE49-F238E27FC236}">
                <a16:creationId xmlns:a16="http://schemas.microsoft.com/office/drawing/2014/main" id="{EE851072-5320-8AC8-015D-37C82226423D}"/>
              </a:ext>
            </a:extLst>
          </p:cNvPr>
          <p:cNvSpPr txBox="1"/>
          <p:nvPr/>
        </p:nvSpPr>
        <p:spPr>
          <a:xfrm>
            <a:off x="477861" y="2675978"/>
            <a:ext cx="2933490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700" dirty="0">
                <a:latin typeface="Century Gothic" panose="020B0502020202020204" pitchFamily="34" charset="0"/>
              </a:rPr>
              <a:t>Legenda</a:t>
            </a:r>
          </a:p>
          <a:p>
            <a:r>
              <a:rPr lang="it-IT" sz="2700" dirty="0">
                <a:latin typeface="Century Gothic" panose="020B0502020202020204" pitchFamily="34" charset="0"/>
              </a:rPr>
              <a:t>      Ottima</a:t>
            </a:r>
          </a:p>
          <a:p>
            <a:r>
              <a:rPr lang="it-IT" sz="2700" dirty="0">
                <a:latin typeface="Century Gothic" panose="020B0502020202020204" pitchFamily="34" charset="0"/>
              </a:rPr>
              <a:t>      Buona</a:t>
            </a:r>
          </a:p>
          <a:p>
            <a:r>
              <a:rPr lang="it-IT" sz="2700" dirty="0">
                <a:latin typeface="Century Gothic" panose="020B0502020202020204" pitchFamily="34" charset="0"/>
              </a:rPr>
              <a:t>      Normale</a:t>
            </a:r>
          </a:p>
          <a:p>
            <a:r>
              <a:rPr lang="it-IT" sz="2700" dirty="0">
                <a:latin typeface="Century Gothic" panose="020B0502020202020204" pitchFamily="34" charset="0"/>
              </a:rPr>
              <a:t>      Scarsa</a:t>
            </a:r>
          </a:p>
          <a:p>
            <a:r>
              <a:rPr lang="it-IT" sz="2700" dirty="0">
                <a:latin typeface="Century Gothic" panose="020B0502020202020204" pitchFamily="34" charset="0"/>
              </a:rPr>
              <a:t>      Critica</a:t>
            </a:r>
          </a:p>
          <a:p>
            <a:r>
              <a:rPr lang="it-IT" sz="2700" dirty="0">
                <a:latin typeface="Century Gothic" panose="020B0502020202020204" pitchFamily="34" charset="0"/>
              </a:rPr>
              <a:t>      Dati mancanti  o non sufficienti</a:t>
            </a:r>
            <a:endParaRPr lang="it-IT" sz="2700" dirty="0">
              <a:highlight>
                <a:srgbClr val="0000FF"/>
              </a:highlight>
              <a:latin typeface="Century Gothic" panose="020B0502020202020204" pitchFamily="34" charset="0"/>
            </a:endParaRPr>
          </a:p>
        </p:txBody>
      </p:sp>
      <p:cxnSp>
        <p:nvCxnSpPr>
          <p:cNvPr id="341" name="Connettore diritto 340">
            <a:extLst>
              <a:ext uri="{FF2B5EF4-FFF2-40B4-BE49-F238E27FC236}">
                <a16:creationId xmlns:a16="http://schemas.microsoft.com/office/drawing/2014/main" id="{126A0D81-2169-CF9E-DE89-581BC40ABF3D}"/>
              </a:ext>
            </a:extLst>
          </p:cNvPr>
          <p:cNvCxnSpPr>
            <a:cxnSpLocks/>
          </p:cNvCxnSpPr>
          <p:nvPr/>
        </p:nvCxnSpPr>
        <p:spPr>
          <a:xfrm>
            <a:off x="645500" y="3354872"/>
            <a:ext cx="30480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2" name="Connettore diritto 341">
            <a:extLst>
              <a:ext uri="{FF2B5EF4-FFF2-40B4-BE49-F238E27FC236}">
                <a16:creationId xmlns:a16="http://schemas.microsoft.com/office/drawing/2014/main" id="{F3089CC8-0249-8FFE-9AC0-C104A0088C37}"/>
              </a:ext>
            </a:extLst>
          </p:cNvPr>
          <p:cNvCxnSpPr>
            <a:cxnSpLocks/>
          </p:cNvCxnSpPr>
          <p:nvPr/>
        </p:nvCxnSpPr>
        <p:spPr>
          <a:xfrm>
            <a:off x="645500" y="3781592"/>
            <a:ext cx="304800" cy="0"/>
          </a:xfrm>
          <a:prstGeom prst="line">
            <a:avLst/>
          </a:prstGeom>
          <a:ln w="63500">
            <a:solidFill>
              <a:srgbClr val="92D0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3" name="Connettore diritto 342">
            <a:extLst>
              <a:ext uri="{FF2B5EF4-FFF2-40B4-BE49-F238E27FC236}">
                <a16:creationId xmlns:a16="http://schemas.microsoft.com/office/drawing/2014/main" id="{C5E56428-FF6E-BD76-6CF0-F6272E924DC5}"/>
              </a:ext>
            </a:extLst>
          </p:cNvPr>
          <p:cNvCxnSpPr>
            <a:cxnSpLocks/>
          </p:cNvCxnSpPr>
          <p:nvPr/>
        </p:nvCxnSpPr>
        <p:spPr>
          <a:xfrm>
            <a:off x="650420" y="4164992"/>
            <a:ext cx="304800" cy="0"/>
          </a:xfrm>
          <a:prstGeom prst="line">
            <a:avLst/>
          </a:prstGeom>
          <a:ln w="63500"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4" name="Connettore diritto 343">
            <a:extLst>
              <a:ext uri="{FF2B5EF4-FFF2-40B4-BE49-F238E27FC236}">
                <a16:creationId xmlns:a16="http://schemas.microsoft.com/office/drawing/2014/main" id="{7409536C-5AB9-42F5-3A7E-FF60D44C13DD}"/>
              </a:ext>
            </a:extLst>
          </p:cNvPr>
          <p:cNvCxnSpPr>
            <a:cxnSpLocks/>
          </p:cNvCxnSpPr>
          <p:nvPr/>
        </p:nvCxnSpPr>
        <p:spPr>
          <a:xfrm>
            <a:off x="645500" y="4589312"/>
            <a:ext cx="304800" cy="0"/>
          </a:xfrm>
          <a:prstGeom prst="line">
            <a:avLst/>
          </a:prstGeom>
          <a:ln w="63500">
            <a:solidFill>
              <a:srgbClr val="FFC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5" name="Connettore diritto 344">
            <a:extLst>
              <a:ext uri="{FF2B5EF4-FFF2-40B4-BE49-F238E27FC236}">
                <a16:creationId xmlns:a16="http://schemas.microsoft.com/office/drawing/2014/main" id="{07E873A3-4627-7F75-EFB6-7A5D93C1DD55}"/>
              </a:ext>
            </a:extLst>
          </p:cNvPr>
          <p:cNvCxnSpPr>
            <a:cxnSpLocks/>
          </p:cNvCxnSpPr>
          <p:nvPr/>
        </p:nvCxnSpPr>
        <p:spPr>
          <a:xfrm>
            <a:off x="645500" y="4974992"/>
            <a:ext cx="304800" cy="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6" name="Connettore diritto 345">
            <a:extLst>
              <a:ext uri="{FF2B5EF4-FFF2-40B4-BE49-F238E27FC236}">
                <a16:creationId xmlns:a16="http://schemas.microsoft.com/office/drawing/2014/main" id="{EF0D7743-2F7D-2B25-49AE-8B374E26E039}"/>
              </a:ext>
            </a:extLst>
          </p:cNvPr>
          <p:cNvCxnSpPr>
            <a:cxnSpLocks/>
          </p:cNvCxnSpPr>
          <p:nvPr/>
        </p:nvCxnSpPr>
        <p:spPr>
          <a:xfrm>
            <a:off x="645500" y="5412272"/>
            <a:ext cx="3048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25C44E22-17E5-D7EB-5316-70DDD1DDACEB}"/>
              </a:ext>
            </a:extLst>
          </p:cNvPr>
          <p:cNvSpPr txBox="1"/>
          <p:nvPr/>
        </p:nvSpPr>
        <p:spPr>
          <a:xfrm>
            <a:off x="13451865" y="8868215"/>
            <a:ext cx="4816929" cy="1384995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4200" dirty="0" err="1"/>
              <a:t>Predicted</a:t>
            </a:r>
            <a:r>
              <a:rPr lang="it-IT" sz="4200" dirty="0"/>
              <a:t> (6,12,18,24 </a:t>
            </a:r>
            <a:r>
              <a:rPr lang="it-IT" sz="4200" dirty="0" err="1"/>
              <a:t>months</a:t>
            </a:r>
            <a:r>
              <a:rPr lang="it-IT" sz="4200" dirty="0"/>
              <a:t>)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02">
            <p14:nvContentPartPr>
              <p14:cNvPr id="3" name="Input penna 2">
                <a:extLst>
                  <a:ext uri="{FF2B5EF4-FFF2-40B4-BE49-F238E27FC236}">
                    <a16:creationId xmlns:a16="http://schemas.microsoft.com/office/drawing/2014/main" id="{3BB1DC37-3EA4-0B5F-2DA1-DB5309D8F364}"/>
                  </a:ext>
                </a:extLst>
              </p14:cNvPr>
              <p14:cNvContentPartPr/>
              <p14:nvPr/>
            </p14:nvContentPartPr>
            <p14:xfrm>
              <a:off x="5854665" y="1589220"/>
              <a:ext cx="72900" cy="162540"/>
            </p14:xfrm>
          </p:contentPart>
        </mc:Choice>
        <mc:Fallback>
          <p:pic>
            <p:nvPicPr>
              <p:cNvPr id="3" name="Input penna 2">
                <a:extLst>
                  <a:ext uri="{FF2B5EF4-FFF2-40B4-BE49-F238E27FC236}">
                    <a16:creationId xmlns:a16="http://schemas.microsoft.com/office/drawing/2014/main" id="{3BB1DC37-3EA4-0B5F-2DA1-DB5309D8F364}"/>
                  </a:ext>
                </a:extLst>
              </p:cNvPr>
              <p:cNvPicPr/>
              <p:nvPr/>
            </p:nvPicPr>
            <p:blipFill>
              <a:blip r:embed="rId303"/>
              <a:stretch>
                <a:fillRect/>
              </a:stretch>
            </p:blipFill>
            <p:spPr>
              <a:xfrm>
                <a:off x="5836531" y="1571200"/>
                <a:ext cx="108806" cy="1982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4">
            <p14:nvContentPartPr>
              <p14:cNvPr id="8" name="Input penna 7">
                <a:extLst>
                  <a:ext uri="{FF2B5EF4-FFF2-40B4-BE49-F238E27FC236}">
                    <a16:creationId xmlns:a16="http://schemas.microsoft.com/office/drawing/2014/main" id="{DBB8FDEC-DC5C-FA4E-63C4-A43C39339DA0}"/>
                  </a:ext>
                </a:extLst>
              </p14:cNvPr>
              <p14:cNvContentPartPr/>
              <p14:nvPr/>
            </p14:nvContentPartPr>
            <p14:xfrm>
              <a:off x="5681325" y="2030400"/>
              <a:ext cx="82620" cy="154440"/>
            </p14:xfrm>
          </p:contentPart>
        </mc:Choice>
        <mc:Fallback>
          <p:pic>
            <p:nvPicPr>
              <p:cNvPr id="8" name="Input penna 7">
                <a:extLst>
                  <a:ext uri="{FF2B5EF4-FFF2-40B4-BE49-F238E27FC236}">
                    <a16:creationId xmlns:a16="http://schemas.microsoft.com/office/drawing/2014/main" id="{DBB8FDEC-DC5C-FA4E-63C4-A43C39339DA0}"/>
                  </a:ext>
                </a:extLst>
              </p:cNvPr>
              <p:cNvPicPr/>
              <p:nvPr/>
            </p:nvPicPr>
            <p:blipFill>
              <a:blip r:embed="rId305"/>
              <a:stretch>
                <a:fillRect/>
              </a:stretch>
            </p:blipFill>
            <p:spPr>
              <a:xfrm>
                <a:off x="5663286" y="2012400"/>
                <a:ext cx="118338" cy="19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6">
            <p14:nvContentPartPr>
              <p14:cNvPr id="9" name="Input penna 8">
                <a:extLst>
                  <a:ext uri="{FF2B5EF4-FFF2-40B4-BE49-F238E27FC236}">
                    <a16:creationId xmlns:a16="http://schemas.microsoft.com/office/drawing/2014/main" id="{EB29A6EE-50E7-2FF9-692D-889080E31DD4}"/>
                  </a:ext>
                </a:extLst>
              </p14:cNvPr>
              <p14:cNvContentPartPr/>
              <p14:nvPr/>
            </p14:nvContentPartPr>
            <p14:xfrm>
              <a:off x="5667285" y="2200500"/>
              <a:ext cx="540" cy="540"/>
            </p14:xfrm>
          </p:contentPart>
        </mc:Choice>
        <mc:Fallback>
          <p:pic>
            <p:nvPicPr>
              <p:cNvPr id="9" name="Input penna 8">
                <a:extLst>
                  <a:ext uri="{FF2B5EF4-FFF2-40B4-BE49-F238E27FC236}">
                    <a16:creationId xmlns:a16="http://schemas.microsoft.com/office/drawing/2014/main" id="{EB29A6EE-50E7-2FF9-692D-889080E31DD4}"/>
                  </a:ext>
                </a:extLst>
              </p:cNvPr>
              <p:cNvPicPr/>
              <p:nvPr/>
            </p:nvPicPr>
            <p:blipFill>
              <a:blip r:embed="rId307"/>
              <a:stretch>
                <a:fillRect/>
              </a:stretch>
            </p:blipFill>
            <p:spPr>
              <a:xfrm>
                <a:off x="5640285" y="2173500"/>
                <a:ext cx="5400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8">
            <p14:nvContentPartPr>
              <p14:cNvPr id="12" name="Input penna 11">
                <a:extLst>
                  <a:ext uri="{FF2B5EF4-FFF2-40B4-BE49-F238E27FC236}">
                    <a16:creationId xmlns:a16="http://schemas.microsoft.com/office/drawing/2014/main" id="{0803F5DE-DAC5-54CC-C266-9A1F009AC4EE}"/>
                  </a:ext>
                </a:extLst>
              </p14:cNvPr>
              <p14:cNvContentPartPr/>
              <p14:nvPr/>
            </p14:nvContentPartPr>
            <p14:xfrm>
              <a:off x="9981885" y="1656180"/>
              <a:ext cx="214920" cy="86940"/>
            </p14:xfrm>
          </p:contentPart>
        </mc:Choice>
        <mc:Fallback>
          <p:pic>
            <p:nvPicPr>
              <p:cNvPr id="12" name="Input penna 11">
                <a:extLst>
                  <a:ext uri="{FF2B5EF4-FFF2-40B4-BE49-F238E27FC236}">
                    <a16:creationId xmlns:a16="http://schemas.microsoft.com/office/drawing/2014/main" id="{0803F5DE-DAC5-54CC-C266-9A1F009AC4EE}"/>
                  </a:ext>
                </a:extLst>
              </p:cNvPr>
              <p:cNvPicPr/>
              <p:nvPr/>
            </p:nvPicPr>
            <p:blipFill>
              <a:blip r:embed="rId309"/>
              <a:stretch>
                <a:fillRect/>
              </a:stretch>
            </p:blipFill>
            <p:spPr>
              <a:xfrm>
                <a:off x="9963824" y="1638291"/>
                <a:ext cx="250680" cy="12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0">
            <p14:nvContentPartPr>
              <p14:cNvPr id="13" name="Input penna 12">
                <a:extLst>
                  <a:ext uri="{FF2B5EF4-FFF2-40B4-BE49-F238E27FC236}">
                    <a16:creationId xmlns:a16="http://schemas.microsoft.com/office/drawing/2014/main" id="{E4A29396-0FA2-FF04-1C05-869D7A5576F3}"/>
                  </a:ext>
                </a:extLst>
              </p14:cNvPr>
              <p14:cNvContentPartPr/>
              <p14:nvPr/>
            </p14:nvContentPartPr>
            <p14:xfrm>
              <a:off x="9345765" y="1925100"/>
              <a:ext cx="175500" cy="71280"/>
            </p14:xfrm>
          </p:contentPart>
        </mc:Choice>
        <mc:Fallback>
          <p:pic>
            <p:nvPicPr>
              <p:cNvPr id="13" name="Input penna 12">
                <a:extLst>
                  <a:ext uri="{FF2B5EF4-FFF2-40B4-BE49-F238E27FC236}">
                    <a16:creationId xmlns:a16="http://schemas.microsoft.com/office/drawing/2014/main" id="{E4A29396-0FA2-FF04-1C05-869D7A5576F3}"/>
                  </a:ext>
                </a:extLst>
              </p:cNvPr>
              <p:cNvPicPr/>
              <p:nvPr/>
            </p:nvPicPr>
            <p:blipFill>
              <a:blip r:embed="rId311"/>
              <a:stretch>
                <a:fillRect/>
              </a:stretch>
            </p:blipFill>
            <p:spPr>
              <a:xfrm>
                <a:off x="9327709" y="1907100"/>
                <a:ext cx="211250" cy="10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2">
            <p14:nvContentPartPr>
              <p14:cNvPr id="14" name="Input penna 13">
                <a:extLst>
                  <a:ext uri="{FF2B5EF4-FFF2-40B4-BE49-F238E27FC236}">
                    <a16:creationId xmlns:a16="http://schemas.microsoft.com/office/drawing/2014/main" id="{2F8FC6EC-A39C-92A9-18EB-D003293D4029}"/>
                  </a:ext>
                </a:extLst>
              </p14:cNvPr>
              <p14:cNvContentPartPr/>
              <p14:nvPr/>
            </p14:nvContentPartPr>
            <p14:xfrm>
              <a:off x="7768965" y="2586600"/>
              <a:ext cx="129600" cy="52920"/>
            </p14:xfrm>
          </p:contentPart>
        </mc:Choice>
        <mc:Fallback>
          <p:pic>
            <p:nvPicPr>
              <p:cNvPr id="14" name="Input penna 13">
                <a:extLst>
                  <a:ext uri="{FF2B5EF4-FFF2-40B4-BE49-F238E27FC236}">
                    <a16:creationId xmlns:a16="http://schemas.microsoft.com/office/drawing/2014/main" id="{2F8FC6EC-A39C-92A9-18EB-D003293D4029}"/>
                  </a:ext>
                </a:extLst>
              </p:cNvPr>
              <p:cNvPicPr/>
              <p:nvPr/>
            </p:nvPicPr>
            <p:blipFill>
              <a:blip r:embed="rId313"/>
              <a:stretch>
                <a:fillRect/>
              </a:stretch>
            </p:blipFill>
            <p:spPr>
              <a:xfrm>
                <a:off x="7750965" y="2568352"/>
                <a:ext cx="165240" cy="8905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4">
            <p14:nvContentPartPr>
              <p14:cNvPr id="15" name="Input penna 14">
                <a:extLst>
                  <a:ext uri="{FF2B5EF4-FFF2-40B4-BE49-F238E27FC236}">
                    <a16:creationId xmlns:a16="http://schemas.microsoft.com/office/drawing/2014/main" id="{842A5081-2911-068B-7E83-2539A3AB1DF4}"/>
                  </a:ext>
                </a:extLst>
              </p14:cNvPr>
              <p14:cNvContentPartPr/>
              <p14:nvPr/>
            </p14:nvContentPartPr>
            <p14:xfrm>
              <a:off x="7101525" y="2839320"/>
              <a:ext cx="114480" cy="46440"/>
            </p14:xfrm>
          </p:contentPart>
        </mc:Choice>
        <mc:Fallback>
          <p:pic>
            <p:nvPicPr>
              <p:cNvPr id="15" name="Input penna 14">
                <a:extLst>
                  <a:ext uri="{FF2B5EF4-FFF2-40B4-BE49-F238E27FC236}">
                    <a16:creationId xmlns:a16="http://schemas.microsoft.com/office/drawing/2014/main" id="{842A5081-2911-068B-7E83-2539A3AB1DF4}"/>
                  </a:ext>
                </a:extLst>
              </p:cNvPr>
              <p:cNvPicPr/>
              <p:nvPr/>
            </p:nvPicPr>
            <p:blipFill>
              <a:blip r:embed="rId315"/>
              <a:stretch>
                <a:fillRect/>
              </a:stretch>
            </p:blipFill>
            <p:spPr>
              <a:xfrm>
                <a:off x="7083525" y="2821320"/>
                <a:ext cx="150120" cy="8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6">
            <p14:nvContentPartPr>
              <p14:cNvPr id="20" name="Input penna 19">
                <a:extLst>
                  <a:ext uri="{FF2B5EF4-FFF2-40B4-BE49-F238E27FC236}">
                    <a16:creationId xmlns:a16="http://schemas.microsoft.com/office/drawing/2014/main" id="{A2D87541-1E63-BF7A-FAF9-27EC4FE693F4}"/>
                  </a:ext>
                </a:extLst>
              </p14:cNvPr>
              <p14:cNvContentPartPr/>
              <p14:nvPr/>
            </p14:nvContentPartPr>
            <p14:xfrm>
              <a:off x="9568245" y="1733400"/>
              <a:ext cx="410400" cy="166320"/>
            </p14:xfrm>
          </p:contentPart>
        </mc:Choice>
        <mc:Fallback>
          <p:pic>
            <p:nvPicPr>
              <p:cNvPr id="20" name="Input penna 19">
                <a:extLst>
                  <a:ext uri="{FF2B5EF4-FFF2-40B4-BE49-F238E27FC236}">
                    <a16:creationId xmlns:a16="http://schemas.microsoft.com/office/drawing/2014/main" id="{A2D87541-1E63-BF7A-FAF9-27EC4FE693F4}"/>
                  </a:ext>
                </a:extLst>
              </p:cNvPr>
              <p:cNvPicPr/>
              <p:nvPr/>
            </p:nvPicPr>
            <p:blipFill>
              <a:blip r:embed="rId317"/>
              <a:stretch>
                <a:fillRect/>
              </a:stretch>
            </p:blipFill>
            <p:spPr>
              <a:xfrm>
                <a:off x="9550245" y="1715400"/>
                <a:ext cx="446040" cy="20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8">
            <p14:nvContentPartPr>
              <p14:cNvPr id="21" name="Input penna 20">
                <a:extLst>
                  <a:ext uri="{FF2B5EF4-FFF2-40B4-BE49-F238E27FC236}">
                    <a16:creationId xmlns:a16="http://schemas.microsoft.com/office/drawing/2014/main" id="{B41B368A-A437-6B1F-7CD2-CD16302673FB}"/>
                  </a:ext>
                </a:extLst>
              </p14:cNvPr>
              <p14:cNvContentPartPr/>
              <p14:nvPr/>
            </p14:nvContentPartPr>
            <p14:xfrm>
              <a:off x="8567625" y="1981260"/>
              <a:ext cx="798660" cy="322920"/>
            </p14:xfrm>
          </p:contentPart>
        </mc:Choice>
        <mc:Fallback>
          <p:pic>
            <p:nvPicPr>
              <p:cNvPr id="21" name="Input penna 20">
                <a:extLst>
                  <a:ext uri="{FF2B5EF4-FFF2-40B4-BE49-F238E27FC236}">
                    <a16:creationId xmlns:a16="http://schemas.microsoft.com/office/drawing/2014/main" id="{B41B368A-A437-6B1F-7CD2-CD16302673FB}"/>
                  </a:ext>
                </a:extLst>
              </p:cNvPr>
              <p:cNvPicPr/>
              <p:nvPr/>
            </p:nvPicPr>
            <p:blipFill>
              <a:blip r:embed="rId319"/>
              <a:stretch>
                <a:fillRect/>
              </a:stretch>
            </p:blipFill>
            <p:spPr>
              <a:xfrm>
                <a:off x="8549621" y="1963260"/>
                <a:ext cx="834308" cy="35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0">
            <p14:nvContentPartPr>
              <p14:cNvPr id="22" name="Input penna 21">
                <a:extLst>
                  <a:ext uri="{FF2B5EF4-FFF2-40B4-BE49-F238E27FC236}">
                    <a16:creationId xmlns:a16="http://schemas.microsoft.com/office/drawing/2014/main" id="{19BD9054-214D-7AC8-D945-7AB1E431886F}"/>
                  </a:ext>
                </a:extLst>
              </p14:cNvPr>
              <p14:cNvContentPartPr/>
              <p14:nvPr/>
            </p14:nvContentPartPr>
            <p14:xfrm>
              <a:off x="7914225" y="2410560"/>
              <a:ext cx="394200" cy="159840"/>
            </p14:xfrm>
          </p:contentPart>
        </mc:Choice>
        <mc:Fallback>
          <p:pic>
            <p:nvPicPr>
              <p:cNvPr id="22" name="Input penna 21">
                <a:extLst>
                  <a:ext uri="{FF2B5EF4-FFF2-40B4-BE49-F238E27FC236}">
                    <a16:creationId xmlns:a16="http://schemas.microsoft.com/office/drawing/2014/main" id="{19BD9054-214D-7AC8-D945-7AB1E431886F}"/>
                  </a:ext>
                </a:extLst>
              </p:cNvPr>
              <p:cNvPicPr/>
              <p:nvPr/>
            </p:nvPicPr>
            <p:blipFill>
              <a:blip r:embed="rId321"/>
              <a:stretch>
                <a:fillRect/>
              </a:stretch>
            </p:blipFill>
            <p:spPr>
              <a:xfrm>
                <a:off x="7896241" y="2392560"/>
                <a:ext cx="429807" cy="19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2">
            <p14:nvContentPartPr>
              <p14:cNvPr id="23" name="Input penna 22">
                <a:extLst>
                  <a:ext uri="{FF2B5EF4-FFF2-40B4-BE49-F238E27FC236}">
                    <a16:creationId xmlns:a16="http://schemas.microsoft.com/office/drawing/2014/main" id="{36C6097B-C65C-7A57-C30D-E1545BACA25F}"/>
                  </a:ext>
                </a:extLst>
              </p14:cNvPr>
              <p14:cNvContentPartPr/>
              <p14:nvPr/>
            </p14:nvContentPartPr>
            <p14:xfrm>
              <a:off x="6579885" y="2641680"/>
              <a:ext cx="1183140" cy="478440"/>
            </p14:xfrm>
          </p:contentPart>
        </mc:Choice>
        <mc:Fallback>
          <p:pic>
            <p:nvPicPr>
              <p:cNvPr id="23" name="Input penna 22">
                <a:extLst>
                  <a:ext uri="{FF2B5EF4-FFF2-40B4-BE49-F238E27FC236}">
                    <a16:creationId xmlns:a16="http://schemas.microsoft.com/office/drawing/2014/main" id="{36C6097B-C65C-7A57-C30D-E1545BACA25F}"/>
                  </a:ext>
                </a:extLst>
              </p:cNvPr>
              <p:cNvPicPr/>
              <p:nvPr/>
            </p:nvPicPr>
            <p:blipFill>
              <a:blip r:embed="rId323"/>
              <a:stretch>
                <a:fillRect/>
              </a:stretch>
            </p:blipFill>
            <p:spPr>
              <a:xfrm>
                <a:off x="6561882" y="2623680"/>
                <a:ext cx="1218785" cy="51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4">
            <p14:nvContentPartPr>
              <p14:cNvPr id="30" name="Input penna 29">
                <a:extLst>
                  <a:ext uri="{FF2B5EF4-FFF2-40B4-BE49-F238E27FC236}">
                    <a16:creationId xmlns:a16="http://schemas.microsoft.com/office/drawing/2014/main" id="{DBF17C63-7E8F-0A77-C0DA-21FE3ECFCEC2}"/>
                  </a:ext>
                </a:extLst>
              </p14:cNvPr>
              <p14:cNvContentPartPr/>
              <p14:nvPr/>
            </p14:nvContentPartPr>
            <p14:xfrm>
              <a:off x="5897325" y="2423790"/>
              <a:ext cx="116100" cy="200880"/>
            </p14:xfrm>
          </p:contentPart>
        </mc:Choice>
        <mc:Fallback>
          <p:pic>
            <p:nvPicPr>
              <p:cNvPr id="30" name="Input penna 29">
                <a:extLst>
                  <a:ext uri="{FF2B5EF4-FFF2-40B4-BE49-F238E27FC236}">
                    <a16:creationId xmlns:a16="http://schemas.microsoft.com/office/drawing/2014/main" id="{DBF17C63-7E8F-0A77-C0DA-21FE3ECFCEC2}"/>
                  </a:ext>
                </a:extLst>
              </p:cNvPr>
              <p:cNvPicPr/>
              <p:nvPr/>
            </p:nvPicPr>
            <p:blipFill>
              <a:blip r:embed="rId325"/>
              <a:stretch>
                <a:fillRect/>
              </a:stretch>
            </p:blipFill>
            <p:spPr>
              <a:xfrm>
                <a:off x="5879297" y="2405790"/>
                <a:ext cx="151795" cy="23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6">
            <p14:nvContentPartPr>
              <p14:cNvPr id="31" name="Input penna 30">
                <a:extLst>
                  <a:ext uri="{FF2B5EF4-FFF2-40B4-BE49-F238E27FC236}">
                    <a16:creationId xmlns:a16="http://schemas.microsoft.com/office/drawing/2014/main" id="{EC3091D2-DB8A-12A4-D441-DF2BF5A25FE4}"/>
                  </a:ext>
                </a:extLst>
              </p14:cNvPr>
              <p14:cNvContentPartPr/>
              <p14:nvPr/>
            </p14:nvContentPartPr>
            <p14:xfrm>
              <a:off x="6756465" y="3876390"/>
              <a:ext cx="83700" cy="133380"/>
            </p14:xfrm>
          </p:contentPart>
        </mc:Choice>
        <mc:Fallback>
          <p:pic>
            <p:nvPicPr>
              <p:cNvPr id="31" name="Input penna 30">
                <a:extLst>
                  <a:ext uri="{FF2B5EF4-FFF2-40B4-BE49-F238E27FC236}">
                    <a16:creationId xmlns:a16="http://schemas.microsoft.com/office/drawing/2014/main" id="{EC3091D2-DB8A-12A4-D441-DF2BF5A25FE4}"/>
                  </a:ext>
                </a:extLst>
              </p:cNvPr>
              <p:cNvPicPr/>
              <p:nvPr/>
            </p:nvPicPr>
            <p:blipFill>
              <a:blip r:embed="rId327"/>
              <a:stretch>
                <a:fillRect/>
              </a:stretch>
            </p:blipFill>
            <p:spPr>
              <a:xfrm>
                <a:off x="6738348" y="3858463"/>
                <a:ext cx="119571" cy="168876"/>
              </a:xfrm>
              <a:prstGeom prst="rect">
                <a:avLst/>
              </a:prstGeom>
            </p:spPr>
          </p:pic>
        </mc:Fallback>
      </mc:AlternateContent>
      <p:grpSp>
        <p:nvGrpSpPr>
          <p:cNvPr id="33" name="Gruppo 32">
            <a:extLst>
              <a:ext uri="{FF2B5EF4-FFF2-40B4-BE49-F238E27FC236}">
                <a16:creationId xmlns:a16="http://schemas.microsoft.com/office/drawing/2014/main" id="{7D204A0A-7A3B-A87C-9F11-70642DFC07CF}"/>
              </a:ext>
            </a:extLst>
          </p:cNvPr>
          <p:cNvGrpSpPr/>
          <p:nvPr/>
        </p:nvGrpSpPr>
        <p:grpSpPr>
          <a:xfrm>
            <a:off x="6034485" y="2640330"/>
            <a:ext cx="515700" cy="573210"/>
            <a:chOff x="4022990" y="1760220"/>
            <a:chExt cx="343800" cy="3821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28">
              <p14:nvContentPartPr>
                <p14:cNvPr id="17" name="Input penna 16">
                  <a:extLst>
                    <a:ext uri="{FF2B5EF4-FFF2-40B4-BE49-F238E27FC236}">
                      <a16:creationId xmlns:a16="http://schemas.microsoft.com/office/drawing/2014/main" id="{9B54CE19-1CA7-D013-4C5A-0D66249D9B02}"/>
                    </a:ext>
                  </a:extLst>
                </p14:cNvPr>
                <p14:cNvContentPartPr/>
                <p14:nvPr/>
              </p14:nvContentPartPr>
              <p14:xfrm>
                <a:off x="4240070" y="2127240"/>
                <a:ext cx="360" cy="360"/>
              </p14:xfrm>
            </p:contentPart>
          </mc:Choice>
          <mc:Fallback xmlns="">
            <p:pic>
              <p:nvPicPr>
                <p:cNvPr id="17" name="Input penna 16">
                  <a:extLst>
                    <a:ext uri="{FF2B5EF4-FFF2-40B4-BE49-F238E27FC236}">
                      <a16:creationId xmlns:a16="http://schemas.microsoft.com/office/drawing/2014/main" id="{9B54CE19-1CA7-D013-4C5A-0D66249D9B02}"/>
                    </a:ext>
                  </a:extLst>
                </p:cNvPr>
                <p:cNvPicPr/>
                <p:nvPr/>
              </p:nvPicPr>
              <p:blipFill>
                <a:blip r:embed="rId329"/>
                <a:stretch>
                  <a:fillRect/>
                </a:stretch>
              </p:blipFill>
              <p:spPr>
                <a:xfrm>
                  <a:off x="4222430" y="210924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0">
              <p14:nvContentPartPr>
                <p14:cNvPr id="18" name="Input penna 17">
                  <a:extLst>
                    <a:ext uri="{FF2B5EF4-FFF2-40B4-BE49-F238E27FC236}">
                      <a16:creationId xmlns:a16="http://schemas.microsoft.com/office/drawing/2014/main" id="{C7346458-9735-0D39-6322-58A2D9795C8F}"/>
                    </a:ext>
                  </a:extLst>
                </p14:cNvPr>
                <p14:cNvContentPartPr/>
                <p14:nvPr/>
              </p14:nvContentPartPr>
              <p14:xfrm>
                <a:off x="4220990" y="2083320"/>
                <a:ext cx="145800" cy="59040"/>
              </p14:xfrm>
            </p:contentPart>
          </mc:Choice>
          <mc:Fallback xmlns="">
            <p:pic>
              <p:nvPicPr>
                <p:cNvPr id="18" name="Input penna 17">
                  <a:extLst>
                    <a:ext uri="{FF2B5EF4-FFF2-40B4-BE49-F238E27FC236}">
                      <a16:creationId xmlns:a16="http://schemas.microsoft.com/office/drawing/2014/main" id="{C7346458-9735-0D39-6322-58A2D9795C8F}"/>
                    </a:ext>
                  </a:extLst>
                </p:cNvPr>
                <p:cNvPicPr/>
                <p:nvPr/>
              </p:nvPicPr>
              <p:blipFill>
                <a:blip r:embed="rId331"/>
                <a:stretch>
                  <a:fillRect/>
                </a:stretch>
              </p:blipFill>
              <p:spPr>
                <a:xfrm>
                  <a:off x="4203350" y="2065680"/>
                  <a:ext cx="18144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2">
              <p14:nvContentPartPr>
                <p14:cNvPr id="32" name="Input penna 31">
                  <a:extLst>
                    <a:ext uri="{FF2B5EF4-FFF2-40B4-BE49-F238E27FC236}">
                      <a16:creationId xmlns:a16="http://schemas.microsoft.com/office/drawing/2014/main" id="{AE43800E-888B-A558-F011-C56C0FF024B4}"/>
                    </a:ext>
                  </a:extLst>
                </p14:cNvPr>
                <p14:cNvContentPartPr/>
                <p14:nvPr/>
              </p14:nvContentPartPr>
              <p14:xfrm>
                <a:off x="4022990" y="1760220"/>
                <a:ext cx="168840" cy="292320"/>
              </p14:xfrm>
            </p:contentPart>
          </mc:Choice>
          <mc:Fallback xmlns="">
            <p:pic>
              <p:nvPicPr>
                <p:cNvPr id="32" name="Input penna 31">
                  <a:extLst>
                    <a:ext uri="{FF2B5EF4-FFF2-40B4-BE49-F238E27FC236}">
                      <a16:creationId xmlns:a16="http://schemas.microsoft.com/office/drawing/2014/main" id="{AE43800E-888B-A558-F011-C56C0FF024B4}"/>
                    </a:ext>
                  </a:extLst>
                </p:cNvPr>
                <p:cNvPicPr/>
                <p:nvPr/>
              </p:nvPicPr>
              <p:blipFill>
                <a:blip r:embed="rId333"/>
                <a:stretch>
                  <a:fillRect/>
                </a:stretch>
              </p:blipFill>
              <p:spPr>
                <a:xfrm>
                  <a:off x="4005350" y="1742580"/>
                  <a:ext cx="204480" cy="327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334">
            <p14:nvContentPartPr>
              <p14:cNvPr id="34" name="Input penna 33">
                <a:extLst>
                  <a:ext uri="{FF2B5EF4-FFF2-40B4-BE49-F238E27FC236}">
                    <a16:creationId xmlns:a16="http://schemas.microsoft.com/office/drawing/2014/main" id="{76E58919-03B4-54DD-FB19-1665A662182C}"/>
                  </a:ext>
                </a:extLst>
              </p14:cNvPr>
              <p14:cNvContentPartPr/>
              <p14:nvPr/>
            </p14:nvContentPartPr>
            <p14:xfrm>
              <a:off x="6433005" y="3365550"/>
              <a:ext cx="290520" cy="482760"/>
            </p14:xfrm>
          </p:contentPart>
        </mc:Choice>
        <mc:Fallback>
          <p:pic>
            <p:nvPicPr>
              <p:cNvPr id="34" name="Input penna 33">
                <a:extLst>
                  <a:ext uri="{FF2B5EF4-FFF2-40B4-BE49-F238E27FC236}">
                    <a16:creationId xmlns:a16="http://schemas.microsoft.com/office/drawing/2014/main" id="{76E58919-03B4-54DD-FB19-1665A662182C}"/>
                  </a:ext>
                </a:extLst>
              </p:cNvPr>
              <p:cNvPicPr/>
              <p:nvPr/>
            </p:nvPicPr>
            <p:blipFill>
              <a:blip r:embed="rId335"/>
              <a:stretch>
                <a:fillRect/>
              </a:stretch>
            </p:blipFill>
            <p:spPr>
              <a:xfrm>
                <a:off x="6415005" y="3347550"/>
                <a:ext cx="326160" cy="518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6">
            <p14:nvContentPartPr>
              <p14:cNvPr id="38" name="Input penna 37">
                <a:extLst>
                  <a:ext uri="{FF2B5EF4-FFF2-40B4-BE49-F238E27FC236}">
                    <a16:creationId xmlns:a16="http://schemas.microsoft.com/office/drawing/2014/main" id="{2AE9890F-80D5-FD2F-156A-609EDD18DB59}"/>
                  </a:ext>
                </a:extLst>
              </p14:cNvPr>
              <p14:cNvContentPartPr/>
              <p14:nvPr/>
            </p14:nvContentPartPr>
            <p14:xfrm>
              <a:off x="7177665" y="2888010"/>
              <a:ext cx="61020" cy="142560"/>
            </p14:xfrm>
          </p:contentPart>
        </mc:Choice>
        <mc:Fallback>
          <p:pic>
            <p:nvPicPr>
              <p:cNvPr id="38" name="Input penna 37">
                <a:extLst>
                  <a:ext uri="{FF2B5EF4-FFF2-40B4-BE49-F238E27FC236}">
                    <a16:creationId xmlns:a16="http://schemas.microsoft.com/office/drawing/2014/main" id="{2AE9890F-80D5-FD2F-156A-609EDD18DB59}"/>
                  </a:ext>
                </a:extLst>
              </p:cNvPr>
              <p:cNvPicPr/>
              <p:nvPr/>
            </p:nvPicPr>
            <p:blipFill>
              <a:blip r:embed="rId337"/>
              <a:stretch>
                <a:fillRect/>
              </a:stretch>
            </p:blipFill>
            <p:spPr>
              <a:xfrm>
                <a:off x="7159612" y="2870010"/>
                <a:ext cx="96765" cy="17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8">
            <p14:nvContentPartPr>
              <p14:cNvPr id="39" name="Input penna 38">
                <a:extLst>
                  <a:ext uri="{FF2B5EF4-FFF2-40B4-BE49-F238E27FC236}">
                    <a16:creationId xmlns:a16="http://schemas.microsoft.com/office/drawing/2014/main" id="{89633A67-91A9-5992-FF0D-681EDA9D2C36}"/>
                  </a:ext>
                </a:extLst>
              </p14:cNvPr>
              <p14:cNvContentPartPr/>
              <p14:nvPr/>
            </p14:nvContentPartPr>
            <p14:xfrm>
              <a:off x="7444425" y="3588390"/>
              <a:ext cx="64800" cy="152280"/>
            </p14:xfrm>
          </p:contentPart>
        </mc:Choice>
        <mc:Fallback>
          <p:pic>
            <p:nvPicPr>
              <p:cNvPr id="39" name="Input penna 38">
                <a:extLst>
                  <a:ext uri="{FF2B5EF4-FFF2-40B4-BE49-F238E27FC236}">
                    <a16:creationId xmlns:a16="http://schemas.microsoft.com/office/drawing/2014/main" id="{89633A67-91A9-5992-FF0D-681EDA9D2C36}"/>
                  </a:ext>
                </a:extLst>
              </p:cNvPr>
              <p:cNvPicPr/>
              <p:nvPr/>
            </p:nvPicPr>
            <p:blipFill>
              <a:blip r:embed="rId339"/>
              <a:stretch>
                <a:fillRect/>
              </a:stretch>
            </p:blipFill>
            <p:spPr>
              <a:xfrm>
                <a:off x="7426425" y="3570390"/>
                <a:ext cx="100440" cy="18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0">
            <p14:nvContentPartPr>
              <p14:cNvPr id="40" name="Input penna 39">
                <a:extLst>
                  <a:ext uri="{FF2B5EF4-FFF2-40B4-BE49-F238E27FC236}">
                    <a16:creationId xmlns:a16="http://schemas.microsoft.com/office/drawing/2014/main" id="{71E69837-CB96-9A8B-BC7A-79B801ABDAA2}"/>
                  </a:ext>
                </a:extLst>
              </p14:cNvPr>
              <p14:cNvContentPartPr/>
              <p14:nvPr/>
            </p14:nvContentPartPr>
            <p14:xfrm>
              <a:off x="7914765" y="4774230"/>
              <a:ext cx="61560" cy="160380"/>
            </p14:xfrm>
          </p:contentPart>
        </mc:Choice>
        <mc:Fallback>
          <p:pic>
            <p:nvPicPr>
              <p:cNvPr id="40" name="Input penna 39">
                <a:extLst>
                  <a:ext uri="{FF2B5EF4-FFF2-40B4-BE49-F238E27FC236}">
                    <a16:creationId xmlns:a16="http://schemas.microsoft.com/office/drawing/2014/main" id="{71E69837-CB96-9A8B-BC7A-79B801ABDAA2}"/>
                  </a:ext>
                </a:extLst>
              </p:cNvPr>
              <p:cNvPicPr/>
              <p:nvPr/>
            </p:nvPicPr>
            <p:blipFill>
              <a:blip r:embed="rId341"/>
              <a:stretch>
                <a:fillRect/>
              </a:stretch>
            </p:blipFill>
            <p:spPr>
              <a:xfrm>
                <a:off x="7896765" y="4756210"/>
                <a:ext cx="97200" cy="1960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2">
            <p14:nvContentPartPr>
              <p14:cNvPr id="41" name="Input penna 40">
                <a:extLst>
                  <a:ext uri="{FF2B5EF4-FFF2-40B4-BE49-F238E27FC236}">
                    <a16:creationId xmlns:a16="http://schemas.microsoft.com/office/drawing/2014/main" id="{6A5B654C-6073-A589-DC0F-7E1C9E297A0D}"/>
                  </a:ext>
                </a:extLst>
              </p14:cNvPr>
              <p14:cNvContentPartPr/>
              <p14:nvPr/>
            </p14:nvContentPartPr>
            <p14:xfrm>
              <a:off x="7235985" y="3072150"/>
              <a:ext cx="200340" cy="471420"/>
            </p14:xfrm>
          </p:contentPart>
        </mc:Choice>
        <mc:Fallback>
          <p:pic>
            <p:nvPicPr>
              <p:cNvPr id="41" name="Input penna 40">
                <a:extLst>
                  <a:ext uri="{FF2B5EF4-FFF2-40B4-BE49-F238E27FC236}">
                    <a16:creationId xmlns:a16="http://schemas.microsoft.com/office/drawing/2014/main" id="{6A5B654C-6073-A589-DC0F-7E1C9E297A0D}"/>
                  </a:ext>
                </a:extLst>
              </p:cNvPr>
              <p:cNvPicPr/>
              <p:nvPr/>
            </p:nvPicPr>
            <p:blipFill>
              <a:blip r:embed="rId343"/>
              <a:stretch>
                <a:fillRect/>
              </a:stretch>
            </p:blipFill>
            <p:spPr>
              <a:xfrm>
                <a:off x="7217969" y="3054143"/>
                <a:ext cx="236012" cy="50707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4">
            <p14:nvContentPartPr>
              <p14:cNvPr id="42" name="Input penna 41">
                <a:extLst>
                  <a:ext uri="{FF2B5EF4-FFF2-40B4-BE49-F238E27FC236}">
                    <a16:creationId xmlns:a16="http://schemas.microsoft.com/office/drawing/2014/main" id="{6FFC076D-2A8B-B627-74DE-0ABFB0FF50AA}"/>
                  </a:ext>
                </a:extLst>
              </p14:cNvPr>
              <p14:cNvContentPartPr/>
              <p14:nvPr/>
            </p14:nvContentPartPr>
            <p14:xfrm>
              <a:off x="7537305" y="3821670"/>
              <a:ext cx="337500" cy="878040"/>
            </p14:xfrm>
          </p:contentPart>
        </mc:Choice>
        <mc:Fallback>
          <p:pic>
            <p:nvPicPr>
              <p:cNvPr id="42" name="Input penna 41">
                <a:extLst>
                  <a:ext uri="{FF2B5EF4-FFF2-40B4-BE49-F238E27FC236}">
                    <a16:creationId xmlns:a16="http://schemas.microsoft.com/office/drawing/2014/main" id="{6FFC076D-2A8B-B627-74DE-0ABFB0FF50AA}"/>
                  </a:ext>
                </a:extLst>
              </p:cNvPr>
              <p:cNvPicPr/>
              <p:nvPr/>
            </p:nvPicPr>
            <p:blipFill>
              <a:blip r:embed="rId345"/>
              <a:stretch>
                <a:fillRect/>
              </a:stretch>
            </p:blipFill>
            <p:spPr>
              <a:xfrm>
                <a:off x="7519295" y="3803663"/>
                <a:ext cx="373159" cy="91369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6">
            <p14:nvContentPartPr>
              <p14:cNvPr id="43" name="Input penna 42">
                <a:extLst>
                  <a:ext uri="{FF2B5EF4-FFF2-40B4-BE49-F238E27FC236}">
                    <a16:creationId xmlns:a16="http://schemas.microsoft.com/office/drawing/2014/main" id="{36943345-9C53-D024-84EA-43DEB0A6D31D}"/>
                  </a:ext>
                </a:extLst>
              </p14:cNvPr>
              <p14:cNvContentPartPr/>
              <p14:nvPr/>
            </p14:nvContentPartPr>
            <p14:xfrm>
              <a:off x="8723145" y="3082410"/>
              <a:ext cx="82080" cy="201960"/>
            </p14:xfrm>
          </p:contentPart>
        </mc:Choice>
        <mc:Fallback>
          <p:pic>
            <p:nvPicPr>
              <p:cNvPr id="43" name="Input penna 42">
                <a:extLst>
                  <a:ext uri="{FF2B5EF4-FFF2-40B4-BE49-F238E27FC236}">
                    <a16:creationId xmlns:a16="http://schemas.microsoft.com/office/drawing/2014/main" id="{36943345-9C53-D024-84EA-43DEB0A6D31D}"/>
                  </a:ext>
                </a:extLst>
              </p:cNvPr>
              <p:cNvPicPr/>
              <p:nvPr/>
            </p:nvPicPr>
            <p:blipFill>
              <a:blip r:embed="rId347"/>
              <a:stretch>
                <a:fillRect/>
              </a:stretch>
            </p:blipFill>
            <p:spPr>
              <a:xfrm>
                <a:off x="8705145" y="3064410"/>
                <a:ext cx="117720" cy="23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8">
            <p14:nvContentPartPr>
              <p14:cNvPr id="44" name="Input penna 43">
                <a:extLst>
                  <a:ext uri="{FF2B5EF4-FFF2-40B4-BE49-F238E27FC236}">
                    <a16:creationId xmlns:a16="http://schemas.microsoft.com/office/drawing/2014/main" id="{A75BBABC-BE24-C92A-C5B6-965D3F7ABFE6}"/>
                  </a:ext>
                </a:extLst>
              </p14:cNvPr>
              <p14:cNvContentPartPr/>
              <p14:nvPr/>
            </p14:nvContentPartPr>
            <p14:xfrm>
              <a:off x="9030945" y="3845430"/>
              <a:ext cx="56700" cy="139860"/>
            </p14:xfrm>
          </p:contentPart>
        </mc:Choice>
        <mc:Fallback>
          <p:pic>
            <p:nvPicPr>
              <p:cNvPr id="44" name="Input penna 43">
                <a:extLst>
                  <a:ext uri="{FF2B5EF4-FFF2-40B4-BE49-F238E27FC236}">
                    <a16:creationId xmlns:a16="http://schemas.microsoft.com/office/drawing/2014/main" id="{A75BBABC-BE24-C92A-C5B6-965D3F7ABFE6}"/>
                  </a:ext>
                </a:extLst>
              </p:cNvPr>
              <p:cNvPicPr/>
              <p:nvPr/>
            </p:nvPicPr>
            <p:blipFill>
              <a:blip r:embed="rId349"/>
              <a:stretch>
                <a:fillRect/>
              </a:stretch>
            </p:blipFill>
            <p:spPr>
              <a:xfrm>
                <a:off x="9012888" y="3827407"/>
                <a:ext cx="92454" cy="17554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0">
            <p14:nvContentPartPr>
              <p14:cNvPr id="47" name="Input penna 46">
                <a:extLst>
                  <a:ext uri="{FF2B5EF4-FFF2-40B4-BE49-F238E27FC236}">
                    <a16:creationId xmlns:a16="http://schemas.microsoft.com/office/drawing/2014/main" id="{2DE7A59C-080E-909D-5203-12067C60CDA0}"/>
                  </a:ext>
                </a:extLst>
              </p14:cNvPr>
              <p14:cNvContentPartPr/>
              <p14:nvPr/>
            </p14:nvContentPartPr>
            <p14:xfrm>
              <a:off x="8483925" y="2491110"/>
              <a:ext cx="245700" cy="607500"/>
            </p14:xfrm>
          </p:contentPart>
        </mc:Choice>
        <mc:Fallback>
          <p:pic>
            <p:nvPicPr>
              <p:cNvPr id="47" name="Input penna 46">
                <a:extLst>
                  <a:ext uri="{FF2B5EF4-FFF2-40B4-BE49-F238E27FC236}">
                    <a16:creationId xmlns:a16="http://schemas.microsoft.com/office/drawing/2014/main" id="{2DE7A59C-080E-909D-5203-12067C60CDA0}"/>
                  </a:ext>
                </a:extLst>
              </p:cNvPr>
              <p:cNvPicPr/>
              <p:nvPr/>
            </p:nvPicPr>
            <p:blipFill>
              <a:blip r:embed="rId351"/>
              <a:stretch>
                <a:fillRect/>
              </a:stretch>
            </p:blipFill>
            <p:spPr>
              <a:xfrm>
                <a:off x="8465912" y="2473126"/>
                <a:ext cx="281366" cy="64310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2">
            <p14:nvContentPartPr>
              <p14:cNvPr id="49" name="Input penna 48">
                <a:extLst>
                  <a:ext uri="{FF2B5EF4-FFF2-40B4-BE49-F238E27FC236}">
                    <a16:creationId xmlns:a16="http://schemas.microsoft.com/office/drawing/2014/main" id="{CF6622D8-8D56-4A54-596F-A138FC95B8B4}"/>
                  </a:ext>
                </a:extLst>
              </p14:cNvPr>
              <p14:cNvContentPartPr/>
              <p14:nvPr/>
            </p14:nvContentPartPr>
            <p14:xfrm>
              <a:off x="8818185" y="3318930"/>
              <a:ext cx="201960" cy="498420"/>
            </p14:xfrm>
          </p:contentPart>
        </mc:Choice>
        <mc:Fallback>
          <p:pic>
            <p:nvPicPr>
              <p:cNvPr id="49" name="Input penna 48">
                <a:extLst>
                  <a:ext uri="{FF2B5EF4-FFF2-40B4-BE49-F238E27FC236}">
                    <a16:creationId xmlns:a16="http://schemas.microsoft.com/office/drawing/2014/main" id="{CF6622D8-8D56-4A54-596F-A138FC95B8B4}"/>
                  </a:ext>
                </a:extLst>
              </p:cNvPr>
              <p:cNvPicPr/>
              <p:nvPr/>
            </p:nvPicPr>
            <p:blipFill>
              <a:blip r:embed="rId353"/>
              <a:stretch>
                <a:fillRect/>
              </a:stretch>
            </p:blipFill>
            <p:spPr>
              <a:xfrm>
                <a:off x="8800185" y="3300949"/>
                <a:ext cx="237600" cy="53402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4">
            <p14:nvContentPartPr>
              <p14:cNvPr id="54" name="Input penna 53">
                <a:extLst>
                  <a:ext uri="{FF2B5EF4-FFF2-40B4-BE49-F238E27FC236}">
                    <a16:creationId xmlns:a16="http://schemas.microsoft.com/office/drawing/2014/main" id="{A657E019-343E-E6D3-F412-AA642114B23F}"/>
                  </a:ext>
                </a:extLst>
              </p14:cNvPr>
              <p14:cNvContentPartPr/>
              <p14:nvPr/>
            </p14:nvContentPartPr>
            <p14:xfrm>
              <a:off x="8535225" y="4250970"/>
              <a:ext cx="70200" cy="172800"/>
            </p14:xfrm>
          </p:contentPart>
        </mc:Choice>
        <mc:Fallback>
          <p:pic>
            <p:nvPicPr>
              <p:cNvPr id="54" name="Input penna 53">
                <a:extLst>
                  <a:ext uri="{FF2B5EF4-FFF2-40B4-BE49-F238E27FC236}">
                    <a16:creationId xmlns:a16="http://schemas.microsoft.com/office/drawing/2014/main" id="{A657E019-343E-E6D3-F412-AA642114B23F}"/>
                  </a:ext>
                </a:extLst>
              </p:cNvPr>
              <p:cNvPicPr/>
              <p:nvPr/>
            </p:nvPicPr>
            <p:blipFill>
              <a:blip r:embed="rId355"/>
              <a:stretch>
                <a:fillRect/>
              </a:stretch>
            </p:blipFill>
            <p:spPr>
              <a:xfrm>
                <a:off x="8517225" y="4232932"/>
                <a:ext cx="105840" cy="20851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6">
            <p14:nvContentPartPr>
              <p14:cNvPr id="58" name="Input penna 57">
                <a:extLst>
                  <a:ext uri="{FF2B5EF4-FFF2-40B4-BE49-F238E27FC236}">
                    <a16:creationId xmlns:a16="http://schemas.microsoft.com/office/drawing/2014/main" id="{76B1EBC3-06E9-49DB-09F6-1443E9D9149C}"/>
                  </a:ext>
                </a:extLst>
              </p14:cNvPr>
              <p14:cNvContentPartPr/>
              <p14:nvPr/>
            </p14:nvContentPartPr>
            <p14:xfrm>
              <a:off x="8245245" y="3533850"/>
              <a:ext cx="278100" cy="686880"/>
            </p14:xfrm>
          </p:contentPart>
        </mc:Choice>
        <mc:Fallback>
          <p:pic>
            <p:nvPicPr>
              <p:cNvPr id="58" name="Input penna 57">
                <a:extLst>
                  <a:ext uri="{FF2B5EF4-FFF2-40B4-BE49-F238E27FC236}">
                    <a16:creationId xmlns:a16="http://schemas.microsoft.com/office/drawing/2014/main" id="{76B1EBC3-06E9-49DB-09F6-1443E9D9149C}"/>
                  </a:ext>
                </a:extLst>
              </p:cNvPr>
              <p:cNvPicPr/>
              <p:nvPr/>
            </p:nvPicPr>
            <p:blipFill>
              <a:blip r:embed="rId357"/>
              <a:stretch>
                <a:fillRect/>
              </a:stretch>
            </p:blipFill>
            <p:spPr>
              <a:xfrm>
                <a:off x="8227210" y="3515859"/>
                <a:ext cx="313809" cy="72250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8">
            <p14:nvContentPartPr>
              <p14:cNvPr id="61" name="Input penna 60">
                <a:extLst>
                  <a:ext uri="{FF2B5EF4-FFF2-40B4-BE49-F238E27FC236}">
                    <a16:creationId xmlns:a16="http://schemas.microsoft.com/office/drawing/2014/main" id="{CEC499D0-2648-3027-FD17-AFA73AAF4D97}"/>
                  </a:ext>
                </a:extLst>
              </p14:cNvPr>
              <p14:cNvContentPartPr/>
              <p14:nvPr/>
            </p14:nvContentPartPr>
            <p14:xfrm>
              <a:off x="8087565" y="3386970"/>
              <a:ext cx="166860" cy="64260"/>
            </p14:xfrm>
          </p:contentPart>
        </mc:Choice>
        <mc:Fallback>
          <p:pic>
            <p:nvPicPr>
              <p:cNvPr id="61" name="Input penna 60">
                <a:extLst>
                  <a:ext uri="{FF2B5EF4-FFF2-40B4-BE49-F238E27FC236}">
                    <a16:creationId xmlns:a16="http://schemas.microsoft.com/office/drawing/2014/main" id="{CEC499D0-2648-3027-FD17-AFA73AAF4D97}"/>
                  </a:ext>
                </a:extLst>
              </p:cNvPr>
              <p:cNvPicPr/>
              <p:nvPr/>
            </p:nvPicPr>
            <p:blipFill>
              <a:blip r:embed="rId359"/>
              <a:stretch>
                <a:fillRect/>
              </a:stretch>
            </p:blipFill>
            <p:spPr>
              <a:xfrm>
                <a:off x="8069546" y="3368919"/>
                <a:ext cx="202538" cy="10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0">
            <p14:nvContentPartPr>
              <p14:cNvPr id="64" name="Input penna 63">
                <a:extLst>
                  <a:ext uri="{FF2B5EF4-FFF2-40B4-BE49-F238E27FC236}">
                    <a16:creationId xmlns:a16="http://schemas.microsoft.com/office/drawing/2014/main" id="{E6D43F56-05D8-51DD-C6A6-EA2CEC2FA04B}"/>
                  </a:ext>
                </a:extLst>
              </p14:cNvPr>
              <p14:cNvContentPartPr/>
              <p14:nvPr/>
            </p14:nvContentPartPr>
            <p14:xfrm>
              <a:off x="8486625" y="3234690"/>
              <a:ext cx="113400" cy="46440"/>
            </p14:xfrm>
          </p:contentPart>
        </mc:Choice>
        <mc:Fallback>
          <p:pic>
            <p:nvPicPr>
              <p:cNvPr id="64" name="Input penna 63">
                <a:extLst>
                  <a:ext uri="{FF2B5EF4-FFF2-40B4-BE49-F238E27FC236}">
                    <a16:creationId xmlns:a16="http://schemas.microsoft.com/office/drawing/2014/main" id="{E6D43F56-05D8-51DD-C6A6-EA2CEC2FA04B}"/>
                  </a:ext>
                </a:extLst>
              </p:cNvPr>
              <p:cNvPicPr/>
              <p:nvPr/>
            </p:nvPicPr>
            <p:blipFill>
              <a:blip r:embed="rId361"/>
              <a:stretch>
                <a:fillRect/>
              </a:stretch>
            </p:blipFill>
            <p:spPr>
              <a:xfrm>
                <a:off x="8468682" y="3216690"/>
                <a:ext cx="148927" cy="8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2">
            <p14:nvContentPartPr>
              <p14:cNvPr id="91" name="Input penna 90">
                <a:extLst>
                  <a:ext uri="{FF2B5EF4-FFF2-40B4-BE49-F238E27FC236}">
                    <a16:creationId xmlns:a16="http://schemas.microsoft.com/office/drawing/2014/main" id="{452F45FF-7747-94A8-C7FD-0D1A634E4C76}"/>
                  </a:ext>
                </a:extLst>
              </p14:cNvPr>
              <p14:cNvContentPartPr/>
              <p14:nvPr/>
            </p14:nvContentPartPr>
            <p14:xfrm>
              <a:off x="9353865" y="2864250"/>
              <a:ext cx="172800" cy="70200"/>
            </p14:xfrm>
          </p:contentPart>
        </mc:Choice>
        <mc:Fallback>
          <p:pic>
            <p:nvPicPr>
              <p:cNvPr id="91" name="Input penna 90">
                <a:extLst>
                  <a:ext uri="{FF2B5EF4-FFF2-40B4-BE49-F238E27FC236}">
                    <a16:creationId xmlns:a16="http://schemas.microsoft.com/office/drawing/2014/main" id="{452F45FF-7747-94A8-C7FD-0D1A634E4C76}"/>
                  </a:ext>
                </a:extLst>
              </p:cNvPr>
              <p:cNvPicPr/>
              <p:nvPr/>
            </p:nvPicPr>
            <p:blipFill>
              <a:blip r:embed="rId363"/>
              <a:stretch>
                <a:fillRect/>
              </a:stretch>
            </p:blipFill>
            <p:spPr>
              <a:xfrm>
                <a:off x="9335902" y="2846250"/>
                <a:ext cx="208366" cy="10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4">
            <p14:nvContentPartPr>
              <p14:cNvPr id="97" name="Input penna 96">
                <a:extLst>
                  <a:ext uri="{FF2B5EF4-FFF2-40B4-BE49-F238E27FC236}">
                    <a16:creationId xmlns:a16="http://schemas.microsoft.com/office/drawing/2014/main" id="{4B6AED5A-2C33-82D1-97BE-37CBEA896016}"/>
                  </a:ext>
                </a:extLst>
              </p14:cNvPr>
              <p14:cNvContentPartPr/>
              <p14:nvPr/>
            </p14:nvContentPartPr>
            <p14:xfrm>
              <a:off x="10293465" y="2538630"/>
              <a:ext cx="87480" cy="35640"/>
            </p14:xfrm>
          </p:contentPart>
        </mc:Choice>
        <mc:Fallback>
          <p:pic>
            <p:nvPicPr>
              <p:cNvPr id="97" name="Input penna 96">
                <a:extLst>
                  <a:ext uri="{FF2B5EF4-FFF2-40B4-BE49-F238E27FC236}">
                    <a16:creationId xmlns:a16="http://schemas.microsoft.com/office/drawing/2014/main" id="{4B6AED5A-2C33-82D1-97BE-37CBEA896016}"/>
                  </a:ext>
                </a:extLst>
              </p:cNvPr>
              <p:cNvPicPr/>
              <p:nvPr/>
            </p:nvPicPr>
            <p:blipFill>
              <a:blip r:embed="rId365"/>
              <a:stretch>
                <a:fillRect/>
              </a:stretch>
            </p:blipFill>
            <p:spPr>
              <a:xfrm>
                <a:off x="10275465" y="2520630"/>
                <a:ext cx="123120" cy="7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6">
            <p14:nvContentPartPr>
              <p14:cNvPr id="98" name="Input penna 97">
                <a:extLst>
                  <a:ext uri="{FF2B5EF4-FFF2-40B4-BE49-F238E27FC236}">
                    <a16:creationId xmlns:a16="http://schemas.microsoft.com/office/drawing/2014/main" id="{8903F363-EBE6-54AC-C725-EFBF266E3B29}"/>
                  </a:ext>
                </a:extLst>
              </p14:cNvPr>
              <p14:cNvContentPartPr/>
              <p14:nvPr/>
            </p14:nvContentPartPr>
            <p14:xfrm>
              <a:off x="7631265" y="3451770"/>
              <a:ext cx="460080" cy="177120"/>
            </p14:xfrm>
          </p:contentPart>
        </mc:Choice>
        <mc:Fallback>
          <p:pic>
            <p:nvPicPr>
              <p:cNvPr id="98" name="Input penna 97">
                <a:extLst>
                  <a:ext uri="{FF2B5EF4-FFF2-40B4-BE49-F238E27FC236}">
                    <a16:creationId xmlns:a16="http://schemas.microsoft.com/office/drawing/2014/main" id="{8903F363-EBE6-54AC-C725-EFBF266E3B29}"/>
                  </a:ext>
                </a:extLst>
              </p:cNvPr>
              <p:cNvPicPr/>
              <p:nvPr/>
            </p:nvPicPr>
            <p:blipFill>
              <a:blip r:embed="rId367"/>
              <a:stretch>
                <a:fillRect/>
              </a:stretch>
            </p:blipFill>
            <p:spPr>
              <a:xfrm>
                <a:off x="7613265" y="3433770"/>
                <a:ext cx="495720" cy="212760"/>
              </a:xfrm>
              <a:prstGeom prst="rect">
                <a:avLst/>
              </a:prstGeom>
            </p:spPr>
          </p:pic>
        </mc:Fallback>
      </mc:AlternateContent>
      <p:grpSp>
        <p:nvGrpSpPr>
          <p:cNvPr id="131" name="Gruppo 130">
            <a:extLst>
              <a:ext uri="{FF2B5EF4-FFF2-40B4-BE49-F238E27FC236}">
                <a16:creationId xmlns:a16="http://schemas.microsoft.com/office/drawing/2014/main" id="{836F0C42-ED12-314A-7A77-371E68238ADC}"/>
              </a:ext>
            </a:extLst>
          </p:cNvPr>
          <p:cNvGrpSpPr/>
          <p:nvPr/>
        </p:nvGrpSpPr>
        <p:grpSpPr>
          <a:xfrm>
            <a:off x="8644845" y="2925270"/>
            <a:ext cx="710100" cy="295920"/>
            <a:chOff x="5763230" y="1950180"/>
            <a:chExt cx="473400" cy="197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68">
              <p14:nvContentPartPr>
                <p14:cNvPr id="67" name="Input penna 66">
                  <a:extLst>
                    <a:ext uri="{FF2B5EF4-FFF2-40B4-BE49-F238E27FC236}">
                      <a16:creationId xmlns:a16="http://schemas.microsoft.com/office/drawing/2014/main" id="{8242F86A-0E23-D298-CA7D-7FB60AC29651}"/>
                    </a:ext>
                  </a:extLst>
                </p14:cNvPr>
                <p14:cNvContentPartPr/>
                <p14:nvPr/>
              </p14:nvContentPartPr>
              <p14:xfrm>
                <a:off x="5763230" y="2105340"/>
                <a:ext cx="103680" cy="42120"/>
              </p14:xfrm>
            </p:contentPart>
          </mc:Choice>
          <mc:Fallback xmlns="">
            <p:pic>
              <p:nvPicPr>
                <p:cNvPr id="67" name="Input penna 66">
                  <a:extLst>
                    <a:ext uri="{FF2B5EF4-FFF2-40B4-BE49-F238E27FC236}">
                      <a16:creationId xmlns:a16="http://schemas.microsoft.com/office/drawing/2014/main" id="{8242F86A-0E23-D298-CA7D-7FB60AC29651}"/>
                    </a:ext>
                  </a:extLst>
                </p:cNvPr>
                <p:cNvPicPr/>
                <p:nvPr/>
              </p:nvPicPr>
              <p:blipFill>
                <a:blip r:embed="rId369"/>
                <a:stretch>
                  <a:fillRect/>
                </a:stretch>
              </p:blipFill>
              <p:spPr>
                <a:xfrm>
                  <a:off x="5745590" y="2087340"/>
                  <a:ext cx="139320" cy="7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0">
              <p14:nvContentPartPr>
                <p14:cNvPr id="68" name="Input penna 67">
                  <a:extLst>
                    <a:ext uri="{FF2B5EF4-FFF2-40B4-BE49-F238E27FC236}">
                      <a16:creationId xmlns:a16="http://schemas.microsoft.com/office/drawing/2014/main" id="{08A1FD5E-A09B-0F7C-1CAC-44C836738414}"/>
                    </a:ext>
                  </a:extLst>
                </p14:cNvPr>
                <p14:cNvContentPartPr/>
                <p14:nvPr/>
              </p14:nvContentPartPr>
              <p14:xfrm>
                <a:off x="5856110" y="2093460"/>
                <a:ext cx="39960" cy="16200"/>
              </p14:xfrm>
            </p:contentPart>
          </mc:Choice>
          <mc:Fallback xmlns="">
            <p:pic>
              <p:nvPicPr>
                <p:cNvPr id="68" name="Input penna 67">
                  <a:extLst>
                    <a:ext uri="{FF2B5EF4-FFF2-40B4-BE49-F238E27FC236}">
                      <a16:creationId xmlns:a16="http://schemas.microsoft.com/office/drawing/2014/main" id="{08A1FD5E-A09B-0F7C-1CAC-44C836738414}"/>
                    </a:ext>
                  </a:extLst>
                </p:cNvPr>
                <p:cNvPicPr/>
                <p:nvPr/>
              </p:nvPicPr>
              <p:blipFill>
                <a:blip r:embed="rId371"/>
                <a:stretch>
                  <a:fillRect/>
                </a:stretch>
              </p:blipFill>
              <p:spPr>
                <a:xfrm>
                  <a:off x="5838470" y="2075460"/>
                  <a:ext cx="75600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2">
              <p14:nvContentPartPr>
                <p14:cNvPr id="106" name="Input penna 105">
                  <a:extLst>
                    <a:ext uri="{FF2B5EF4-FFF2-40B4-BE49-F238E27FC236}">
                      <a16:creationId xmlns:a16="http://schemas.microsoft.com/office/drawing/2014/main" id="{2637FCA5-5C84-0E53-A190-B03E688ACC21}"/>
                    </a:ext>
                  </a:extLst>
                </p14:cNvPr>
                <p14:cNvContentPartPr/>
                <p14:nvPr/>
              </p14:nvContentPartPr>
              <p14:xfrm>
                <a:off x="5918030" y="2076540"/>
                <a:ext cx="4320" cy="360"/>
              </p14:xfrm>
            </p:contentPart>
          </mc:Choice>
          <mc:Fallback xmlns="">
            <p:pic>
              <p:nvPicPr>
                <p:cNvPr id="106" name="Input penna 105">
                  <a:extLst>
                    <a:ext uri="{FF2B5EF4-FFF2-40B4-BE49-F238E27FC236}">
                      <a16:creationId xmlns:a16="http://schemas.microsoft.com/office/drawing/2014/main" id="{2637FCA5-5C84-0E53-A190-B03E688ACC21}"/>
                    </a:ext>
                  </a:extLst>
                </p:cNvPr>
                <p:cNvPicPr/>
                <p:nvPr/>
              </p:nvPicPr>
              <p:blipFill>
                <a:blip r:embed="rId373"/>
                <a:stretch>
                  <a:fillRect/>
                </a:stretch>
              </p:blipFill>
              <p:spPr>
                <a:xfrm>
                  <a:off x="5900030" y="2058540"/>
                  <a:ext cx="3996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4">
              <p14:nvContentPartPr>
                <p14:cNvPr id="128" name="Input penna 127">
                  <a:extLst>
                    <a:ext uri="{FF2B5EF4-FFF2-40B4-BE49-F238E27FC236}">
                      <a16:creationId xmlns:a16="http://schemas.microsoft.com/office/drawing/2014/main" id="{EFCCCFFE-5C97-64B4-B6F7-AF145770F333}"/>
                    </a:ext>
                  </a:extLst>
                </p14:cNvPr>
                <p14:cNvContentPartPr/>
                <p14:nvPr/>
              </p14:nvContentPartPr>
              <p14:xfrm>
                <a:off x="5954390" y="1950180"/>
                <a:ext cx="282240" cy="119880"/>
              </p14:xfrm>
            </p:contentPart>
          </mc:Choice>
          <mc:Fallback xmlns="">
            <p:pic>
              <p:nvPicPr>
                <p:cNvPr id="128" name="Input penna 127">
                  <a:extLst>
                    <a:ext uri="{FF2B5EF4-FFF2-40B4-BE49-F238E27FC236}">
                      <a16:creationId xmlns:a16="http://schemas.microsoft.com/office/drawing/2014/main" id="{EFCCCFFE-5C97-64B4-B6F7-AF145770F333}"/>
                    </a:ext>
                  </a:extLst>
                </p:cNvPr>
                <p:cNvPicPr/>
                <p:nvPr/>
              </p:nvPicPr>
              <p:blipFill>
                <a:blip r:embed="rId375"/>
                <a:stretch>
                  <a:fillRect/>
                </a:stretch>
              </p:blipFill>
              <p:spPr>
                <a:xfrm>
                  <a:off x="5936390" y="1932540"/>
                  <a:ext cx="317880" cy="155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376">
            <p14:nvContentPartPr>
              <p14:cNvPr id="134" name="Input penna 133">
                <a:extLst>
                  <a:ext uri="{FF2B5EF4-FFF2-40B4-BE49-F238E27FC236}">
                    <a16:creationId xmlns:a16="http://schemas.microsoft.com/office/drawing/2014/main" id="{F94964A2-A406-8B7A-84BF-D9F997085995}"/>
                  </a:ext>
                </a:extLst>
              </p14:cNvPr>
              <p14:cNvContentPartPr/>
              <p14:nvPr/>
            </p14:nvContentPartPr>
            <p14:xfrm>
              <a:off x="9575265" y="2594250"/>
              <a:ext cx="682020" cy="261900"/>
            </p14:xfrm>
          </p:contentPart>
        </mc:Choice>
        <mc:Fallback>
          <p:pic>
            <p:nvPicPr>
              <p:cNvPr id="134" name="Input penna 133">
                <a:extLst>
                  <a:ext uri="{FF2B5EF4-FFF2-40B4-BE49-F238E27FC236}">
                    <a16:creationId xmlns:a16="http://schemas.microsoft.com/office/drawing/2014/main" id="{F94964A2-A406-8B7A-84BF-D9F997085995}"/>
                  </a:ext>
                </a:extLst>
              </p:cNvPr>
              <p:cNvPicPr/>
              <p:nvPr/>
            </p:nvPicPr>
            <p:blipFill>
              <a:blip r:embed="rId377"/>
              <a:stretch>
                <a:fillRect/>
              </a:stretch>
            </p:blipFill>
            <p:spPr>
              <a:xfrm>
                <a:off x="9557251" y="2576287"/>
                <a:ext cx="717688" cy="29746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8">
            <p14:nvContentPartPr>
              <p14:cNvPr id="174" name="Input penna 173">
                <a:extLst>
                  <a:ext uri="{FF2B5EF4-FFF2-40B4-BE49-F238E27FC236}">
                    <a16:creationId xmlns:a16="http://schemas.microsoft.com/office/drawing/2014/main" id="{49C358E3-A82F-314D-4B88-BABCE13E3557}"/>
                  </a:ext>
                </a:extLst>
              </p14:cNvPr>
              <p14:cNvContentPartPr/>
              <p14:nvPr/>
            </p14:nvContentPartPr>
            <p14:xfrm>
              <a:off x="12112725" y="1806210"/>
              <a:ext cx="130140" cy="52920"/>
            </p14:xfrm>
          </p:contentPart>
        </mc:Choice>
        <mc:Fallback>
          <p:pic>
            <p:nvPicPr>
              <p:cNvPr id="174" name="Input penna 173">
                <a:extLst>
                  <a:ext uri="{FF2B5EF4-FFF2-40B4-BE49-F238E27FC236}">
                    <a16:creationId xmlns:a16="http://schemas.microsoft.com/office/drawing/2014/main" id="{49C358E3-A82F-314D-4B88-BABCE13E3557}"/>
                  </a:ext>
                </a:extLst>
              </p:cNvPr>
              <p:cNvPicPr/>
              <p:nvPr/>
            </p:nvPicPr>
            <p:blipFill>
              <a:blip r:embed="rId379"/>
              <a:stretch>
                <a:fillRect/>
              </a:stretch>
            </p:blipFill>
            <p:spPr>
              <a:xfrm>
                <a:off x="12094700" y="1788210"/>
                <a:ext cx="165829" cy="8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0">
            <p14:nvContentPartPr>
              <p14:cNvPr id="191" name="Input penna 190">
                <a:extLst>
                  <a:ext uri="{FF2B5EF4-FFF2-40B4-BE49-F238E27FC236}">
                    <a16:creationId xmlns:a16="http://schemas.microsoft.com/office/drawing/2014/main" id="{60E54B0E-7BA9-C5BA-D395-9C6B63C600E7}"/>
                  </a:ext>
                </a:extLst>
              </p14:cNvPr>
              <p14:cNvContentPartPr/>
              <p14:nvPr/>
            </p14:nvContentPartPr>
            <p14:xfrm>
              <a:off x="12606285" y="1573470"/>
              <a:ext cx="179820" cy="72900"/>
            </p14:xfrm>
          </p:contentPart>
        </mc:Choice>
        <mc:Fallback>
          <p:pic>
            <p:nvPicPr>
              <p:cNvPr id="191" name="Input penna 190">
                <a:extLst>
                  <a:ext uri="{FF2B5EF4-FFF2-40B4-BE49-F238E27FC236}">
                    <a16:creationId xmlns:a16="http://schemas.microsoft.com/office/drawing/2014/main" id="{60E54B0E-7BA9-C5BA-D395-9C6B63C600E7}"/>
                  </a:ext>
                </a:extLst>
              </p:cNvPr>
              <p:cNvPicPr/>
              <p:nvPr/>
            </p:nvPicPr>
            <p:blipFill>
              <a:blip r:embed="rId381"/>
              <a:stretch>
                <a:fillRect/>
              </a:stretch>
            </p:blipFill>
            <p:spPr>
              <a:xfrm>
                <a:off x="12588267" y="1555425"/>
                <a:ext cx="215496" cy="10862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2">
            <p14:nvContentPartPr>
              <p14:cNvPr id="223" name="Input penna 222">
                <a:extLst>
                  <a:ext uri="{FF2B5EF4-FFF2-40B4-BE49-F238E27FC236}">
                    <a16:creationId xmlns:a16="http://schemas.microsoft.com/office/drawing/2014/main" id="{E80A3298-A17A-15B8-5BA0-61E5A901FD70}"/>
                  </a:ext>
                </a:extLst>
              </p14:cNvPr>
              <p14:cNvContentPartPr/>
              <p14:nvPr/>
            </p14:nvContentPartPr>
            <p14:xfrm>
              <a:off x="13321785" y="1313730"/>
              <a:ext cx="131760" cy="53460"/>
            </p14:xfrm>
          </p:contentPart>
        </mc:Choice>
        <mc:Fallback>
          <p:pic>
            <p:nvPicPr>
              <p:cNvPr id="223" name="Input penna 222">
                <a:extLst>
                  <a:ext uri="{FF2B5EF4-FFF2-40B4-BE49-F238E27FC236}">
                    <a16:creationId xmlns:a16="http://schemas.microsoft.com/office/drawing/2014/main" id="{E80A3298-A17A-15B8-5BA0-61E5A901FD70}"/>
                  </a:ext>
                </a:extLst>
              </p:cNvPr>
              <p:cNvPicPr/>
              <p:nvPr/>
            </p:nvPicPr>
            <p:blipFill>
              <a:blip r:embed="rId383"/>
              <a:stretch>
                <a:fillRect/>
              </a:stretch>
            </p:blipFill>
            <p:spPr>
              <a:xfrm>
                <a:off x="13303785" y="1295669"/>
                <a:ext cx="167400" cy="892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4">
            <p14:nvContentPartPr>
              <p14:cNvPr id="238" name="Input penna 237">
                <a:extLst>
                  <a:ext uri="{FF2B5EF4-FFF2-40B4-BE49-F238E27FC236}">
                    <a16:creationId xmlns:a16="http://schemas.microsoft.com/office/drawing/2014/main" id="{7DC50DA8-A140-6D41-CE56-B8314E96387C}"/>
                  </a:ext>
                </a:extLst>
              </p14:cNvPr>
              <p14:cNvContentPartPr/>
              <p14:nvPr/>
            </p14:nvContentPartPr>
            <p14:xfrm>
              <a:off x="13430865" y="1279170"/>
              <a:ext cx="88560" cy="36180"/>
            </p14:xfrm>
          </p:contentPart>
        </mc:Choice>
        <mc:Fallback>
          <p:pic>
            <p:nvPicPr>
              <p:cNvPr id="238" name="Input penna 237">
                <a:extLst>
                  <a:ext uri="{FF2B5EF4-FFF2-40B4-BE49-F238E27FC236}">
                    <a16:creationId xmlns:a16="http://schemas.microsoft.com/office/drawing/2014/main" id="{7DC50DA8-A140-6D41-CE56-B8314E96387C}"/>
                  </a:ext>
                </a:extLst>
              </p:cNvPr>
              <p:cNvPicPr/>
              <p:nvPr/>
            </p:nvPicPr>
            <p:blipFill>
              <a:blip r:embed="rId385"/>
              <a:stretch>
                <a:fillRect/>
              </a:stretch>
            </p:blipFill>
            <p:spPr>
              <a:xfrm>
                <a:off x="13412865" y="1261080"/>
                <a:ext cx="124200" cy="7199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6">
            <p14:nvContentPartPr>
              <p14:cNvPr id="250" name="Input penna 249">
                <a:extLst>
                  <a:ext uri="{FF2B5EF4-FFF2-40B4-BE49-F238E27FC236}">
                    <a16:creationId xmlns:a16="http://schemas.microsoft.com/office/drawing/2014/main" id="{C147308E-1D9A-B470-0FCA-18835C216F84}"/>
                  </a:ext>
                </a:extLst>
              </p14:cNvPr>
              <p14:cNvContentPartPr/>
              <p14:nvPr/>
            </p14:nvContentPartPr>
            <p14:xfrm>
              <a:off x="13947645" y="1031310"/>
              <a:ext cx="202500" cy="82080"/>
            </p14:xfrm>
          </p:contentPart>
        </mc:Choice>
        <mc:Fallback>
          <p:pic>
            <p:nvPicPr>
              <p:cNvPr id="250" name="Input penna 249">
                <a:extLst>
                  <a:ext uri="{FF2B5EF4-FFF2-40B4-BE49-F238E27FC236}">
                    <a16:creationId xmlns:a16="http://schemas.microsoft.com/office/drawing/2014/main" id="{C147308E-1D9A-B470-0FCA-18835C216F84}"/>
                  </a:ext>
                </a:extLst>
              </p:cNvPr>
              <p:cNvPicPr/>
              <p:nvPr/>
            </p:nvPicPr>
            <p:blipFill>
              <a:blip r:embed="rId387"/>
              <a:stretch>
                <a:fillRect/>
              </a:stretch>
            </p:blipFill>
            <p:spPr>
              <a:xfrm>
                <a:off x="13929629" y="1013310"/>
                <a:ext cx="238172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8">
            <p14:nvContentPartPr>
              <p14:cNvPr id="266" name="Input penna 265">
                <a:extLst>
                  <a:ext uri="{FF2B5EF4-FFF2-40B4-BE49-F238E27FC236}">
                    <a16:creationId xmlns:a16="http://schemas.microsoft.com/office/drawing/2014/main" id="{EB34DF8A-B916-3B08-C6D5-22F89C8AEDE4}"/>
                  </a:ext>
                </a:extLst>
              </p14:cNvPr>
              <p14:cNvContentPartPr/>
              <p14:nvPr/>
            </p14:nvContentPartPr>
            <p14:xfrm>
              <a:off x="14625345" y="766170"/>
              <a:ext cx="182520" cy="73980"/>
            </p14:xfrm>
          </p:contentPart>
        </mc:Choice>
        <mc:Fallback>
          <p:pic>
            <p:nvPicPr>
              <p:cNvPr id="266" name="Input penna 265">
                <a:extLst>
                  <a:ext uri="{FF2B5EF4-FFF2-40B4-BE49-F238E27FC236}">
                    <a16:creationId xmlns:a16="http://schemas.microsoft.com/office/drawing/2014/main" id="{EB34DF8A-B916-3B08-C6D5-22F89C8AEDE4}"/>
                  </a:ext>
                </a:extLst>
              </p:cNvPr>
              <p:cNvPicPr/>
              <p:nvPr/>
            </p:nvPicPr>
            <p:blipFill>
              <a:blip r:embed="rId389"/>
              <a:stretch>
                <a:fillRect/>
              </a:stretch>
            </p:blipFill>
            <p:spPr>
              <a:xfrm>
                <a:off x="14607345" y="748126"/>
                <a:ext cx="218160" cy="10970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0">
            <p14:nvContentPartPr>
              <p14:cNvPr id="302" name="Input penna 301">
                <a:extLst>
                  <a:ext uri="{FF2B5EF4-FFF2-40B4-BE49-F238E27FC236}">
                    <a16:creationId xmlns:a16="http://schemas.microsoft.com/office/drawing/2014/main" id="{883633DF-100E-765D-D23E-1D7663040E14}"/>
                  </a:ext>
                </a:extLst>
              </p14:cNvPr>
              <p14:cNvContentPartPr/>
              <p14:nvPr/>
            </p14:nvContentPartPr>
            <p14:xfrm>
              <a:off x="12265005" y="1660410"/>
              <a:ext cx="327780" cy="132840"/>
            </p14:xfrm>
          </p:contentPart>
        </mc:Choice>
        <mc:Fallback>
          <p:pic>
            <p:nvPicPr>
              <p:cNvPr id="302" name="Input penna 301">
                <a:extLst>
                  <a:ext uri="{FF2B5EF4-FFF2-40B4-BE49-F238E27FC236}">
                    <a16:creationId xmlns:a16="http://schemas.microsoft.com/office/drawing/2014/main" id="{883633DF-100E-765D-D23E-1D7663040E14}"/>
                  </a:ext>
                </a:extLst>
              </p:cNvPr>
              <p:cNvPicPr/>
              <p:nvPr/>
            </p:nvPicPr>
            <p:blipFill>
              <a:blip r:embed="rId391"/>
              <a:stretch>
                <a:fillRect/>
              </a:stretch>
            </p:blipFill>
            <p:spPr>
              <a:xfrm>
                <a:off x="12246995" y="1642410"/>
                <a:ext cx="363440" cy="16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2">
            <p14:nvContentPartPr>
              <p14:cNvPr id="304" name="Input penna 303">
                <a:extLst>
                  <a:ext uri="{FF2B5EF4-FFF2-40B4-BE49-F238E27FC236}">
                    <a16:creationId xmlns:a16="http://schemas.microsoft.com/office/drawing/2014/main" id="{FEC14BDD-CF90-4B48-0BC2-70B029C17BBF}"/>
                  </a:ext>
                </a:extLst>
              </p14:cNvPr>
              <p14:cNvContentPartPr/>
              <p14:nvPr/>
            </p14:nvContentPartPr>
            <p14:xfrm>
              <a:off x="13541025" y="1129050"/>
              <a:ext cx="368280" cy="149040"/>
            </p14:xfrm>
          </p:contentPart>
        </mc:Choice>
        <mc:Fallback>
          <p:pic>
            <p:nvPicPr>
              <p:cNvPr id="304" name="Input penna 303">
                <a:extLst>
                  <a:ext uri="{FF2B5EF4-FFF2-40B4-BE49-F238E27FC236}">
                    <a16:creationId xmlns:a16="http://schemas.microsoft.com/office/drawing/2014/main" id="{FEC14BDD-CF90-4B48-0BC2-70B029C17BBF}"/>
                  </a:ext>
                </a:extLst>
              </p:cNvPr>
              <p:cNvPicPr/>
              <p:nvPr/>
            </p:nvPicPr>
            <p:blipFill>
              <a:blip r:embed="rId393"/>
              <a:stretch>
                <a:fillRect/>
              </a:stretch>
            </p:blipFill>
            <p:spPr>
              <a:xfrm>
                <a:off x="13523025" y="1111050"/>
                <a:ext cx="403920" cy="18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4">
            <p14:nvContentPartPr>
              <p14:cNvPr id="310" name="Input penna 309">
                <a:extLst>
                  <a:ext uri="{FF2B5EF4-FFF2-40B4-BE49-F238E27FC236}">
                    <a16:creationId xmlns:a16="http://schemas.microsoft.com/office/drawing/2014/main" id="{F7C7E725-1CC3-4344-F5A3-2187B186B6C9}"/>
                  </a:ext>
                </a:extLst>
              </p14:cNvPr>
              <p14:cNvContentPartPr/>
              <p14:nvPr/>
            </p14:nvContentPartPr>
            <p14:xfrm>
              <a:off x="14209005" y="842850"/>
              <a:ext cx="400140" cy="162000"/>
            </p14:xfrm>
          </p:contentPart>
        </mc:Choice>
        <mc:Fallback>
          <p:pic>
            <p:nvPicPr>
              <p:cNvPr id="310" name="Input penna 309">
                <a:extLst>
                  <a:ext uri="{FF2B5EF4-FFF2-40B4-BE49-F238E27FC236}">
                    <a16:creationId xmlns:a16="http://schemas.microsoft.com/office/drawing/2014/main" id="{F7C7E725-1CC3-4344-F5A3-2187B186B6C9}"/>
                  </a:ext>
                </a:extLst>
              </p:cNvPr>
              <p:cNvPicPr/>
              <p:nvPr/>
            </p:nvPicPr>
            <p:blipFill>
              <a:blip r:embed="rId395"/>
              <a:stretch>
                <a:fillRect/>
              </a:stretch>
            </p:blipFill>
            <p:spPr>
              <a:xfrm>
                <a:off x="14190997" y="824850"/>
                <a:ext cx="435796" cy="19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6">
            <p14:nvContentPartPr>
              <p14:cNvPr id="311" name="Input penna 310">
                <a:extLst>
                  <a:ext uri="{FF2B5EF4-FFF2-40B4-BE49-F238E27FC236}">
                    <a16:creationId xmlns:a16="http://schemas.microsoft.com/office/drawing/2014/main" id="{6A7CCAFF-5F41-EECE-3DA3-FACF3507F6EB}"/>
                  </a:ext>
                </a:extLst>
              </p14:cNvPr>
              <p14:cNvContentPartPr/>
              <p14:nvPr/>
            </p14:nvContentPartPr>
            <p14:xfrm>
              <a:off x="14972475" y="4275450"/>
              <a:ext cx="142020" cy="57780"/>
            </p14:xfrm>
          </p:contentPart>
        </mc:Choice>
        <mc:Fallback>
          <p:pic>
            <p:nvPicPr>
              <p:cNvPr id="311" name="Input penna 310">
                <a:extLst>
                  <a:ext uri="{FF2B5EF4-FFF2-40B4-BE49-F238E27FC236}">
                    <a16:creationId xmlns:a16="http://schemas.microsoft.com/office/drawing/2014/main" id="{6A7CCAFF-5F41-EECE-3DA3-FACF3507F6EB}"/>
                  </a:ext>
                </a:extLst>
              </p:cNvPr>
              <p:cNvPicPr/>
              <p:nvPr/>
            </p:nvPicPr>
            <p:blipFill>
              <a:blip r:embed="rId397"/>
              <a:stretch>
                <a:fillRect/>
              </a:stretch>
            </p:blipFill>
            <p:spPr>
              <a:xfrm>
                <a:off x="14954452" y="4257394"/>
                <a:ext cx="177705" cy="9353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8">
            <p14:nvContentPartPr>
              <p14:cNvPr id="328" name="Input penna 327">
                <a:extLst>
                  <a:ext uri="{FF2B5EF4-FFF2-40B4-BE49-F238E27FC236}">
                    <a16:creationId xmlns:a16="http://schemas.microsoft.com/office/drawing/2014/main" id="{7C733847-7D76-4E60-26B5-E9C490307528}"/>
                  </a:ext>
                </a:extLst>
              </p14:cNvPr>
              <p14:cNvContentPartPr/>
              <p14:nvPr/>
            </p14:nvContentPartPr>
            <p14:xfrm>
              <a:off x="15615615" y="4009230"/>
              <a:ext cx="125280" cy="56160"/>
            </p14:xfrm>
          </p:contentPart>
        </mc:Choice>
        <mc:Fallback>
          <p:pic>
            <p:nvPicPr>
              <p:cNvPr id="328" name="Input penna 327">
                <a:extLst>
                  <a:ext uri="{FF2B5EF4-FFF2-40B4-BE49-F238E27FC236}">
                    <a16:creationId xmlns:a16="http://schemas.microsoft.com/office/drawing/2014/main" id="{7C733847-7D76-4E60-26B5-E9C490307528}"/>
                  </a:ext>
                </a:extLst>
              </p:cNvPr>
              <p:cNvPicPr/>
              <p:nvPr/>
            </p:nvPicPr>
            <p:blipFill>
              <a:blip r:embed="rId399"/>
              <a:stretch>
                <a:fillRect/>
              </a:stretch>
            </p:blipFill>
            <p:spPr>
              <a:xfrm>
                <a:off x="15597615" y="3991230"/>
                <a:ext cx="160920" cy="9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0">
            <p14:nvContentPartPr>
              <p14:cNvPr id="331" name="Input penna 330">
                <a:extLst>
                  <a:ext uri="{FF2B5EF4-FFF2-40B4-BE49-F238E27FC236}">
                    <a16:creationId xmlns:a16="http://schemas.microsoft.com/office/drawing/2014/main" id="{0A71566F-85E8-397D-2E33-1A2C52AC842F}"/>
                  </a:ext>
                </a:extLst>
              </p14:cNvPr>
              <p14:cNvContentPartPr/>
              <p14:nvPr/>
            </p14:nvContentPartPr>
            <p14:xfrm>
              <a:off x="15131775" y="4052970"/>
              <a:ext cx="509220" cy="206280"/>
            </p14:xfrm>
          </p:contentPart>
        </mc:Choice>
        <mc:Fallback>
          <p:pic>
            <p:nvPicPr>
              <p:cNvPr id="331" name="Input penna 330">
                <a:extLst>
                  <a:ext uri="{FF2B5EF4-FFF2-40B4-BE49-F238E27FC236}">
                    <a16:creationId xmlns:a16="http://schemas.microsoft.com/office/drawing/2014/main" id="{0A71566F-85E8-397D-2E33-1A2C52AC842F}"/>
                  </a:ext>
                </a:extLst>
              </p:cNvPr>
              <p:cNvPicPr/>
              <p:nvPr/>
            </p:nvPicPr>
            <p:blipFill>
              <a:blip r:embed="rId401"/>
              <a:stretch>
                <a:fillRect/>
              </a:stretch>
            </p:blipFill>
            <p:spPr>
              <a:xfrm>
                <a:off x="15113769" y="4034970"/>
                <a:ext cx="544873" cy="24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2">
            <p14:nvContentPartPr>
              <p14:cNvPr id="332" name="Input penna 331">
                <a:extLst>
                  <a:ext uri="{FF2B5EF4-FFF2-40B4-BE49-F238E27FC236}">
                    <a16:creationId xmlns:a16="http://schemas.microsoft.com/office/drawing/2014/main" id="{2E756837-D588-8E14-A504-45F9AB32E77D}"/>
                  </a:ext>
                </a:extLst>
              </p14:cNvPr>
              <p14:cNvContentPartPr/>
              <p14:nvPr/>
            </p14:nvContentPartPr>
            <p14:xfrm>
              <a:off x="17248515" y="4904550"/>
              <a:ext cx="182520" cy="73980"/>
            </p14:xfrm>
          </p:contentPart>
        </mc:Choice>
        <mc:Fallback>
          <p:pic>
            <p:nvPicPr>
              <p:cNvPr id="332" name="Input penna 331">
                <a:extLst>
                  <a:ext uri="{FF2B5EF4-FFF2-40B4-BE49-F238E27FC236}">
                    <a16:creationId xmlns:a16="http://schemas.microsoft.com/office/drawing/2014/main" id="{2E756837-D588-8E14-A504-45F9AB32E77D}"/>
                  </a:ext>
                </a:extLst>
              </p:cNvPr>
              <p:cNvPicPr/>
              <p:nvPr/>
            </p:nvPicPr>
            <p:blipFill>
              <a:blip r:embed="rId403"/>
              <a:stretch>
                <a:fillRect/>
              </a:stretch>
            </p:blipFill>
            <p:spPr>
              <a:xfrm>
                <a:off x="17230515" y="4886680"/>
                <a:ext cx="218160" cy="10936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4">
            <p14:nvContentPartPr>
              <p14:cNvPr id="333" name="Input penna 332">
                <a:extLst>
                  <a:ext uri="{FF2B5EF4-FFF2-40B4-BE49-F238E27FC236}">
                    <a16:creationId xmlns:a16="http://schemas.microsoft.com/office/drawing/2014/main" id="{AA5F88E7-9B52-3300-08CE-57C3FA6F8B6D}"/>
                  </a:ext>
                </a:extLst>
              </p14:cNvPr>
              <p14:cNvContentPartPr/>
              <p14:nvPr/>
            </p14:nvContentPartPr>
            <p14:xfrm>
              <a:off x="16700415" y="5114610"/>
              <a:ext cx="186300" cy="75600"/>
            </p14:xfrm>
          </p:contentPart>
        </mc:Choice>
        <mc:Fallback>
          <p:pic>
            <p:nvPicPr>
              <p:cNvPr id="333" name="Input penna 332">
                <a:extLst>
                  <a:ext uri="{FF2B5EF4-FFF2-40B4-BE49-F238E27FC236}">
                    <a16:creationId xmlns:a16="http://schemas.microsoft.com/office/drawing/2014/main" id="{AA5F88E7-9B52-3300-08CE-57C3FA6F8B6D}"/>
                  </a:ext>
                </a:extLst>
              </p:cNvPr>
              <p:cNvPicPr/>
              <p:nvPr/>
            </p:nvPicPr>
            <p:blipFill>
              <a:blip r:embed="rId405"/>
              <a:stretch>
                <a:fillRect/>
              </a:stretch>
            </p:blipFill>
            <p:spPr>
              <a:xfrm>
                <a:off x="16682398" y="5096610"/>
                <a:ext cx="221974" cy="11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6">
            <p14:nvContentPartPr>
              <p14:cNvPr id="334" name="Input penna 333">
                <a:extLst>
                  <a:ext uri="{FF2B5EF4-FFF2-40B4-BE49-F238E27FC236}">
                    <a16:creationId xmlns:a16="http://schemas.microsoft.com/office/drawing/2014/main" id="{F991D15C-541A-DEF3-0096-3B517F0CD1D6}"/>
                  </a:ext>
                </a:extLst>
              </p14:cNvPr>
              <p14:cNvContentPartPr/>
              <p14:nvPr/>
            </p14:nvContentPartPr>
            <p14:xfrm>
              <a:off x="16162575" y="5303610"/>
              <a:ext cx="207900" cy="84240"/>
            </p14:xfrm>
          </p:contentPart>
        </mc:Choice>
        <mc:Fallback>
          <p:pic>
            <p:nvPicPr>
              <p:cNvPr id="334" name="Input penna 333">
                <a:extLst>
                  <a:ext uri="{FF2B5EF4-FFF2-40B4-BE49-F238E27FC236}">
                    <a16:creationId xmlns:a16="http://schemas.microsoft.com/office/drawing/2014/main" id="{F991D15C-541A-DEF3-0096-3B517F0CD1D6}"/>
                  </a:ext>
                </a:extLst>
              </p:cNvPr>
              <p:cNvPicPr/>
              <p:nvPr/>
            </p:nvPicPr>
            <p:blipFill>
              <a:blip r:embed="rId407"/>
              <a:stretch>
                <a:fillRect/>
              </a:stretch>
            </p:blipFill>
            <p:spPr>
              <a:xfrm>
                <a:off x="16144622" y="5285610"/>
                <a:ext cx="243448" cy="11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8">
            <p14:nvContentPartPr>
              <p14:cNvPr id="335" name="Input penna 334">
                <a:extLst>
                  <a:ext uri="{FF2B5EF4-FFF2-40B4-BE49-F238E27FC236}">
                    <a16:creationId xmlns:a16="http://schemas.microsoft.com/office/drawing/2014/main" id="{EA32A7CA-D5B2-5917-521B-AD9C5EABD9AC}"/>
                  </a:ext>
                </a:extLst>
              </p14:cNvPr>
              <p14:cNvContentPartPr/>
              <p14:nvPr/>
            </p14:nvContentPartPr>
            <p14:xfrm>
              <a:off x="15426015" y="5555790"/>
              <a:ext cx="298080" cy="120420"/>
            </p14:xfrm>
          </p:contentPart>
        </mc:Choice>
        <mc:Fallback>
          <p:pic>
            <p:nvPicPr>
              <p:cNvPr id="335" name="Input penna 334">
                <a:extLst>
                  <a:ext uri="{FF2B5EF4-FFF2-40B4-BE49-F238E27FC236}">
                    <a16:creationId xmlns:a16="http://schemas.microsoft.com/office/drawing/2014/main" id="{EA32A7CA-D5B2-5917-521B-AD9C5EABD9AC}"/>
                  </a:ext>
                </a:extLst>
              </p:cNvPr>
              <p:cNvPicPr/>
              <p:nvPr/>
            </p:nvPicPr>
            <p:blipFill>
              <a:blip r:embed="rId409"/>
              <a:stretch>
                <a:fillRect/>
              </a:stretch>
            </p:blipFill>
            <p:spPr>
              <a:xfrm>
                <a:off x="15408015" y="5537870"/>
                <a:ext cx="333720" cy="15590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0">
            <p14:nvContentPartPr>
              <p14:cNvPr id="336" name="Input penna 335">
                <a:extLst>
                  <a:ext uri="{FF2B5EF4-FFF2-40B4-BE49-F238E27FC236}">
                    <a16:creationId xmlns:a16="http://schemas.microsoft.com/office/drawing/2014/main" id="{F165540D-47FF-BD54-03DA-DB942CCF6E33}"/>
                  </a:ext>
                </a:extLst>
              </p14:cNvPr>
              <p14:cNvContentPartPr/>
              <p14:nvPr/>
            </p14:nvContentPartPr>
            <p14:xfrm>
              <a:off x="14128395" y="6109830"/>
              <a:ext cx="162000" cy="65880"/>
            </p14:xfrm>
          </p:contentPart>
        </mc:Choice>
        <mc:Fallback>
          <p:pic>
            <p:nvPicPr>
              <p:cNvPr id="336" name="Input penna 335">
                <a:extLst>
                  <a:ext uri="{FF2B5EF4-FFF2-40B4-BE49-F238E27FC236}">
                    <a16:creationId xmlns:a16="http://schemas.microsoft.com/office/drawing/2014/main" id="{F165540D-47FF-BD54-03DA-DB942CCF6E33}"/>
                  </a:ext>
                </a:extLst>
              </p:cNvPr>
              <p:cNvPicPr/>
              <p:nvPr/>
            </p:nvPicPr>
            <p:blipFill>
              <a:blip r:embed="rId411"/>
              <a:stretch>
                <a:fillRect/>
              </a:stretch>
            </p:blipFill>
            <p:spPr>
              <a:xfrm>
                <a:off x="14110395" y="6091830"/>
                <a:ext cx="197640" cy="10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2">
            <p14:nvContentPartPr>
              <p14:cNvPr id="337" name="Input penna 336">
                <a:extLst>
                  <a:ext uri="{FF2B5EF4-FFF2-40B4-BE49-F238E27FC236}">
                    <a16:creationId xmlns:a16="http://schemas.microsoft.com/office/drawing/2014/main" id="{8364F3DC-FB17-D1B1-AC71-C2C44DB3D7FF}"/>
                  </a:ext>
                </a:extLst>
              </p14:cNvPr>
              <p14:cNvContentPartPr/>
              <p14:nvPr/>
            </p14:nvContentPartPr>
            <p14:xfrm>
              <a:off x="13460415" y="6339330"/>
              <a:ext cx="233280" cy="94500"/>
            </p14:xfrm>
          </p:contentPart>
        </mc:Choice>
        <mc:Fallback>
          <p:pic>
            <p:nvPicPr>
              <p:cNvPr id="337" name="Input penna 336">
                <a:extLst>
                  <a:ext uri="{FF2B5EF4-FFF2-40B4-BE49-F238E27FC236}">
                    <a16:creationId xmlns:a16="http://schemas.microsoft.com/office/drawing/2014/main" id="{8364F3DC-FB17-D1B1-AC71-C2C44DB3D7FF}"/>
                  </a:ext>
                </a:extLst>
              </p:cNvPr>
              <p:cNvPicPr/>
              <p:nvPr/>
            </p:nvPicPr>
            <p:blipFill>
              <a:blip r:embed="rId413"/>
              <a:stretch>
                <a:fillRect/>
              </a:stretch>
            </p:blipFill>
            <p:spPr>
              <a:xfrm>
                <a:off x="13442415" y="6321296"/>
                <a:ext cx="268920" cy="13020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4">
            <p14:nvContentPartPr>
              <p14:cNvPr id="338" name="Input penna 337">
                <a:extLst>
                  <a:ext uri="{FF2B5EF4-FFF2-40B4-BE49-F238E27FC236}">
                    <a16:creationId xmlns:a16="http://schemas.microsoft.com/office/drawing/2014/main" id="{F9AC2D2E-A791-9409-582E-9F131EBEE3C5}"/>
                  </a:ext>
                </a:extLst>
              </p14:cNvPr>
              <p14:cNvContentPartPr/>
              <p14:nvPr/>
            </p14:nvContentPartPr>
            <p14:xfrm>
              <a:off x="12714135" y="6636330"/>
              <a:ext cx="197100" cy="64260"/>
            </p14:xfrm>
          </p:contentPart>
        </mc:Choice>
        <mc:Fallback>
          <p:pic>
            <p:nvPicPr>
              <p:cNvPr id="338" name="Input penna 337">
                <a:extLst>
                  <a:ext uri="{FF2B5EF4-FFF2-40B4-BE49-F238E27FC236}">
                    <a16:creationId xmlns:a16="http://schemas.microsoft.com/office/drawing/2014/main" id="{F9AC2D2E-A791-9409-582E-9F131EBEE3C5}"/>
                  </a:ext>
                </a:extLst>
              </p:cNvPr>
              <p:cNvPicPr/>
              <p:nvPr/>
            </p:nvPicPr>
            <p:blipFill>
              <a:blip r:embed="rId415"/>
              <a:stretch>
                <a:fillRect/>
              </a:stretch>
            </p:blipFill>
            <p:spPr>
              <a:xfrm>
                <a:off x="12696184" y="6618480"/>
                <a:ext cx="232643" cy="996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6">
            <p14:nvContentPartPr>
              <p14:cNvPr id="339" name="Input penna 338">
                <a:extLst>
                  <a:ext uri="{FF2B5EF4-FFF2-40B4-BE49-F238E27FC236}">
                    <a16:creationId xmlns:a16="http://schemas.microsoft.com/office/drawing/2014/main" id="{D328C333-F85E-1AB9-12A3-E0FE249B9F49}"/>
                  </a:ext>
                </a:extLst>
              </p14:cNvPr>
              <p14:cNvContentPartPr/>
              <p14:nvPr/>
            </p14:nvContentPartPr>
            <p14:xfrm>
              <a:off x="16936935" y="4981230"/>
              <a:ext cx="294300" cy="113400"/>
            </p14:xfrm>
          </p:contentPart>
        </mc:Choice>
        <mc:Fallback>
          <p:pic>
            <p:nvPicPr>
              <p:cNvPr id="339" name="Input penna 338">
                <a:extLst>
                  <a:ext uri="{FF2B5EF4-FFF2-40B4-BE49-F238E27FC236}">
                    <a16:creationId xmlns:a16="http://schemas.microsoft.com/office/drawing/2014/main" id="{D328C333-F85E-1AB9-12A3-E0FE249B9F49}"/>
                  </a:ext>
                </a:extLst>
              </p:cNvPr>
              <p:cNvPicPr/>
              <p:nvPr/>
            </p:nvPicPr>
            <p:blipFill>
              <a:blip r:embed="rId417"/>
              <a:stretch>
                <a:fillRect/>
              </a:stretch>
            </p:blipFill>
            <p:spPr>
              <a:xfrm>
                <a:off x="16918924" y="4963230"/>
                <a:ext cx="329962" cy="14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8">
            <p14:nvContentPartPr>
              <p14:cNvPr id="347" name="Input penna 346">
                <a:extLst>
                  <a:ext uri="{FF2B5EF4-FFF2-40B4-BE49-F238E27FC236}">
                    <a16:creationId xmlns:a16="http://schemas.microsoft.com/office/drawing/2014/main" id="{DD31E336-A02B-336F-6214-2D675DDE0AE5}"/>
                  </a:ext>
                </a:extLst>
              </p14:cNvPr>
              <p14:cNvContentPartPr/>
              <p14:nvPr/>
            </p14:nvContentPartPr>
            <p14:xfrm>
              <a:off x="16433655" y="5202630"/>
              <a:ext cx="220860" cy="85320"/>
            </p14:xfrm>
          </p:contentPart>
        </mc:Choice>
        <mc:Fallback>
          <p:pic>
            <p:nvPicPr>
              <p:cNvPr id="347" name="Input penna 346">
                <a:extLst>
                  <a:ext uri="{FF2B5EF4-FFF2-40B4-BE49-F238E27FC236}">
                    <a16:creationId xmlns:a16="http://schemas.microsoft.com/office/drawing/2014/main" id="{DD31E336-A02B-336F-6214-2D675DDE0AE5}"/>
                  </a:ext>
                </a:extLst>
              </p:cNvPr>
              <p:cNvPicPr/>
              <p:nvPr/>
            </p:nvPicPr>
            <p:blipFill>
              <a:blip r:embed="rId419"/>
              <a:stretch>
                <a:fillRect/>
              </a:stretch>
            </p:blipFill>
            <p:spPr>
              <a:xfrm>
                <a:off x="16415640" y="5184477"/>
                <a:ext cx="256529" cy="12126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0">
            <p14:nvContentPartPr>
              <p14:cNvPr id="348" name="Input penna 347">
                <a:extLst>
                  <a:ext uri="{FF2B5EF4-FFF2-40B4-BE49-F238E27FC236}">
                    <a16:creationId xmlns:a16="http://schemas.microsoft.com/office/drawing/2014/main" id="{DCB0D7FE-8525-7358-996F-B2E2C8366EC1}"/>
                  </a:ext>
                </a:extLst>
              </p14:cNvPr>
              <p14:cNvContentPartPr/>
              <p14:nvPr/>
            </p14:nvContentPartPr>
            <p14:xfrm>
              <a:off x="15797535" y="5409450"/>
              <a:ext cx="318600" cy="122580"/>
            </p14:xfrm>
          </p:contentPart>
        </mc:Choice>
        <mc:Fallback>
          <p:pic>
            <p:nvPicPr>
              <p:cNvPr id="348" name="Input penna 347">
                <a:extLst>
                  <a:ext uri="{FF2B5EF4-FFF2-40B4-BE49-F238E27FC236}">
                    <a16:creationId xmlns:a16="http://schemas.microsoft.com/office/drawing/2014/main" id="{DCB0D7FE-8525-7358-996F-B2E2C8366EC1}"/>
                  </a:ext>
                </a:extLst>
              </p:cNvPr>
              <p:cNvPicPr/>
              <p:nvPr/>
            </p:nvPicPr>
            <p:blipFill>
              <a:blip r:embed="rId421"/>
              <a:stretch>
                <a:fillRect/>
              </a:stretch>
            </p:blipFill>
            <p:spPr>
              <a:xfrm>
                <a:off x="15779555" y="5391529"/>
                <a:ext cx="354200" cy="1580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2">
            <p14:nvContentPartPr>
              <p14:cNvPr id="349" name="Input penna 348">
                <a:extLst>
                  <a:ext uri="{FF2B5EF4-FFF2-40B4-BE49-F238E27FC236}">
                    <a16:creationId xmlns:a16="http://schemas.microsoft.com/office/drawing/2014/main" id="{E6D0DE5B-79DE-37ED-461F-25286BF195D3}"/>
                  </a:ext>
                </a:extLst>
              </p14:cNvPr>
              <p14:cNvContentPartPr/>
              <p14:nvPr/>
            </p14:nvContentPartPr>
            <p14:xfrm>
              <a:off x="15734355" y="5525010"/>
              <a:ext cx="81000" cy="31320"/>
            </p14:xfrm>
          </p:contentPart>
        </mc:Choice>
        <mc:Fallback>
          <p:pic>
            <p:nvPicPr>
              <p:cNvPr id="349" name="Input penna 348">
                <a:extLst>
                  <a:ext uri="{FF2B5EF4-FFF2-40B4-BE49-F238E27FC236}">
                    <a16:creationId xmlns:a16="http://schemas.microsoft.com/office/drawing/2014/main" id="{E6D0DE5B-79DE-37ED-461F-25286BF195D3}"/>
                  </a:ext>
                </a:extLst>
              </p:cNvPr>
              <p:cNvPicPr/>
              <p:nvPr/>
            </p:nvPicPr>
            <p:blipFill>
              <a:blip r:embed="rId423"/>
              <a:stretch>
                <a:fillRect/>
              </a:stretch>
            </p:blipFill>
            <p:spPr>
              <a:xfrm>
                <a:off x="15716355" y="5507010"/>
                <a:ext cx="116640" cy="66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4">
            <p14:nvContentPartPr>
              <p14:cNvPr id="350" name="Input penna 349">
                <a:extLst>
                  <a:ext uri="{FF2B5EF4-FFF2-40B4-BE49-F238E27FC236}">
                    <a16:creationId xmlns:a16="http://schemas.microsoft.com/office/drawing/2014/main" id="{8CC1EB3B-E700-F2B4-9BEF-B7F304A4DEA5}"/>
                  </a:ext>
                </a:extLst>
              </p14:cNvPr>
              <p14:cNvContentPartPr/>
              <p14:nvPr/>
            </p14:nvContentPartPr>
            <p14:xfrm>
              <a:off x="15053415" y="5693490"/>
              <a:ext cx="322920" cy="124200"/>
            </p14:xfrm>
          </p:contentPart>
        </mc:Choice>
        <mc:Fallback>
          <p:pic>
            <p:nvPicPr>
              <p:cNvPr id="350" name="Input penna 349">
                <a:extLst>
                  <a:ext uri="{FF2B5EF4-FFF2-40B4-BE49-F238E27FC236}">
                    <a16:creationId xmlns:a16="http://schemas.microsoft.com/office/drawing/2014/main" id="{8CC1EB3B-E700-F2B4-9BEF-B7F304A4DEA5}"/>
                  </a:ext>
                </a:extLst>
              </p:cNvPr>
              <p:cNvPicPr/>
              <p:nvPr/>
            </p:nvPicPr>
            <p:blipFill>
              <a:blip r:embed="rId425"/>
              <a:stretch>
                <a:fillRect/>
              </a:stretch>
            </p:blipFill>
            <p:spPr>
              <a:xfrm>
                <a:off x="15035375" y="5675490"/>
                <a:ext cx="358640" cy="15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6">
            <p14:nvContentPartPr>
              <p14:cNvPr id="351" name="Input penna 350">
                <a:extLst>
                  <a:ext uri="{FF2B5EF4-FFF2-40B4-BE49-F238E27FC236}">
                    <a16:creationId xmlns:a16="http://schemas.microsoft.com/office/drawing/2014/main" id="{14282F06-15B3-71A5-5C08-98050839F41E}"/>
                  </a:ext>
                </a:extLst>
              </p14:cNvPr>
              <p14:cNvContentPartPr/>
              <p14:nvPr/>
            </p14:nvContentPartPr>
            <p14:xfrm>
              <a:off x="14307675" y="5928390"/>
              <a:ext cx="455760" cy="175500"/>
            </p14:xfrm>
          </p:contentPart>
        </mc:Choice>
        <mc:Fallback>
          <p:pic>
            <p:nvPicPr>
              <p:cNvPr id="351" name="Input penna 350">
                <a:extLst>
                  <a:ext uri="{FF2B5EF4-FFF2-40B4-BE49-F238E27FC236}">
                    <a16:creationId xmlns:a16="http://schemas.microsoft.com/office/drawing/2014/main" id="{14282F06-15B3-71A5-5C08-98050839F41E}"/>
                  </a:ext>
                </a:extLst>
              </p:cNvPr>
              <p:cNvPicPr/>
              <p:nvPr/>
            </p:nvPicPr>
            <p:blipFill>
              <a:blip r:embed="rId427"/>
              <a:stretch>
                <a:fillRect/>
              </a:stretch>
            </p:blipFill>
            <p:spPr>
              <a:xfrm>
                <a:off x="14289675" y="5910334"/>
                <a:ext cx="491400" cy="2112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8">
            <p14:nvContentPartPr>
              <p14:cNvPr id="352" name="Input penna 351">
                <a:extLst>
                  <a:ext uri="{FF2B5EF4-FFF2-40B4-BE49-F238E27FC236}">
                    <a16:creationId xmlns:a16="http://schemas.microsoft.com/office/drawing/2014/main" id="{878A0048-F597-7CD7-E36F-B421E1CE33E0}"/>
                  </a:ext>
                </a:extLst>
              </p14:cNvPr>
              <p14:cNvContentPartPr/>
              <p14:nvPr/>
            </p14:nvContentPartPr>
            <p14:xfrm>
              <a:off x="13739595" y="6159510"/>
              <a:ext cx="422820" cy="162540"/>
            </p14:xfrm>
          </p:contentPart>
        </mc:Choice>
        <mc:Fallback>
          <p:pic>
            <p:nvPicPr>
              <p:cNvPr id="352" name="Input penna 351">
                <a:extLst>
                  <a:ext uri="{FF2B5EF4-FFF2-40B4-BE49-F238E27FC236}">
                    <a16:creationId xmlns:a16="http://schemas.microsoft.com/office/drawing/2014/main" id="{878A0048-F597-7CD7-E36F-B421E1CE33E0}"/>
                  </a:ext>
                </a:extLst>
              </p:cNvPr>
              <p:cNvPicPr/>
              <p:nvPr/>
            </p:nvPicPr>
            <p:blipFill>
              <a:blip r:embed="rId429"/>
              <a:stretch>
                <a:fillRect/>
              </a:stretch>
            </p:blipFill>
            <p:spPr>
              <a:xfrm>
                <a:off x="13721587" y="6141490"/>
                <a:ext cx="458475" cy="1982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0">
            <p14:nvContentPartPr>
              <p14:cNvPr id="353" name="Input penna 352">
                <a:extLst>
                  <a:ext uri="{FF2B5EF4-FFF2-40B4-BE49-F238E27FC236}">
                    <a16:creationId xmlns:a16="http://schemas.microsoft.com/office/drawing/2014/main" id="{E149A2C7-D7B0-F711-9613-52522EE3380A}"/>
                  </a:ext>
                </a:extLst>
              </p14:cNvPr>
              <p14:cNvContentPartPr/>
              <p14:nvPr/>
            </p14:nvContentPartPr>
            <p14:xfrm>
              <a:off x="12944175" y="6431670"/>
              <a:ext cx="488160" cy="187920"/>
            </p14:xfrm>
          </p:contentPart>
        </mc:Choice>
        <mc:Fallback>
          <p:pic>
            <p:nvPicPr>
              <p:cNvPr id="353" name="Input penna 352">
                <a:extLst>
                  <a:ext uri="{FF2B5EF4-FFF2-40B4-BE49-F238E27FC236}">
                    <a16:creationId xmlns:a16="http://schemas.microsoft.com/office/drawing/2014/main" id="{E149A2C7-D7B0-F711-9613-52522EE3380A}"/>
                  </a:ext>
                </a:extLst>
              </p:cNvPr>
              <p:cNvPicPr/>
              <p:nvPr/>
            </p:nvPicPr>
            <p:blipFill>
              <a:blip r:embed="rId431"/>
              <a:stretch>
                <a:fillRect/>
              </a:stretch>
            </p:blipFill>
            <p:spPr>
              <a:xfrm>
                <a:off x="12926175" y="6413670"/>
                <a:ext cx="523800" cy="22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2">
            <p14:nvContentPartPr>
              <p14:cNvPr id="354" name="Input penna 353">
                <a:extLst>
                  <a:ext uri="{FF2B5EF4-FFF2-40B4-BE49-F238E27FC236}">
                    <a16:creationId xmlns:a16="http://schemas.microsoft.com/office/drawing/2014/main" id="{AADFA526-0302-8C6B-949E-702E7476BE29}"/>
                  </a:ext>
                </a:extLst>
              </p14:cNvPr>
              <p14:cNvContentPartPr/>
              <p14:nvPr/>
            </p14:nvContentPartPr>
            <p14:xfrm>
              <a:off x="12176835" y="3067740"/>
              <a:ext cx="185760" cy="71820"/>
            </p14:xfrm>
          </p:contentPart>
        </mc:Choice>
        <mc:Fallback>
          <p:pic>
            <p:nvPicPr>
              <p:cNvPr id="354" name="Input penna 353">
                <a:extLst>
                  <a:ext uri="{FF2B5EF4-FFF2-40B4-BE49-F238E27FC236}">
                    <a16:creationId xmlns:a16="http://schemas.microsoft.com/office/drawing/2014/main" id="{AADFA526-0302-8C6B-949E-702E7476BE29}"/>
                  </a:ext>
                </a:extLst>
              </p:cNvPr>
              <p:cNvPicPr/>
              <p:nvPr/>
            </p:nvPicPr>
            <p:blipFill>
              <a:blip r:embed="rId433"/>
              <a:stretch>
                <a:fillRect/>
              </a:stretch>
            </p:blipFill>
            <p:spPr>
              <a:xfrm>
                <a:off x="12158835" y="3049695"/>
                <a:ext cx="221400" cy="1075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4">
            <p14:nvContentPartPr>
              <p14:cNvPr id="355" name="Input penna 354">
                <a:extLst>
                  <a:ext uri="{FF2B5EF4-FFF2-40B4-BE49-F238E27FC236}">
                    <a16:creationId xmlns:a16="http://schemas.microsoft.com/office/drawing/2014/main" id="{BA874722-DB07-E3A0-DB33-385B9399A300}"/>
                  </a:ext>
                </a:extLst>
              </p14:cNvPr>
              <p14:cNvContentPartPr/>
              <p14:nvPr/>
            </p14:nvContentPartPr>
            <p14:xfrm>
              <a:off x="12999255" y="2733480"/>
              <a:ext cx="235440" cy="90720"/>
            </p14:xfrm>
          </p:contentPart>
        </mc:Choice>
        <mc:Fallback>
          <p:pic>
            <p:nvPicPr>
              <p:cNvPr id="355" name="Input penna 354">
                <a:extLst>
                  <a:ext uri="{FF2B5EF4-FFF2-40B4-BE49-F238E27FC236}">
                    <a16:creationId xmlns:a16="http://schemas.microsoft.com/office/drawing/2014/main" id="{BA874722-DB07-E3A0-DB33-385B9399A300}"/>
                  </a:ext>
                </a:extLst>
              </p:cNvPr>
              <p:cNvPicPr/>
              <p:nvPr/>
            </p:nvPicPr>
            <p:blipFill>
              <a:blip r:embed="rId435"/>
              <a:stretch>
                <a:fillRect/>
              </a:stretch>
            </p:blipFill>
            <p:spPr>
              <a:xfrm>
                <a:off x="12981255" y="2715480"/>
                <a:ext cx="27108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6">
            <p14:nvContentPartPr>
              <p14:cNvPr id="356" name="Input penna 355">
                <a:extLst>
                  <a:ext uri="{FF2B5EF4-FFF2-40B4-BE49-F238E27FC236}">
                    <a16:creationId xmlns:a16="http://schemas.microsoft.com/office/drawing/2014/main" id="{0C5E700F-78A9-22D6-01FF-8C6C352DC3CD}"/>
                  </a:ext>
                </a:extLst>
              </p14:cNvPr>
              <p14:cNvContentPartPr/>
              <p14:nvPr/>
            </p14:nvContentPartPr>
            <p14:xfrm>
              <a:off x="14995095" y="1981800"/>
              <a:ext cx="140400" cy="54000"/>
            </p14:xfrm>
          </p:contentPart>
        </mc:Choice>
        <mc:Fallback>
          <p:pic>
            <p:nvPicPr>
              <p:cNvPr id="356" name="Input penna 355">
                <a:extLst>
                  <a:ext uri="{FF2B5EF4-FFF2-40B4-BE49-F238E27FC236}">
                    <a16:creationId xmlns:a16="http://schemas.microsoft.com/office/drawing/2014/main" id="{0C5E700F-78A9-22D6-01FF-8C6C352DC3CD}"/>
                  </a:ext>
                </a:extLst>
              </p:cNvPr>
              <p:cNvPicPr/>
              <p:nvPr/>
            </p:nvPicPr>
            <p:blipFill>
              <a:blip r:embed="rId437"/>
              <a:stretch>
                <a:fillRect/>
              </a:stretch>
            </p:blipFill>
            <p:spPr>
              <a:xfrm>
                <a:off x="14977095" y="1963800"/>
                <a:ext cx="176040" cy="8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8">
            <p14:nvContentPartPr>
              <p14:cNvPr id="357" name="Input penna 356">
                <a:extLst>
                  <a:ext uri="{FF2B5EF4-FFF2-40B4-BE49-F238E27FC236}">
                    <a16:creationId xmlns:a16="http://schemas.microsoft.com/office/drawing/2014/main" id="{5B09AA0E-B260-EDAF-E4BF-96CB4C605FF4}"/>
                  </a:ext>
                </a:extLst>
              </p14:cNvPr>
              <p14:cNvContentPartPr/>
              <p14:nvPr/>
            </p14:nvContentPartPr>
            <p14:xfrm>
              <a:off x="12414435" y="2820420"/>
              <a:ext cx="574560" cy="232740"/>
            </p14:xfrm>
          </p:contentPart>
        </mc:Choice>
        <mc:Fallback>
          <p:pic>
            <p:nvPicPr>
              <p:cNvPr id="357" name="Input penna 356">
                <a:extLst>
                  <a:ext uri="{FF2B5EF4-FFF2-40B4-BE49-F238E27FC236}">
                    <a16:creationId xmlns:a16="http://schemas.microsoft.com/office/drawing/2014/main" id="{5B09AA0E-B260-EDAF-E4BF-96CB4C605FF4}"/>
                  </a:ext>
                </a:extLst>
              </p:cNvPr>
              <p:cNvPicPr/>
              <p:nvPr/>
            </p:nvPicPr>
            <p:blipFill>
              <a:blip r:embed="rId439"/>
              <a:stretch>
                <a:fillRect/>
              </a:stretch>
            </p:blipFill>
            <p:spPr>
              <a:xfrm>
                <a:off x="12396435" y="2802406"/>
                <a:ext cx="610200" cy="26840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0">
            <p14:nvContentPartPr>
              <p14:cNvPr id="358" name="Input penna 357">
                <a:extLst>
                  <a:ext uri="{FF2B5EF4-FFF2-40B4-BE49-F238E27FC236}">
                    <a16:creationId xmlns:a16="http://schemas.microsoft.com/office/drawing/2014/main" id="{02C23D9B-EA0F-4EBF-2EB6-1988D8E4DF26}"/>
                  </a:ext>
                </a:extLst>
              </p14:cNvPr>
              <p14:cNvContentPartPr/>
              <p14:nvPr/>
            </p14:nvContentPartPr>
            <p14:xfrm>
              <a:off x="13232535" y="2575260"/>
              <a:ext cx="413100" cy="158760"/>
            </p14:xfrm>
          </p:contentPart>
        </mc:Choice>
        <mc:Fallback>
          <p:pic>
            <p:nvPicPr>
              <p:cNvPr id="358" name="Input penna 357">
                <a:extLst>
                  <a:ext uri="{FF2B5EF4-FFF2-40B4-BE49-F238E27FC236}">
                    <a16:creationId xmlns:a16="http://schemas.microsoft.com/office/drawing/2014/main" id="{02C23D9B-EA0F-4EBF-2EB6-1988D8E4DF26}"/>
                  </a:ext>
                </a:extLst>
              </p:cNvPr>
              <p:cNvPicPr/>
              <p:nvPr/>
            </p:nvPicPr>
            <p:blipFill>
              <a:blip r:embed="rId441"/>
              <a:stretch>
                <a:fillRect/>
              </a:stretch>
            </p:blipFill>
            <p:spPr>
              <a:xfrm>
                <a:off x="13214558" y="2557260"/>
                <a:ext cx="448693" cy="19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2">
            <p14:nvContentPartPr>
              <p14:cNvPr id="359" name="Input penna 358">
                <a:extLst>
                  <a:ext uri="{FF2B5EF4-FFF2-40B4-BE49-F238E27FC236}">
                    <a16:creationId xmlns:a16="http://schemas.microsoft.com/office/drawing/2014/main" id="{6A6428D5-4CC4-9908-FD8A-4F20A4E592BA}"/>
                  </a:ext>
                </a:extLst>
              </p14:cNvPr>
              <p14:cNvContentPartPr/>
              <p14:nvPr/>
            </p14:nvContentPartPr>
            <p14:xfrm>
              <a:off x="14569035" y="2056320"/>
              <a:ext cx="378540" cy="153360"/>
            </p14:xfrm>
          </p:contentPart>
        </mc:Choice>
        <mc:Fallback>
          <p:pic>
            <p:nvPicPr>
              <p:cNvPr id="359" name="Input penna 358">
                <a:extLst>
                  <a:ext uri="{FF2B5EF4-FFF2-40B4-BE49-F238E27FC236}">
                    <a16:creationId xmlns:a16="http://schemas.microsoft.com/office/drawing/2014/main" id="{6A6428D5-4CC4-9908-FD8A-4F20A4E592BA}"/>
                  </a:ext>
                </a:extLst>
              </p:cNvPr>
              <p:cNvPicPr/>
              <p:nvPr/>
            </p:nvPicPr>
            <p:blipFill>
              <a:blip r:embed="rId443"/>
              <a:stretch>
                <a:fillRect/>
              </a:stretch>
            </p:blipFill>
            <p:spPr>
              <a:xfrm>
                <a:off x="14551026" y="2038320"/>
                <a:ext cx="414197" cy="18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4">
            <p14:nvContentPartPr>
              <p14:cNvPr id="361" name="Input penna 360">
                <a:extLst>
                  <a:ext uri="{FF2B5EF4-FFF2-40B4-BE49-F238E27FC236}">
                    <a16:creationId xmlns:a16="http://schemas.microsoft.com/office/drawing/2014/main" id="{E50F60B3-4506-DE41-33E7-4476636CB74B}"/>
                  </a:ext>
                </a:extLst>
              </p14:cNvPr>
              <p14:cNvContentPartPr/>
              <p14:nvPr/>
            </p14:nvContentPartPr>
            <p14:xfrm>
              <a:off x="14079255" y="3705480"/>
              <a:ext cx="217080" cy="88020"/>
            </p14:xfrm>
          </p:contentPart>
        </mc:Choice>
        <mc:Fallback>
          <p:pic>
            <p:nvPicPr>
              <p:cNvPr id="361" name="Input penna 360">
                <a:extLst>
                  <a:ext uri="{FF2B5EF4-FFF2-40B4-BE49-F238E27FC236}">
                    <a16:creationId xmlns:a16="http://schemas.microsoft.com/office/drawing/2014/main" id="{E50F60B3-4506-DE41-33E7-4476636CB74B}"/>
                  </a:ext>
                </a:extLst>
              </p:cNvPr>
              <p:cNvPicPr/>
              <p:nvPr/>
            </p:nvPicPr>
            <p:blipFill>
              <a:blip r:embed="rId445"/>
              <a:stretch>
                <a:fillRect/>
              </a:stretch>
            </p:blipFill>
            <p:spPr>
              <a:xfrm>
                <a:off x="14061255" y="3687443"/>
                <a:ext cx="252720" cy="1237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6">
            <p14:nvContentPartPr>
              <p14:cNvPr id="362" name="Input penna 361">
                <a:extLst>
                  <a:ext uri="{FF2B5EF4-FFF2-40B4-BE49-F238E27FC236}">
                    <a16:creationId xmlns:a16="http://schemas.microsoft.com/office/drawing/2014/main" id="{8248FA95-4B90-7156-EFB6-D721BC936D3A}"/>
                  </a:ext>
                </a:extLst>
              </p14:cNvPr>
              <p14:cNvContentPartPr/>
              <p14:nvPr/>
            </p14:nvContentPartPr>
            <p14:xfrm>
              <a:off x="14742375" y="3441960"/>
              <a:ext cx="168480" cy="68580"/>
            </p14:xfrm>
          </p:contentPart>
        </mc:Choice>
        <mc:Fallback>
          <p:pic>
            <p:nvPicPr>
              <p:cNvPr id="362" name="Input penna 361">
                <a:extLst>
                  <a:ext uri="{FF2B5EF4-FFF2-40B4-BE49-F238E27FC236}">
                    <a16:creationId xmlns:a16="http://schemas.microsoft.com/office/drawing/2014/main" id="{8248FA95-4B90-7156-EFB6-D721BC936D3A}"/>
                  </a:ext>
                </a:extLst>
              </p:cNvPr>
              <p:cNvPicPr/>
              <p:nvPr/>
            </p:nvPicPr>
            <p:blipFill>
              <a:blip r:embed="rId447"/>
              <a:stretch>
                <a:fillRect/>
              </a:stretch>
            </p:blipFill>
            <p:spPr>
              <a:xfrm>
                <a:off x="14724375" y="3423913"/>
                <a:ext cx="204120" cy="10431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8">
            <p14:nvContentPartPr>
              <p14:cNvPr id="363" name="Input penna 362">
                <a:extLst>
                  <a:ext uri="{FF2B5EF4-FFF2-40B4-BE49-F238E27FC236}">
                    <a16:creationId xmlns:a16="http://schemas.microsoft.com/office/drawing/2014/main" id="{980845DA-9C8D-42F7-23BD-F22092C8EA85}"/>
                  </a:ext>
                </a:extLst>
              </p14:cNvPr>
              <p14:cNvContentPartPr/>
              <p14:nvPr/>
            </p14:nvContentPartPr>
            <p14:xfrm>
              <a:off x="15411975" y="3171060"/>
              <a:ext cx="196560" cy="79920"/>
            </p14:xfrm>
          </p:contentPart>
        </mc:Choice>
        <mc:Fallback>
          <p:pic>
            <p:nvPicPr>
              <p:cNvPr id="363" name="Input penna 362">
                <a:extLst>
                  <a:ext uri="{FF2B5EF4-FFF2-40B4-BE49-F238E27FC236}">
                    <a16:creationId xmlns:a16="http://schemas.microsoft.com/office/drawing/2014/main" id="{980845DA-9C8D-42F7-23BD-F22092C8EA85}"/>
                  </a:ext>
                </a:extLst>
              </p:cNvPr>
              <p:cNvPicPr/>
              <p:nvPr/>
            </p:nvPicPr>
            <p:blipFill>
              <a:blip r:embed="rId449"/>
              <a:stretch>
                <a:fillRect/>
              </a:stretch>
            </p:blipFill>
            <p:spPr>
              <a:xfrm>
                <a:off x="15393975" y="3152896"/>
                <a:ext cx="232200" cy="11588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0">
            <p14:nvContentPartPr>
              <p14:cNvPr id="364" name="Input penna 363">
                <a:extLst>
                  <a:ext uri="{FF2B5EF4-FFF2-40B4-BE49-F238E27FC236}">
                    <a16:creationId xmlns:a16="http://schemas.microsoft.com/office/drawing/2014/main" id="{D52E8CB5-02D9-BF90-CE0C-0F057008A713}"/>
                  </a:ext>
                </a:extLst>
              </p14:cNvPr>
              <p14:cNvContentPartPr/>
              <p14:nvPr/>
            </p14:nvContentPartPr>
            <p14:xfrm>
              <a:off x="12339915" y="4349880"/>
              <a:ext cx="312660" cy="126900"/>
            </p14:xfrm>
          </p:contentPart>
        </mc:Choice>
        <mc:Fallback>
          <p:pic>
            <p:nvPicPr>
              <p:cNvPr id="364" name="Input penna 363">
                <a:extLst>
                  <a:ext uri="{FF2B5EF4-FFF2-40B4-BE49-F238E27FC236}">
                    <a16:creationId xmlns:a16="http://schemas.microsoft.com/office/drawing/2014/main" id="{D52E8CB5-02D9-BF90-CE0C-0F057008A713}"/>
                  </a:ext>
                </a:extLst>
              </p:cNvPr>
              <p:cNvPicPr/>
              <p:nvPr/>
            </p:nvPicPr>
            <p:blipFill>
              <a:blip r:embed="rId451"/>
              <a:stretch>
                <a:fillRect/>
              </a:stretch>
            </p:blipFill>
            <p:spPr>
              <a:xfrm>
                <a:off x="12321905" y="4331854"/>
                <a:ext cx="348321" cy="16259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2">
            <p14:nvContentPartPr>
              <p14:cNvPr id="365" name="Input penna 364">
                <a:extLst>
                  <a:ext uri="{FF2B5EF4-FFF2-40B4-BE49-F238E27FC236}">
                    <a16:creationId xmlns:a16="http://schemas.microsoft.com/office/drawing/2014/main" id="{CDDCC294-AFCC-DBD7-D941-0DD844A3620A}"/>
                  </a:ext>
                </a:extLst>
              </p14:cNvPr>
              <p14:cNvContentPartPr/>
              <p14:nvPr/>
            </p14:nvContentPartPr>
            <p14:xfrm>
              <a:off x="13587855" y="3811500"/>
              <a:ext cx="441720" cy="178740"/>
            </p14:xfrm>
          </p:contentPart>
        </mc:Choice>
        <mc:Fallback>
          <p:pic>
            <p:nvPicPr>
              <p:cNvPr id="365" name="Input penna 364">
                <a:extLst>
                  <a:ext uri="{FF2B5EF4-FFF2-40B4-BE49-F238E27FC236}">
                    <a16:creationId xmlns:a16="http://schemas.microsoft.com/office/drawing/2014/main" id="{CDDCC294-AFCC-DBD7-D941-0DD844A3620A}"/>
                  </a:ext>
                </a:extLst>
              </p:cNvPr>
              <p:cNvPicPr/>
              <p:nvPr/>
            </p:nvPicPr>
            <p:blipFill>
              <a:blip r:embed="rId453"/>
              <a:stretch>
                <a:fillRect/>
              </a:stretch>
            </p:blipFill>
            <p:spPr>
              <a:xfrm>
                <a:off x="13569855" y="3793482"/>
                <a:ext cx="477360" cy="21441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4">
            <p14:nvContentPartPr>
              <p14:cNvPr id="366" name="Input penna 365">
                <a:extLst>
                  <a:ext uri="{FF2B5EF4-FFF2-40B4-BE49-F238E27FC236}">
                    <a16:creationId xmlns:a16="http://schemas.microsoft.com/office/drawing/2014/main" id="{A1A02DE5-A630-535E-D165-0D714923464C}"/>
                  </a:ext>
                </a:extLst>
              </p14:cNvPr>
              <p14:cNvContentPartPr/>
              <p14:nvPr/>
            </p14:nvContentPartPr>
            <p14:xfrm>
              <a:off x="15647415" y="2835180"/>
              <a:ext cx="798120" cy="322920"/>
            </p14:xfrm>
          </p:contentPart>
        </mc:Choice>
        <mc:Fallback>
          <p:pic>
            <p:nvPicPr>
              <p:cNvPr id="366" name="Input penna 365">
                <a:extLst>
                  <a:ext uri="{FF2B5EF4-FFF2-40B4-BE49-F238E27FC236}">
                    <a16:creationId xmlns:a16="http://schemas.microsoft.com/office/drawing/2014/main" id="{A1A02DE5-A630-535E-D165-0D714923464C}"/>
                  </a:ext>
                </a:extLst>
              </p:cNvPr>
              <p:cNvPicPr/>
              <p:nvPr/>
            </p:nvPicPr>
            <p:blipFill>
              <a:blip r:embed="rId455"/>
              <a:stretch>
                <a:fillRect/>
              </a:stretch>
            </p:blipFill>
            <p:spPr>
              <a:xfrm>
                <a:off x="15629399" y="2817140"/>
                <a:ext cx="833792" cy="358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6">
            <p14:nvContentPartPr>
              <p14:cNvPr id="367" name="Input penna 366">
                <a:extLst>
                  <a:ext uri="{FF2B5EF4-FFF2-40B4-BE49-F238E27FC236}">
                    <a16:creationId xmlns:a16="http://schemas.microsoft.com/office/drawing/2014/main" id="{B40A97DD-23D2-4B07-3D26-D27085C74855}"/>
                  </a:ext>
                </a:extLst>
              </p14:cNvPr>
              <p14:cNvContentPartPr/>
              <p14:nvPr/>
            </p14:nvContentPartPr>
            <p14:xfrm>
              <a:off x="14971335" y="3269880"/>
              <a:ext cx="406620" cy="164700"/>
            </p14:xfrm>
          </p:contentPart>
        </mc:Choice>
        <mc:Fallback>
          <p:pic>
            <p:nvPicPr>
              <p:cNvPr id="367" name="Input penna 366">
                <a:extLst>
                  <a:ext uri="{FF2B5EF4-FFF2-40B4-BE49-F238E27FC236}">
                    <a16:creationId xmlns:a16="http://schemas.microsoft.com/office/drawing/2014/main" id="{B40A97DD-23D2-4B07-3D26-D27085C74855}"/>
                  </a:ext>
                </a:extLst>
              </p:cNvPr>
              <p:cNvPicPr/>
              <p:nvPr/>
            </p:nvPicPr>
            <p:blipFill>
              <a:blip r:embed="rId457"/>
              <a:stretch>
                <a:fillRect/>
              </a:stretch>
            </p:blipFill>
            <p:spPr>
              <a:xfrm>
                <a:off x="14953359" y="3251860"/>
                <a:ext cx="442213" cy="20037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8">
            <p14:nvContentPartPr>
              <p14:cNvPr id="368" name="Input penna 367">
                <a:extLst>
                  <a:ext uri="{FF2B5EF4-FFF2-40B4-BE49-F238E27FC236}">
                    <a16:creationId xmlns:a16="http://schemas.microsoft.com/office/drawing/2014/main" id="{F1EEFFB3-E93E-588F-D51B-3FE24AC7DC08}"/>
                  </a:ext>
                </a:extLst>
              </p14:cNvPr>
              <p14:cNvContentPartPr/>
              <p14:nvPr/>
            </p14:nvContentPartPr>
            <p14:xfrm>
              <a:off x="15089595" y="1913490"/>
              <a:ext cx="83700" cy="243000"/>
            </p14:xfrm>
          </p:contentPart>
        </mc:Choice>
        <mc:Fallback>
          <p:pic>
            <p:nvPicPr>
              <p:cNvPr id="368" name="Input penna 367">
                <a:extLst>
                  <a:ext uri="{FF2B5EF4-FFF2-40B4-BE49-F238E27FC236}">
                    <a16:creationId xmlns:a16="http://schemas.microsoft.com/office/drawing/2014/main" id="{F1EEFFB3-E93E-588F-D51B-3FE24AC7DC08}"/>
                  </a:ext>
                </a:extLst>
              </p:cNvPr>
              <p:cNvPicPr/>
              <p:nvPr/>
            </p:nvPicPr>
            <p:blipFill>
              <a:blip r:embed="rId459"/>
              <a:stretch>
                <a:fillRect/>
              </a:stretch>
            </p:blipFill>
            <p:spPr>
              <a:xfrm>
                <a:off x="15071556" y="1895437"/>
                <a:ext cx="119417" cy="27874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0">
            <p14:nvContentPartPr>
              <p14:cNvPr id="369" name="Input penna 368">
                <a:extLst>
                  <a:ext uri="{FF2B5EF4-FFF2-40B4-BE49-F238E27FC236}">
                    <a16:creationId xmlns:a16="http://schemas.microsoft.com/office/drawing/2014/main" id="{6DB830B1-2AB9-9918-B92E-7C764CC761B8}"/>
                  </a:ext>
                </a:extLst>
              </p14:cNvPr>
              <p14:cNvContentPartPr/>
              <p14:nvPr/>
            </p14:nvContentPartPr>
            <p14:xfrm>
              <a:off x="15950895" y="4518630"/>
              <a:ext cx="47520" cy="137700"/>
            </p14:xfrm>
          </p:contentPart>
        </mc:Choice>
        <mc:Fallback>
          <p:pic>
            <p:nvPicPr>
              <p:cNvPr id="369" name="Input penna 368">
                <a:extLst>
                  <a:ext uri="{FF2B5EF4-FFF2-40B4-BE49-F238E27FC236}">
                    <a16:creationId xmlns:a16="http://schemas.microsoft.com/office/drawing/2014/main" id="{6DB830B1-2AB9-9918-B92E-7C764CC761B8}"/>
                  </a:ext>
                </a:extLst>
              </p:cNvPr>
              <p:cNvPicPr/>
              <p:nvPr/>
            </p:nvPicPr>
            <p:blipFill>
              <a:blip r:embed="rId461"/>
              <a:stretch>
                <a:fillRect/>
              </a:stretch>
            </p:blipFill>
            <p:spPr>
              <a:xfrm>
                <a:off x="15933030" y="4500559"/>
                <a:ext cx="82892" cy="17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2">
            <p14:nvContentPartPr>
              <p14:cNvPr id="370" name="Input penna 369">
                <a:extLst>
                  <a:ext uri="{FF2B5EF4-FFF2-40B4-BE49-F238E27FC236}">
                    <a16:creationId xmlns:a16="http://schemas.microsoft.com/office/drawing/2014/main" id="{7324C728-BC71-AF1D-A84D-F4FFB81791D9}"/>
                  </a:ext>
                </a:extLst>
              </p14:cNvPr>
              <p14:cNvContentPartPr/>
              <p14:nvPr/>
            </p14:nvContentPartPr>
            <p14:xfrm>
              <a:off x="16511955" y="6125670"/>
              <a:ext cx="57240" cy="165780"/>
            </p14:xfrm>
          </p:contentPart>
        </mc:Choice>
        <mc:Fallback>
          <p:pic>
            <p:nvPicPr>
              <p:cNvPr id="370" name="Input penna 369">
                <a:extLst>
                  <a:ext uri="{FF2B5EF4-FFF2-40B4-BE49-F238E27FC236}">
                    <a16:creationId xmlns:a16="http://schemas.microsoft.com/office/drawing/2014/main" id="{7324C728-BC71-AF1D-A84D-F4FFB81791D9}"/>
                  </a:ext>
                </a:extLst>
              </p:cNvPr>
              <p:cNvPicPr/>
              <p:nvPr/>
            </p:nvPicPr>
            <p:blipFill>
              <a:blip r:embed="rId463"/>
              <a:stretch>
                <a:fillRect/>
              </a:stretch>
            </p:blipFill>
            <p:spPr>
              <a:xfrm>
                <a:off x="16493955" y="6107611"/>
                <a:ext cx="92880" cy="2015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4">
            <p14:nvContentPartPr>
              <p14:cNvPr id="371" name="Input penna 370">
                <a:extLst>
                  <a:ext uri="{FF2B5EF4-FFF2-40B4-BE49-F238E27FC236}">
                    <a16:creationId xmlns:a16="http://schemas.microsoft.com/office/drawing/2014/main" id="{5BAA12F8-520F-A0A3-7BEC-F97EF2664825}"/>
                  </a:ext>
                </a:extLst>
              </p14:cNvPr>
              <p14:cNvContentPartPr/>
              <p14:nvPr/>
            </p14:nvContentPartPr>
            <p14:xfrm>
              <a:off x="15834795" y="4153050"/>
              <a:ext cx="131220" cy="380160"/>
            </p14:xfrm>
          </p:contentPart>
        </mc:Choice>
        <mc:Fallback>
          <p:pic>
            <p:nvPicPr>
              <p:cNvPr id="371" name="Input penna 370">
                <a:extLst>
                  <a:ext uri="{FF2B5EF4-FFF2-40B4-BE49-F238E27FC236}">
                    <a16:creationId xmlns:a16="http://schemas.microsoft.com/office/drawing/2014/main" id="{5BAA12F8-520F-A0A3-7BEC-F97EF2664825}"/>
                  </a:ext>
                </a:extLst>
              </p:cNvPr>
              <p:cNvPicPr/>
              <p:nvPr/>
            </p:nvPicPr>
            <p:blipFill>
              <a:blip r:embed="rId465"/>
              <a:stretch>
                <a:fillRect/>
              </a:stretch>
            </p:blipFill>
            <p:spPr>
              <a:xfrm>
                <a:off x="15816770" y="4135050"/>
                <a:ext cx="166909" cy="41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6">
            <p14:nvContentPartPr>
              <p14:cNvPr id="372" name="Input penna 371">
                <a:extLst>
                  <a:ext uri="{FF2B5EF4-FFF2-40B4-BE49-F238E27FC236}">
                    <a16:creationId xmlns:a16="http://schemas.microsoft.com/office/drawing/2014/main" id="{75028990-1381-2AAE-1515-E21F8CDDACA0}"/>
                  </a:ext>
                </a:extLst>
              </p14:cNvPr>
              <p14:cNvContentPartPr/>
              <p14:nvPr/>
            </p14:nvContentPartPr>
            <p14:xfrm>
              <a:off x="16027035" y="4712490"/>
              <a:ext cx="190080" cy="551880"/>
            </p14:xfrm>
          </p:contentPart>
        </mc:Choice>
        <mc:Fallback>
          <p:pic>
            <p:nvPicPr>
              <p:cNvPr id="372" name="Input penna 371">
                <a:extLst>
                  <a:ext uri="{FF2B5EF4-FFF2-40B4-BE49-F238E27FC236}">
                    <a16:creationId xmlns:a16="http://schemas.microsoft.com/office/drawing/2014/main" id="{75028990-1381-2AAE-1515-E21F8CDDACA0}"/>
                  </a:ext>
                </a:extLst>
              </p:cNvPr>
              <p:cNvPicPr/>
              <p:nvPr/>
            </p:nvPicPr>
            <p:blipFill>
              <a:blip r:embed="rId467"/>
              <a:stretch>
                <a:fillRect/>
              </a:stretch>
            </p:blipFill>
            <p:spPr>
              <a:xfrm>
                <a:off x="16009035" y="4694490"/>
                <a:ext cx="225720" cy="587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8">
            <p14:nvContentPartPr>
              <p14:cNvPr id="373" name="Input penna 372">
                <a:extLst>
                  <a:ext uri="{FF2B5EF4-FFF2-40B4-BE49-F238E27FC236}">
                    <a16:creationId xmlns:a16="http://schemas.microsoft.com/office/drawing/2014/main" id="{95862FAE-F9FB-568B-2359-41E16C56D8C6}"/>
                  </a:ext>
                </a:extLst>
              </p14:cNvPr>
              <p14:cNvContentPartPr/>
              <p14:nvPr/>
            </p14:nvContentPartPr>
            <p14:xfrm>
              <a:off x="16290555" y="5472270"/>
              <a:ext cx="207360" cy="637740"/>
            </p14:xfrm>
          </p:contentPart>
        </mc:Choice>
        <mc:Fallback>
          <p:pic>
            <p:nvPicPr>
              <p:cNvPr id="373" name="Input penna 372">
                <a:extLst>
                  <a:ext uri="{FF2B5EF4-FFF2-40B4-BE49-F238E27FC236}">
                    <a16:creationId xmlns:a16="http://schemas.microsoft.com/office/drawing/2014/main" id="{95862FAE-F9FB-568B-2359-41E16C56D8C6}"/>
                  </a:ext>
                </a:extLst>
              </p:cNvPr>
              <p:cNvPicPr/>
              <p:nvPr/>
            </p:nvPicPr>
            <p:blipFill>
              <a:blip r:embed="rId469"/>
              <a:stretch>
                <a:fillRect/>
              </a:stretch>
            </p:blipFill>
            <p:spPr>
              <a:xfrm>
                <a:off x="16272555" y="5454255"/>
                <a:ext cx="243000" cy="67341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0">
            <p14:nvContentPartPr>
              <p14:cNvPr id="374" name="Input penna 373">
                <a:extLst>
                  <a:ext uri="{FF2B5EF4-FFF2-40B4-BE49-F238E27FC236}">
                    <a16:creationId xmlns:a16="http://schemas.microsoft.com/office/drawing/2014/main" id="{65E8E961-52F0-2A18-DAA1-BA40CE707401}"/>
                  </a:ext>
                </a:extLst>
              </p14:cNvPr>
              <p14:cNvContentPartPr/>
              <p14:nvPr/>
            </p14:nvContentPartPr>
            <p14:xfrm>
              <a:off x="16002195" y="3403440"/>
              <a:ext cx="875880" cy="466020"/>
            </p14:xfrm>
          </p:contentPart>
        </mc:Choice>
        <mc:Fallback>
          <p:pic>
            <p:nvPicPr>
              <p:cNvPr id="374" name="Input penna 373">
                <a:extLst>
                  <a:ext uri="{FF2B5EF4-FFF2-40B4-BE49-F238E27FC236}">
                    <a16:creationId xmlns:a16="http://schemas.microsoft.com/office/drawing/2014/main" id="{65E8E961-52F0-2A18-DAA1-BA40CE707401}"/>
                  </a:ext>
                </a:extLst>
              </p:cNvPr>
              <p:cNvPicPr/>
              <p:nvPr/>
            </p:nvPicPr>
            <p:blipFill>
              <a:blip r:embed="rId471"/>
              <a:stretch>
                <a:fillRect/>
              </a:stretch>
            </p:blipFill>
            <p:spPr>
              <a:xfrm>
                <a:off x="15984195" y="3385433"/>
                <a:ext cx="911520" cy="50167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2">
            <p14:nvContentPartPr>
              <p14:cNvPr id="375" name="Input penna 374">
                <a:extLst>
                  <a:ext uri="{FF2B5EF4-FFF2-40B4-BE49-F238E27FC236}">
                    <a16:creationId xmlns:a16="http://schemas.microsoft.com/office/drawing/2014/main" id="{0DC9459D-CE89-5D6B-7DE7-63160870C86B}"/>
                  </a:ext>
                </a:extLst>
              </p14:cNvPr>
              <p14:cNvContentPartPr/>
              <p14:nvPr/>
            </p14:nvContentPartPr>
            <p14:xfrm>
              <a:off x="17046015" y="5920920"/>
              <a:ext cx="64800" cy="225180"/>
            </p14:xfrm>
          </p:contentPart>
        </mc:Choice>
        <mc:Fallback>
          <p:pic>
            <p:nvPicPr>
              <p:cNvPr id="375" name="Input penna 374">
                <a:extLst>
                  <a:ext uri="{FF2B5EF4-FFF2-40B4-BE49-F238E27FC236}">
                    <a16:creationId xmlns:a16="http://schemas.microsoft.com/office/drawing/2014/main" id="{0DC9459D-CE89-5D6B-7DE7-63160870C86B}"/>
                  </a:ext>
                </a:extLst>
              </p:cNvPr>
              <p:cNvPicPr/>
              <p:nvPr/>
            </p:nvPicPr>
            <p:blipFill>
              <a:blip r:embed="rId473"/>
              <a:stretch>
                <a:fillRect/>
              </a:stretch>
            </p:blipFill>
            <p:spPr>
              <a:xfrm>
                <a:off x="17028015" y="5902906"/>
                <a:ext cx="100440" cy="26084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4">
            <p14:nvContentPartPr>
              <p14:cNvPr id="376" name="Input penna 375">
                <a:extLst>
                  <a:ext uri="{FF2B5EF4-FFF2-40B4-BE49-F238E27FC236}">
                    <a16:creationId xmlns:a16="http://schemas.microsoft.com/office/drawing/2014/main" id="{03D37395-A3C7-9D18-BFBF-518AA9BE3685}"/>
                  </a:ext>
                </a:extLst>
              </p14:cNvPr>
              <p14:cNvContentPartPr/>
              <p14:nvPr/>
            </p14:nvContentPartPr>
            <p14:xfrm>
              <a:off x="16882395" y="5350140"/>
              <a:ext cx="163080" cy="566460"/>
            </p14:xfrm>
          </p:contentPart>
        </mc:Choice>
        <mc:Fallback>
          <p:pic>
            <p:nvPicPr>
              <p:cNvPr id="376" name="Input penna 375">
                <a:extLst>
                  <a:ext uri="{FF2B5EF4-FFF2-40B4-BE49-F238E27FC236}">
                    <a16:creationId xmlns:a16="http://schemas.microsoft.com/office/drawing/2014/main" id="{03D37395-A3C7-9D18-BFBF-518AA9BE3685}"/>
                  </a:ext>
                </a:extLst>
              </p:cNvPr>
              <p:cNvPicPr/>
              <p:nvPr/>
            </p:nvPicPr>
            <p:blipFill>
              <a:blip r:embed="rId475"/>
              <a:stretch>
                <a:fillRect/>
              </a:stretch>
            </p:blipFill>
            <p:spPr>
              <a:xfrm>
                <a:off x="16864315" y="5332134"/>
                <a:ext cx="198878" cy="6021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6">
            <p14:nvContentPartPr>
              <p14:cNvPr id="377" name="Input penna 376">
                <a:extLst>
                  <a:ext uri="{FF2B5EF4-FFF2-40B4-BE49-F238E27FC236}">
                    <a16:creationId xmlns:a16="http://schemas.microsoft.com/office/drawing/2014/main" id="{577AEC20-E92C-209A-8BB2-3AB4336AFED1}"/>
                  </a:ext>
                </a:extLst>
              </p14:cNvPr>
              <p14:cNvContentPartPr/>
              <p14:nvPr/>
            </p14:nvContentPartPr>
            <p14:xfrm>
              <a:off x="16617255" y="4491540"/>
              <a:ext cx="230580" cy="803520"/>
            </p14:xfrm>
          </p:contentPart>
        </mc:Choice>
        <mc:Fallback>
          <p:pic>
            <p:nvPicPr>
              <p:cNvPr id="377" name="Input penna 376">
                <a:extLst>
                  <a:ext uri="{FF2B5EF4-FFF2-40B4-BE49-F238E27FC236}">
                    <a16:creationId xmlns:a16="http://schemas.microsoft.com/office/drawing/2014/main" id="{577AEC20-E92C-209A-8BB2-3AB4336AFED1}"/>
                  </a:ext>
                </a:extLst>
              </p:cNvPr>
              <p:cNvPicPr/>
              <p:nvPr/>
            </p:nvPicPr>
            <p:blipFill>
              <a:blip r:embed="rId477"/>
              <a:stretch>
                <a:fillRect/>
              </a:stretch>
            </p:blipFill>
            <p:spPr>
              <a:xfrm>
                <a:off x="16599297" y="4473540"/>
                <a:ext cx="266137" cy="83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8">
            <p14:nvContentPartPr>
              <p14:cNvPr id="378" name="Input penna 377">
                <a:extLst>
                  <a:ext uri="{FF2B5EF4-FFF2-40B4-BE49-F238E27FC236}">
                    <a16:creationId xmlns:a16="http://schemas.microsoft.com/office/drawing/2014/main" id="{0C1ED30D-9A51-B275-4D61-0B41ECFAA040}"/>
                  </a:ext>
                </a:extLst>
              </p14:cNvPr>
              <p14:cNvContentPartPr/>
              <p14:nvPr/>
            </p14:nvContentPartPr>
            <p14:xfrm>
              <a:off x="14793135" y="3381120"/>
              <a:ext cx="75600" cy="219240"/>
            </p14:xfrm>
          </p:contentPart>
        </mc:Choice>
        <mc:Fallback>
          <p:pic>
            <p:nvPicPr>
              <p:cNvPr id="378" name="Input penna 377">
                <a:extLst>
                  <a:ext uri="{FF2B5EF4-FFF2-40B4-BE49-F238E27FC236}">
                    <a16:creationId xmlns:a16="http://schemas.microsoft.com/office/drawing/2014/main" id="{0C1ED30D-9A51-B275-4D61-0B41ECFAA040}"/>
                  </a:ext>
                </a:extLst>
              </p:cNvPr>
              <p:cNvPicPr/>
              <p:nvPr/>
            </p:nvPicPr>
            <p:blipFill>
              <a:blip r:embed="rId479"/>
              <a:stretch>
                <a:fillRect/>
              </a:stretch>
            </p:blipFill>
            <p:spPr>
              <a:xfrm>
                <a:off x="14775135" y="3363120"/>
                <a:ext cx="111240" cy="25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0">
            <p14:nvContentPartPr>
              <p14:cNvPr id="379" name="Input penna 378">
                <a:extLst>
                  <a:ext uri="{FF2B5EF4-FFF2-40B4-BE49-F238E27FC236}">
                    <a16:creationId xmlns:a16="http://schemas.microsoft.com/office/drawing/2014/main" id="{4207FD71-76CC-EF97-D6D9-469AD5BC70F8}"/>
                  </a:ext>
                </a:extLst>
              </p14:cNvPr>
              <p14:cNvContentPartPr/>
              <p14:nvPr/>
            </p14:nvContentPartPr>
            <p14:xfrm>
              <a:off x="14023095" y="1129140"/>
              <a:ext cx="51840" cy="149580"/>
            </p14:xfrm>
          </p:contentPart>
        </mc:Choice>
        <mc:Fallback>
          <p:pic>
            <p:nvPicPr>
              <p:cNvPr id="379" name="Input penna 378">
                <a:extLst>
                  <a:ext uri="{FF2B5EF4-FFF2-40B4-BE49-F238E27FC236}">
                    <a16:creationId xmlns:a16="http://schemas.microsoft.com/office/drawing/2014/main" id="{4207FD71-76CC-EF97-D6D9-469AD5BC70F8}"/>
                  </a:ext>
                </a:extLst>
              </p:cNvPr>
              <p:cNvPicPr/>
              <p:nvPr/>
            </p:nvPicPr>
            <p:blipFill>
              <a:blip r:embed="rId481"/>
              <a:stretch>
                <a:fillRect/>
              </a:stretch>
            </p:blipFill>
            <p:spPr>
              <a:xfrm>
                <a:off x="14004841" y="1111118"/>
                <a:ext cx="87982" cy="18526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2">
            <p14:nvContentPartPr>
              <p14:cNvPr id="380" name="Input penna 379">
                <a:extLst>
                  <a:ext uri="{FF2B5EF4-FFF2-40B4-BE49-F238E27FC236}">
                    <a16:creationId xmlns:a16="http://schemas.microsoft.com/office/drawing/2014/main" id="{ADCA5B19-2C30-4145-DCB0-C548B90C32A8}"/>
                  </a:ext>
                </a:extLst>
              </p14:cNvPr>
              <p14:cNvContentPartPr/>
              <p14:nvPr/>
            </p14:nvContentPartPr>
            <p14:xfrm>
              <a:off x="13165575" y="614970"/>
              <a:ext cx="41580" cy="119880"/>
            </p14:xfrm>
          </p:contentPart>
        </mc:Choice>
        <mc:Fallback>
          <p:pic>
            <p:nvPicPr>
              <p:cNvPr id="380" name="Input penna 379">
                <a:extLst>
                  <a:ext uri="{FF2B5EF4-FFF2-40B4-BE49-F238E27FC236}">
                    <a16:creationId xmlns:a16="http://schemas.microsoft.com/office/drawing/2014/main" id="{ADCA5B19-2C30-4145-DCB0-C548B90C32A8}"/>
                  </a:ext>
                </a:extLst>
              </p:cNvPr>
              <p:cNvPicPr/>
              <p:nvPr/>
            </p:nvPicPr>
            <p:blipFill>
              <a:blip r:embed="rId483"/>
              <a:stretch>
                <a:fillRect/>
              </a:stretch>
            </p:blipFill>
            <p:spPr>
              <a:xfrm>
                <a:off x="13147497" y="596970"/>
                <a:ext cx="77375" cy="15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4">
            <p14:nvContentPartPr>
              <p14:cNvPr id="381" name="Input penna 380">
                <a:extLst>
                  <a:ext uri="{FF2B5EF4-FFF2-40B4-BE49-F238E27FC236}">
                    <a16:creationId xmlns:a16="http://schemas.microsoft.com/office/drawing/2014/main" id="{C3E23DF0-BE38-0A66-5894-535439ED4D6A}"/>
                  </a:ext>
                </a:extLst>
              </p14:cNvPr>
              <p14:cNvContentPartPr/>
              <p14:nvPr/>
            </p14:nvContentPartPr>
            <p14:xfrm>
              <a:off x="13221195" y="776970"/>
              <a:ext cx="139860" cy="405540"/>
            </p14:xfrm>
          </p:contentPart>
        </mc:Choice>
        <mc:Fallback>
          <p:pic>
            <p:nvPicPr>
              <p:cNvPr id="381" name="Input penna 380">
                <a:extLst>
                  <a:ext uri="{FF2B5EF4-FFF2-40B4-BE49-F238E27FC236}">
                    <a16:creationId xmlns:a16="http://schemas.microsoft.com/office/drawing/2014/main" id="{C3E23DF0-BE38-0A66-5894-535439ED4D6A}"/>
                  </a:ext>
                </a:extLst>
              </p:cNvPr>
              <p:cNvPicPr/>
              <p:nvPr/>
            </p:nvPicPr>
            <p:blipFill>
              <a:blip r:embed="rId485"/>
              <a:stretch>
                <a:fillRect/>
              </a:stretch>
            </p:blipFill>
            <p:spPr>
              <a:xfrm>
                <a:off x="13203172" y="758946"/>
                <a:ext cx="175546" cy="44122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6">
            <p14:nvContentPartPr>
              <p14:cNvPr id="382" name="Input penna 381">
                <a:extLst>
                  <a:ext uri="{FF2B5EF4-FFF2-40B4-BE49-F238E27FC236}">
                    <a16:creationId xmlns:a16="http://schemas.microsoft.com/office/drawing/2014/main" id="{DC5543AD-BC30-FC0B-358C-A64480BB7758}"/>
                  </a:ext>
                </a:extLst>
              </p14:cNvPr>
              <p14:cNvContentPartPr/>
              <p14:nvPr/>
            </p14:nvContentPartPr>
            <p14:xfrm>
              <a:off x="13989075" y="5447250"/>
              <a:ext cx="68580" cy="198720"/>
            </p14:xfrm>
          </p:contentPart>
        </mc:Choice>
        <mc:Fallback>
          <p:pic>
            <p:nvPicPr>
              <p:cNvPr id="382" name="Input penna 381">
                <a:extLst>
                  <a:ext uri="{FF2B5EF4-FFF2-40B4-BE49-F238E27FC236}">
                    <a16:creationId xmlns:a16="http://schemas.microsoft.com/office/drawing/2014/main" id="{DC5543AD-BC30-FC0B-358C-A64480BB7758}"/>
                  </a:ext>
                </a:extLst>
              </p:cNvPr>
              <p:cNvPicPr/>
              <p:nvPr/>
            </p:nvPicPr>
            <p:blipFill>
              <a:blip r:embed="rId487"/>
              <a:stretch>
                <a:fillRect/>
              </a:stretch>
            </p:blipFill>
            <p:spPr>
              <a:xfrm>
                <a:off x="13971216" y="5429250"/>
                <a:ext cx="103942" cy="23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8">
            <p14:nvContentPartPr>
              <p14:cNvPr id="383" name="Input penna 382">
                <a:extLst>
                  <a:ext uri="{FF2B5EF4-FFF2-40B4-BE49-F238E27FC236}">
                    <a16:creationId xmlns:a16="http://schemas.microsoft.com/office/drawing/2014/main" id="{A677DD0B-1E8D-1D28-B7E0-C32136151782}"/>
                  </a:ext>
                </a:extLst>
              </p14:cNvPr>
              <p14:cNvContentPartPr/>
              <p14:nvPr/>
            </p14:nvContentPartPr>
            <p14:xfrm>
              <a:off x="13460415" y="3883950"/>
              <a:ext cx="73440" cy="212760"/>
            </p14:xfrm>
          </p:contentPart>
        </mc:Choice>
        <mc:Fallback>
          <p:pic>
            <p:nvPicPr>
              <p:cNvPr id="383" name="Input penna 382">
                <a:extLst>
                  <a:ext uri="{FF2B5EF4-FFF2-40B4-BE49-F238E27FC236}">
                    <a16:creationId xmlns:a16="http://schemas.microsoft.com/office/drawing/2014/main" id="{A677DD0B-1E8D-1D28-B7E0-C32136151782}"/>
                  </a:ext>
                </a:extLst>
              </p:cNvPr>
              <p:cNvPicPr/>
              <p:nvPr/>
            </p:nvPicPr>
            <p:blipFill>
              <a:blip r:embed="rId489"/>
              <a:stretch>
                <a:fillRect/>
              </a:stretch>
            </p:blipFill>
            <p:spPr>
              <a:xfrm>
                <a:off x="13442415" y="3865889"/>
                <a:ext cx="109080" cy="24852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0">
            <p14:nvContentPartPr>
              <p14:cNvPr id="384" name="Input penna 383">
                <a:extLst>
                  <a:ext uri="{FF2B5EF4-FFF2-40B4-BE49-F238E27FC236}">
                    <a16:creationId xmlns:a16="http://schemas.microsoft.com/office/drawing/2014/main" id="{EB17928E-0FE7-0737-6501-FEE8FA5D66AF}"/>
                  </a:ext>
                </a:extLst>
              </p14:cNvPr>
              <p14:cNvContentPartPr/>
              <p14:nvPr/>
            </p14:nvContentPartPr>
            <p14:xfrm>
              <a:off x="13051635" y="2674890"/>
              <a:ext cx="93960" cy="271620"/>
            </p14:xfrm>
          </p:contentPart>
        </mc:Choice>
        <mc:Fallback>
          <p:pic>
            <p:nvPicPr>
              <p:cNvPr id="384" name="Input penna 383">
                <a:extLst>
                  <a:ext uri="{FF2B5EF4-FFF2-40B4-BE49-F238E27FC236}">
                    <a16:creationId xmlns:a16="http://schemas.microsoft.com/office/drawing/2014/main" id="{EB17928E-0FE7-0737-6501-FEE8FA5D66AF}"/>
                  </a:ext>
                </a:extLst>
              </p:cNvPr>
              <p:cNvPicPr/>
              <p:nvPr/>
            </p:nvPicPr>
            <p:blipFill>
              <a:blip r:embed="rId491"/>
              <a:stretch>
                <a:fillRect/>
              </a:stretch>
            </p:blipFill>
            <p:spPr>
              <a:xfrm>
                <a:off x="13033635" y="2656926"/>
                <a:ext cx="129600" cy="30718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2">
            <p14:nvContentPartPr>
              <p14:cNvPr id="385" name="Input penna 384">
                <a:extLst>
                  <a:ext uri="{FF2B5EF4-FFF2-40B4-BE49-F238E27FC236}">
                    <a16:creationId xmlns:a16="http://schemas.microsoft.com/office/drawing/2014/main" id="{745A9FF5-AC8F-1266-1531-6998DBDC73BF}"/>
                  </a:ext>
                </a:extLst>
              </p14:cNvPr>
              <p14:cNvContentPartPr/>
              <p14:nvPr/>
            </p14:nvContentPartPr>
            <p14:xfrm>
              <a:off x="14083035" y="5669190"/>
              <a:ext cx="94500" cy="273240"/>
            </p14:xfrm>
          </p:contentPart>
        </mc:Choice>
        <mc:Fallback>
          <p:pic>
            <p:nvPicPr>
              <p:cNvPr id="385" name="Input penna 384">
                <a:extLst>
                  <a:ext uri="{FF2B5EF4-FFF2-40B4-BE49-F238E27FC236}">
                    <a16:creationId xmlns:a16="http://schemas.microsoft.com/office/drawing/2014/main" id="{745A9FF5-AC8F-1266-1531-6998DBDC73BF}"/>
                  </a:ext>
                </a:extLst>
              </p:cNvPr>
              <p:cNvPicPr/>
              <p:nvPr/>
            </p:nvPicPr>
            <p:blipFill>
              <a:blip r:embed="rId493"/>
              <a:stretch>
                <a:fillRect/>
              </a:stretch>
            </p:blipFill>
            <p:spPr>
              <a:xfrm>
                <a:off x="14065001" y="5651214"/>
                <a:ext cx="130208" cy="3088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4">
            <p14:nvContentPartPr>
              <p14:cNvPr id="387" name="Input penna 386">
                <a:extLst>
                  <a:ext uri="{FF2B5EF4-FFF2-40B4-BE49-F238E27FC236}">
                    <a16:creationId xmlns:a16="http://schemas.microsoft.com/office/drawing/2014/main" id="{3D448E0A-6E99-5112-581E-DBBD419E2494}"/>
                  </a:ext>
                </a:extLst>
              </p14:cNvPr>
              <p14:cNvContentPartPr/>
              <p14:nvPr/>
            </p14:nvContentPartPr>
            <p14:xfrm>
              <a:off x="13518735" y="4083210"/>
              <a:ext cx="181440" cy="557820"/>
            </p14:xfrm>
          </p:contentPart>
        </mc:Choice>
        <mc:Fallback>
          <p:pic>
            <p:nvPicPr>
              <p:cNvPr id="387" name="Input penna 386">
                <a:extLst>
                  <a:ext uri="{FF2B5EF4-FFF2-40B4-BE49-F238E27FC236}">
                    <a16:creationId xmlns:a16="http://schemas.microsoft.com/office/drawing/2014/main" id="{3D448E0A-6E99-5112-581E-DBBD419E2494}"/>
                  </a:ext>
                </a:extLst>
              </p:cNvPr>
              <p:cNvPicPr/>
              <p:nvPr/>
            </p:nvPicPr>
            <p:blipFill>
              <a:blip r:embed="rId495"/>
              <a:stretch>
                <a:fillRect/>
              </a:stretch>
            </p:blipFill>
            <p:spPr>
              <a:xfrm>
                <a:off x="13500771" y="4065204"/>
                <a:ext cx="217009" cy="59347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6">
            <p14:nvContentPartPr>
              <p14:cNvPr id="389" name="Input penna 388">
                <a:extLst>
                  <a:ext uri="{FF2B5EF4-FFF2-40B4-BE49-F238E27FC236}">
                    <a16:creationId xmlns:a16="http://schemas.microsoft.com/office/drawing/2014/main" id="{E36DC2CA-131E-229D-4F4E-1AAC70B3CBAF}"/>
                  </a:ext>
                </a:extLst>
              </p14:cNvPr>
              <p14:cNvContentPartPr/>
              <p14:nvPr/>
            </p14:nvContentPartPr>
            <p14:xfrm>
              <a:off x="13795215" y="4916970"/>
              <a:ext cx="166320" cy="482220"/>
            </p14:xfrm>
          </p:contentPart>
        </mc:Choice>
        <mc:Fallback>
          <p:pic>
            <p:nvPicPr>
              <p:cNvPr id="389" name="Input penna 388">
                <a:extLst>
                  <a:ext uri="{FF2B5EF4-FFF2-40B4-BE49-F238E27FC236}">
                    <a16:creationId xmlns:a16="http://schemas.microsoft.com/office/drawing/2014/main" id="{E36DC2CA-131E-229D-4F4E-1AAC70B3CBAF}"/>
                  </a:ext>
                </a:extLst>
              </p:cNvPr>
              <p:cNvPicPr/>
              <p:nvPr/>
            </p:nvPicPr>
            <p:blipFill>
              <a:blip r:embed="rId497"/>
              <a:stretch>
                <a:fillRect/>
              </a:stretch>
            </p:blipFill>
            <p:spPr>
              <a:xfrm>
                <a:off x="13777215" y="4898963"/>
                <a:ext cx="201960" cy="51787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8">
            <p14:nvContentPartPr>
              <p14:cNvPr id="390" name="Input penna 389">
                <a:extLst>
                  <a:ext uri="{FF2B5EF4-FFF2-40B4-BE49-F238E27FC236}">
                    <a16:creationId xmlns:a16="http://schemas.microsoft.com/office/drawing/2014/main" id="{9E7BA2A4-0A24-D0AC-890C-688774070B16}"/>
                  </a:ext>
                </a:extLst>
              </p14:cNvPr>
              <p14:cNvContentPartPr/>
              <p14:nvPr/>
            </p14:nvContentPartPr>
            <p14:xfrm>
              <a:off x="13156935" y="2974050"/>
              <a:ext cx="288900" cy="838080"/>
            </p14:xfrm>
          </p:contentPart>
        </mc:Choice>
        <mc:Fallback>
          <p:pic>
            <p:nvPicPr>
              <p:cNvPr id="390" name="Input penna 389">
                <a:extLst>
                  <a:ext uri="{FF2B5EF4-FFF2-40B4-BE49-F238E27FC236}">
                    <a16:creationId xmlns:a16="http://schemas.microsoft.com/office/drawing/2014/main" id="{9E7BA2A4-0A24-D0AC-890C-688774070B16}"/>
                  </a:ext>
                </a:extLst>
              </p:cNvPr>
              <p:cNvPicPr/>
              <p:nvPr/>
            </p:nvPicPr>
            <p:blipFill>
              <a:blip r:embed="rId499"/>
              <a:stretch>
                <a:fillRect/>
              </a:stretch>
            </p:blipFill>
            <p:spPr>
              <a:xfrm>
                <a:off x="13138924" y="2956050"/>
                <a:ext cx="324562" cy="87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0">
            <p14:nvContentPartPr>
              <p14:cNvPr id="391" name="Input penna 390">
                <a:extLst>
                  <a:ext uri="{FF2B5EF4-FFF2-40B4-BE49-F238E27FC236}">
                    <a16:creationId xmlns:a16="http://schemas.microsoft.com/office/drawing/2014/main" id="{F2AB9A05-EF6B-7866-9102-7144D9963633}"/>
                  </a:ext>
                </a:extLst>
              </p14:cNvPr>
              <p14:cNvContentPartPr/>
              <p14:nvPr/>
            </p14:nvContentPartPr>
            <p14:xfrm>
              <a:off x="12765975" y="1817190"/>
              <a:ext cx="285120" cy="826740"/>
            </p14:xfrm>
          </p:contentPart>
        </mc:Choice>
        <mc:Fallback>
          <p:pic>
            <p:nvPicPr>
              <p:cNvPr id="391" name="Input penna 390">
                <a:extLst>
                  <a:ext uri="{FF2B5EF4-FFF2-40B4-BE49-F238E27FC236}">
                    <a16:creationId xmlns:a16="http://schemas.microsoft.com/office/drawing/2014/main" id="{F2AB9A05-EF6B-7866-9102-7144D9963633}"/>
                  </a:ext>
                </a:extLst>
              </p:cNvPr>
              <p:cNvPicPr/>
              <p:nvPr/>
            </p:nvPicPr>
            <p:blipFill>
              <a:blip r:embed="rId501"/>
              <a:stretch>
                <a:fillRect/>
              </a:stretch>
            </p:blipFill>
            <p:spPr>
              <a:xfrm>
                <a:off x="12747975" y="1799186"/>
                <a:ext cx="320760" cy="86238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2">
            <p14:nvContentPartPr>
              <p14:cNvPr id="392" name="Input penna 391">
                <a:extLst>
                  <a:ext uri="{FF2B5EF4-FFF2-40B4-BE49-F238E27FC236}">
                    <a16:creationId xmlns:a16="http://schemas.microsoft.com/office/drawing/2014/main" id="{1305E422-E070-1570-94F6-C37B5AAC8356}"/>
                  </a:ext>
                </a:extLst>
              </p14:cNvPr>
              <p14:cNvContentPartPr/>
              <p14:nvPr/>
            </p14:nvContentPartPr>
            <p14:xfrm>
              <a:off x="12497640" y="5718150"/>
              <a:ext cx="826200" cy="146340"/>
            </p14:xfrm>
          </p:contentPart>
        </mc:Choice>
        <mc:Fallback>
          <p:pic>
            <p:nvPicPr>
              <p:cNvPr id="392" name="Input penna 391">
                <a:extLst>
                  <a:ext uri="{FF2B5EF4-FFF2-40B4-BE49-F238E27FC236}">
                    <a16:creationId xmlns:a16="http://schemas.microsoft.com/office/drawing/2014/main" id="{1305E422-E070-1570-94F6-C37B5AAC8356}"/>
                  </a:ext>
                </a:extLst>
              </p:cNvPr>
              <p:cNvPicPr/>
              <p:nvPr/>
            </p:nvPicPr>
            <p:blipFill>
              <a:blip r:embed="rId503"/>
              <a:stretch>
                <a:fillRect/>
              </a:stretch>
            </p:blipFill>
            <p:spPr>
              <a:xfrm>
                <a:off x="12479640" y="5700083"/>
                <a:ext cx="861840" cy="18211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4">
            <p14:nvContentPartPr>
              <p14:cNvPr id="393" name="Input penna 392">
                <a:extLst>
                  <a:ext uri="{FF2B5EF4-FFF2-40B4-BE49-F238E27FC236}">
                    <a16:creationId xmlns:a16="http://schemas.microsoft.com/office/drawing/2014/main" id="{BDE29F61-F31C-6700-2D5F-5DD1CE7996C5}"/>
                  </a:ext>
                </a:extLst>
              </p14:cNvPr>
              <p14:cNvContentPartPr/>
              <p14:nvPr/>
            </p14:nvContentPartPr>
            <p14:xfrm>
              <a:off x="13357860" y="5497830"/>
              <a:ext cx="611820" cy="211140"/>
            </p14:xfrm>
          </p:contentPart>
        </mc:Choice>
        <mc:Fallback>
          <p:pic>
            <p:nvPicPr>
              <p:cNvPr id="393" name="Input penna 392">
                <a:extLst>
                  <a:ext uri="{FF2B5EF4-FFF2-40B4-BE49-F238E27FC236}">
                    <a16:creationId xmlns:a16="http://schemas.microsoft.com/office/drawing/2014/main" id="{BDE29F61-F31C-6700-2D5F-5DD1CE7996C5}"/>
                  </a:ext>
                </a:extLst>
              </p:cNvPr>
              <p:cNvPicPr/>
              <p:nvPr/>
            </p:nvPicPr>
            <p:blipFill>
              <a:blip r:embed="rId505"/>
              <a:stretch>
                <a:fillRect/>
              </a:stretch>
            </p:blipFill>
            <p:spPr>
              <a:xfrm>
                <a:off x="13339844" y="5479815"/>
                <a:ext cx="647491" cy="24681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6">
            <p14:nvContentPartPr>
              <p14:cNvPr id="394" name="Input penna 393">
                <a:extLst>
                  <a:ext uri="{FF2B5EF4-FFF2-40B4-BE49-F238E27FC236}">
                    <a16:creationId xmlns:a16="http://schemas.microsoft.com/office/drawing/2014/main" id="{99B2FF0E-0ACB-46A7-862F-0996F2E8984F}"/>
                  </a:ext>
                </a:extLst>
              </p14:cNvPr>
              <p14:cNvContentPartPr/>
              <p14:nvPr/>
            </p14:nvContentPartPr>
            <p14:xfrm>
              <a:off x="9430440" y="1982790"/>
              <a:ext cx="5940" cy="160920"/>
            </p14:xfrm>
          </p:contentPart>
        </mc:Choice>
        <mc:Fallback>
          <p:pic>
            <p:nvPicPr>
              <p:cNvPr id="394" name="Input penna 393">
                <a:extLst>
                  <a:ext uri="{FF2B5EF4-FFF2-40B4-BE49-F238E27FC236}">
                    <a16:creationId xmlns:a16="http://schemas.microsoft.com/office/drawing/2014/main" id="{99B2FF0E-0ACB-46A7-862F-0996F2E8984F}"/>
                  </a:ext>
                </a:extLst>
              </p:cNvPr>
              <p:cNvPicPr/>
              <p:nvPr/>
            </p:nvPicPr>
            <p:blipFill>
              <a:blip r:embed="rId507"/>
              <a:stretch>
                <a:fillRect/>
              </a:stretch>
            </p:blipFill>
            <p:spPr>
              <a:xfrm>
                <a:off x="9411877" y="1964790"/>
                <a:ext cx="42694" cy="19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8">
            <p14:nvContentPartPr>
              <p14:cNvPr id="395" name="Input penna 394">
                <a:extLst>
                  <a:ext uri="{FF2B5EF4-FFF2-40B4-BE49-F238E27FC236}">
                    <a16:creationId xmlns:a16="http://schemas.microsoft.com/office/drawing/2014/main" id="{B6420BB1-FCD0-FEFF-642C-6ACDA3FA34CB}"/>
                  </a:ext>
                </a:extLst>
              </p14:cNvPr>
              <p14:cNvContentPartPr/>
              <p14:nvPr/>
            </p14:nvContentPartPr>
            <p14:xfrm>
              <a:off x="9434760" y="2171250"/>
              <a:ext cx="19980" cy="561600"/>
            </p14:xfrm>
          </p:contentPart>
        </mc:Choice>
        <mc:Fallback>
          <p:pic>
            <p:nvPicPr>
              <p:cNvPr id="395" name="Input penna 394">
                <a:extLst>
                  <a:ext uri="{FF2B5EF4-FFF2-40B4-BE49-F238E27FC236}">
                    <a16:creationId xmlns:a16="http://schemas.microsoft.com/office/drawing/2014/main" id="{B6420BB1-FCD0-FEFF-642C-6ACDA3FA34CB}"/>
                  </a:ext>
                </a:extLst>
              </p:cNvPr>
              <p:cNvPicPr/>
              <p:nvPr/>
            </p:nvPicPr>
            <p:blipFill>
              <a:blip r:embed="rId509"/>
              <a:stretch>
                <a:fillRect/>
              </a:stretch>
            </p:blipFill>
            <p:spPr>
              <a:xfrm>
                <a:off x="9417234" y="2153238"/>
                <a:ext cx="54682" cy="59726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0">
            <p14:nvContentPartPr>
              <p14:cNvPr id="396" name="Input penna 395">
                <a:extLst>
                  <a:ext uri="{FF2B5EF4-FFF2-40B4-BE49-F238E27FC236}">
                    <a16:creationId xmlns:a16="http://schemas.microsoft.com/office/drawing/2014/main" id="{830D2B27-A5C7-720B-17A6-DE4D9507D3FE}"/>
                  </a:ext>
                </a:extLst>
              </p14:cNvPr>
              <p14:cNvContentPartPr/>
              <p14:nvPr/>
            </p14:nvContentPartPr>
            <p14:xfrm>
              <a:off x="9465000" y="3047130"/>
              <a:ext cx="21060" cy="583200"/>
            </p14:xfrm>
          </p:contentPart>
        </mc:Choice>
        <mc:Fallback>
          <p:pic>
            <p:nvPicPr>
              <p:cNvPr id="396" name="Input penna 395">
                <a:extLst>
                  <a:ext uri="{FF2B5EF4-FFF2-40B4-BE49-F238E27FC236}">
                    <a16:creationId xmlns:a16="http://schemas.microsoft.com/office/drawing/2014/main" id="{830D2B27-A5C7-720B-17A6-DE4D9507D3FE}"/>
                  </a:ext>
                </a:extLst>
              </p:cNvPr>
              <p:cNvPicPr/>
              <p:nvPr/>
            </p:nvPicPr>
            <p:blipFill>
              <a:blip r:embed="rId511"/>
              <a:stretch>
                <a:fillRect/>
              </a:stretch>
            </p:blipFill>
            <p:spPr>
              <a:xfrm>
                <a:off x="9446845" y="3029108"/>
                <a:ext cx="57007" cy="61888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2">
            <p14:nvContentPartPr>
              <p14:cNvPr id="397" name="Input penna 396">
                <a:extLst>
                  <a:ext uri="{FF2B5EF4-FFF2-40B4-BE49-F238E27FC236}">
                    <a16:creationId xmlns:a16="http://schemas.microsoft.com/office/drawing/2014/main" id="{724FA168-C8E2-AF5B-E5B4-4BA688E89300}"/>
                  </a:ext>
                </a:extLst>
              </p14:cNvPr>
              <p14:cNvContentPartPr/>
              <p14:nvPr/>
            </p14:nvContentPartPr>
            <p14:xfrm>
              <a:off x="7517220" y="5176890"/>
              <a:ext cx="116100" cy="90720"/>
            </p14:xfrm>
          </p:contentPart>
        </mc:Choice>
        <mc:Fallback>
          <p:pic>
            <p:nvPicPr>
              <p:cNvPr id="397" name="Input penna 396">
                <a:extLst>
                  <a:ext uri="{FF2B5EF4-FFF2-40B4-BE49-F238E27FC236}">
                    <a16:creationId xmlns:a16="http://schemas.microsoft.com/office/drawing/2014/main" id="{724FA168-C8E2-AF5B-E5B4-4BA688E89300}"/>
                  </a:ext>
                </a:extLst>
              </p:cNvPr>
              <p:cNvPicPr/>
              <p:nvPr/>
            </p:nvPicPr>
            <p:blipFill>
              <a:blip r:embed="rId513"/>
              <a:stretch>
                <a:fillRect/>
              </a:stretch>
            </p:blipFill>
            <p:spPr>
              <a:xfrm>
                <a:off x="7499192" y="5158890"/>
                <a:ext cx="151795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4">
            <p14:nvContentPartPr>
              <p14:cNvPr id="398" name="Input penna 397">
                <a:extLst>
                  <a:ext uri="{FF2B5EF4-FFF2-40B4-BE49-F238E27FC236}">
                    <a16:creationId xmlns:a16="http://schemas.microsoft.com/office/drawing/2014/main" id="{9BA1A175-B4C9-07D2-9ABF-4B015DC63DEC}"/>
                  </a:ext>
                </a:extLst>
              </p14:cNvPr>
              <p14:cNvContentPartPr/>
              <p14:nvPr/>
            </p14:nvContentPartPr>
            <p14:xfrm>
              <a:off x="8501640" y="4362030"/>
              <a:ext cx="119340" cy="100440"/>
            </p14:xfrm>
          </p:contentPart>
        </mc:Choice>
        <mc:Fallback>
          <p:pic>
            <p:nvPicPr>
              <p:cNvPr id="398" name="Input penna 397">
                <a:extLst>
                  <a:ext uri="{FF2B5EF4-FFF2-40B4-BE49-F238E27FC236}">
                    <a16:creationId xmlns:a16="http://schemas.microsoft.com/office/drawing/2014/main" id="{9BA1A175-B4C9-07D2-9ABF-4B015DC63DEC}"/>
                  </a:ext>
                </a:extLst>
              </p:cNvPr>
              <p:cNvPicPr/>
              <p:nvPr/>
            </p:nvPicPr>
            <p:blipFill>
              <a:blip r:embed="rId515"/>
              <a:stretch>
                <a:fillRect/>
              </a:stretch>
            </p:blipFill>
            <p:spPr>
              <a:xfrm>
                <a:off x="8483721" y="4344030"/>
                <a:ext cx="154819" cy="13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6">
            <p14:nvContentPartPr>
              <p14:cNvPr id="399" name="Input penna 398">
                <a:extLst>
                  <a:ext uri="{FF2B5EF4-FFF2-40B4-BE49-F238E27FC236}">
                    <a16:creationId xmlns:a16="http://schemas.microsoft.com/office/drawing/2014/main" id="{F5B51213-40F3-C93B-3FBC-4D31CBBABDCE}"/>
                  </a:ext>
                </a:extLst>
              </p14:cNvPr>
              <p14:cNvContentPartPr/>
              <p14:nvPr/>
            </p14:nvContentPartPr>
            <p14:xfrm>
              <a:off x="7693260" y="4997610"/>
              <a:ext cx="181980" cy="152820"/>
            </p14:xfrm>
          </p:contentPart>
        </mc:Choice>
        <mc:Fallback>
          <p:pic>
            <p:nvPicPr>
              <p:cNvPr id="399" name="Input penna 398">
                <a:extLst>
                  <a:ext uri="{FF2B5EF4-FFF2-40B4-BE49-F238E27FC236}">
                    <a16:creationId xmlns:a16="http://schemas.microsoft.com/office/drawing/2014/main" id="{F5B51213-40F3-C93B-3FBC-4D31CBBABDCE}"/>
                  </a:ext>
                </a:extLst>
              </p:cNvPr>
              <p:cNvPicPr/>
              <p:nvPr/>
            </p:nvPicPr>
            <p:blipFill>
              <a:blip r:embed="rId517"/>
              <a:stretch>
                <a:fillRect/>
              </a:stretch>
            </p:blipFill>
            <p:spPr>
              <a:xfrm>
                <a:off x="7675242" y="4979589"/>
                <a:ext cx="217655" cy="18850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8">
            <p14:nvContentPartPr>
              <p14:cNvPr id="400" name="Input penna 399">
                <a:extLst>
                  <a:ext uri="{FF2B5EF4-FFF2-40B4-BE49-F238E27FC236}">
                    <a16:creationId xmlns:a16="http://schemas.microsoft.com/office/drawing/2014/main" id="{055B510C-EC0F-ECE1-CCA4-04FB33F1662E}"/>
                  </a:ext>
                </a:extLst>
              </p14:cNvPr>
              <p14:cNvContentPartPr/>
              <p14:nvPr/>
            </p14:nvContentPartPr>
            <p14:xfrm>
              <a:off x="8077200" y="4474890"/>
              <a:ext cx="421200" cy="353700"/>
            </p14:xfrm>
          </p:contentPart>
        </mc:Choice>
        <mc:Fallback>
          <p:pic>
            <p:nvPicPr>
              <p:cNvPr id="400" name="Input penna 399">
                <a:extLst>
                  <a:ext uri="{FF2B5EF4-FFF2-40B4-BE49-F238E27FC236}">
                    <a16:creationId xmlns:a16="http://schemas.microsoft.com/office/drawing/2014/main" id="{055B510C-EC0F-ECE1-CCA4-04FB33F1662E}"/>
                  </a:ext>
                </a:extLst>
              </p:cNvPr>
              <p:cNvPicPr/>
              <p:nvPr/>
            </p:nvPicPr>
            <p:blipFill>
              <a:blip r:embed="rId519"/>
              <a:stretch>
                <a:fillRect/>
              </a:stretch>
            </p:blipFill>
            <p:spPr>
              <a:xfrm>
                <a:off x="8059200" y="4456881"/>
                <a:ext cx="456840" cy="38935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0">
            <p14:nvContentPartPr>
              <p14:cNvPr id="401" name="Input penna 400">
                <a:extLst>
                  <a:ext uri="{FF2B5EF4-FFF2-40B4-BE49-F238E27FC236}">
                    <a16:creationId xmlns:a16="http://schemas.microsoft.com/office/drawing/2014/main" id="{C6AFCF55-8933-C78C-BE7E-7ED0F41672C9}"/>
                  </a:ext>
                </a:extLst>
              </p14:cNvPr>
              <p14:cNvContentPartPr/>
              <p14:nvPr/>
            </p14:nvContentPartPr>
            <p14:xfrm>
              <a:off x="11281560" y="2063340"/>
              <a:ext cx="96120" cy="196560"/>
            </p14:xfrm>
          </p:contentPart>
        </mc:Choice>
        <mc:Fallback>
          <p:pic>
            <p:nvPicPr>
              <p:cNvPr id="401" name="Input penna 400">
                <a:extLst>
                  <a:ext uri="{FF2B5EF4-FFF2-40B4-BE49-F238E27FC236}">
                    <a16:creationId xmlns:a16="http://schemas.microsoft.com/office/drawing/2014/main" id="{C6AFCF55-8933-C78C-BE7E-7ED0F41672C9}"/>
                  </a:ext>
                </a:extLst>
              </p:cNvPr>
              <p:cNvPicPr/>
              <p:nvPr/>
            </p:nvPicPr>
            <p:blipFill>
              <a:blip r:embed="rId521"/>
              <a:stretch>
                <a:fillRect/>
              </a:stretch>
            </p:blipFill>
            <p:spPr>
              <a:xfrm>
                <a:off x="11263560" y="2045340"/>
                <a:ext cx="131760" cy="23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2">
            <p14:nvContentPartPr>
              <p14:cNvPr id="402" name="Input penna 401">
                <a:extLst>
                  <a:ext uri="{FF2B5EF4-FFF2-40B4-BE49-F238E27FC236}">
                    <a16:creationId xmlns:a16="http://schemas.microsoft.com/office/drawing/2014/main" id="{BE58853F-3436-3A29-F0CE-72B347A8DFE7}"/>
                  </a:ext>
                </a:extLst>
              </p14:cNvPr>
              <p14:cNvContentPartPr/>
              <p14:nvPr/>
            </p14:nvContentPartPr>
            <p14:xfrm>
              <a:off x="10874400" y="1229040"/>
              <a:ext cx="90720" cy="185220"/>
            </p14:xfrm>
          </p:contentPart>
        </mc:Choice>
        <mc:Fallback>
          <p:pic>
            <p:nvPicPr>
              <p:cNvPr id="402" name="Input penna 401">
                <a:extLst>
                  <a:ext uri="{FF2B5EF4-FFF2-40B4-BE49-F238E27FC236}">
                    <a16:creationId xmlns:a16="http://schemas.microsoft.com/office/drawing/2014/main" id="{BE58853F-3436-3A29-F0CE-72B347A8DFE7}"/>
                  </a:ext>
                </a:extLst>
              </p:cNvPr>
              <p:cNvPicPr/>
              <p:nvPr/>
            </p:nvPicPr>
            <p:blipFill>
              <a:blip r:embed="rId523"/>
              <a:stretch>
                <a:fillRect/>
              </a:stretch>
            </p:blipFill>
            <p:spPr>
              <a:xfrm>
                <a:off x="10856400" y="1211022"/>
                <a:ext cx="126360" cy="22089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4">
            <p14:nvContentPartPr>
              <p14:cNvPr id="404" name="Input penna 403">
                <a:extLst>
                  <a:ext uri="{FF2B5EF4-FFF2-40B4-BE49-F238E27FC236}">
                    <a16:creationId xmlns:a16="http://schemas.microsoft.com/office/drawing/2014/main" id="{375D7754-1E85-ACF5-62F9-2A26430A4DEE}"/>
                  </a:ext>
                </a:extLst>
              </p14:cNvPr>
              <p14:cNvContentPartPr/>
              <p14:nvPr/>
            </p14:nvContentPartPr>
            <p14:xfrm>
              <a:off x="10708620" y="946620"/>
              <a:ext cx="88020" cy="180360"/>
            </p14:xfrm>
          </p:contentPart>
        </mc:Choice>
        <mc:Fallback>
          <p:pic>
            <p:nvPicPr>
              <p:cNvPr id="404" name="Input penna 403">
                <a:extLst>
                  <a:ext uri="{FF2B5EF4-FFF2-40B4-BE49-F238E27FC236}">
                    <a16:creationId xmlns:a16="http://schemas.microsoft.com/office/drawing/2014/main" id="{375D7754-1E85-ACF5-62F9-2A26430A4DEE}"/>
                  </a:ext>
                </a:extLst>
              </p:cNvPr>
              <p:cNvPicPr/>
              <p:nvPr/>
            </p:nvPicPr>
            <p:blipFill>
              <a:blip r:embed="rId525"/>
              <a:stretch>
                <a:fillRect/>
              </a:stretch>
            </p:blipFill>
            <p:spPr>
              <a:xfrm>
                <a:off x="10690730" y="928620"/>
                <a:ext cx="123443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6">
            <p14:nvContentPartPr>
              <p14:cNvPr id="405" name="Input penna 404">
                <a:extLst>
                  <a:ext uri="{FF2B5EF4-FFF2-40B4-BE49-F238E27FC236}">
                    <a16:creationId xmlns:a16="http://schemas.microsoft.com/office/drawing/2014/main" id="{DFF0E89C-3089-BE82-6548-0210FA6BB2F8}"/>
                  </a:ext>
                </a:extLst>
              </p14:cNvPr>
              <p14:cNvContentPartPr/>
              <p14:nvPr/>
            </p14:nvContentPartPr>
            <p14:xfrm>
              <a:off x="11598540" y="2692440"/>
              <a:ext cx="59940" cy="122580"/>
            </p14:xfrm>
          </p:contentPart>
        </mc:Choice>
        <mc:Fallback>
          <p:pic>
            <p:nvPicPr>
              <p:cNvPr id="405" name="Input penna 404">
                <a:extLst>
                  <a:ext uri="{FF2B5EF4-FFF2-40B4-BE49-F238E27FC236}">
                    <a16:creationId xmlns:a16="http://schemas.microsoft.com/office/drawing/2014/main" id="{DFF0E89C-3089-BE82-6548-0210FA6BB2F8}"/>
                  </a:ext>
                </a:extLst>
              </p:cNvPr>
              <p:cNvPicPr/>
              <p:nvPr/>
            </p:nvPicPr>
            <p:blipFill>
              <a:blip r:embed="rId527"/>
              <a:stretch>
                <a:fillRect/>
              </a:stretch>
            </p:blipFill>
            <p:spPr>
              <a:xfrm>
                <a:off x="11580486" y="2674414"/>
                <a:ext cx="95687" cy="15827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8">
            <p14:nvContentPartPr>
              <p14:cNvPr id="406" name="Input penna 405">
                <a:extLst>
                  <a:ext uri="{FF2B5EF4-FFF2-40B4-BE49-F238E27FC236}">
                    <a16:creationId xmlns:a16="http://schemas.microsoft.com/office/drawing/2014/main" id="{8218C0E6-C00D-5AC8-4A51-BCCE4D7AB224}"/>
                  </a:ext>
                </a:extLst>
              </p14:cNvPr>
              <p14:cNvContentPartPr/>
              <p14:nvPr/>
            </p14:nvContentPartPr>
            <p14:xfrm>
              <a:off x="11393880" y="2273400"/>
              <a:ext cx="178740" cy="365580"/>
            </p14:xfrm>
          </p:contentPart>
        </mc:Choice>
        <mc:Fallback>
          <p:pic>
            <p:nvPicPr>
              <p:cNvPr id="406" name="Input penna 405">
                <a:extLst>
                  <a:ext uri="{FF2B5EF4-FFF2-40B4-BE49-F238E27FC236}">
                    <a16:creationId xmlns:a16="http://schemas.microsoft.com/office/drawing/2014/main" id="{8218C0E6-C00D-5AC8-4A51-BCCE4D7AB224}"/>
                  </a:ext>
                </a:extLst>
              </p:cNvPr>
              <p:cNvPicPr/>
              <p:nvPr/>
            </p:nvPicPr>
            <p:blipFill>
              <a:blip r:embed="rId529"/>
              <a:stretch>
                <a:fillRect/>
              </a:stretch>
            </p:blipFill>
            <p:spPr>
              <a:xfrm>
                <a:off x="11375862" y="2255391"/>
                <a:ext cx="214416" cy="4012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0">
            <p14:nvContentPartPr>
              <p14:cNvPr id="407" name="Input penna 406">
                <a:extLst>
                  <a:ext uri="{FF2B5EF4-FFF2-40B4-BE49-F238E27FC236}">
                    <a16:creationId xmlns:a16="http://schemas.microsoft.com/office/drawing/2014/main" id="{076FC252-5B95-ADAA-E967-FA72DE7F3B9B}"/>
                  </a:ext>
                </a:extLst>
              </p14:cNvPr>
              <p14:cNvContentPartPr/>
              <p14:nvPr/>
            </p14:nvContentPartPr>
            <p14:xfrm>
              <a:off x="10842000" y="1141560"/>
              <a:ext cx="428220" cy="877500"/>
            </p14:xfrm>
          </p:contentPart>
        </mc:Choice>
        <mc:Fallback>
          <p:pic>
            <p:nvPicPr>
              <p:cNvPr id="407" name="Input penna 406">
                <a:extLst>
                  <a:ext uri="{FF2B5EF4-FFF2-40B4-BE49-F238E27FC236}">
                    <a16:creationId xmlns:a16="http://schemas.microsoft.com/office/drawing/2014/main" id="{076FC252-5B95-ADAA-E967-FA72DE7F3B9B}"/>
                  </a:ext>
                </a:extLst>
              </p:cNvPr>
              <p:cNvPicPr/>
              <p:nvPr/>
            </p:nvPicPr>
            <p:blipFill>
              <a:blip r:embed="rId531"/>
              <a:stretch>
                <a:fillRect/>
              </a:stretch>
            </p:blipFill>
            <p:spPr>
              <a:xfrm>
                <a:off x="10823992" y="1123556"/>
                <a:ext cx="463875" cy="913147"/>
              </a:xfrm>
              <a:prstGeom prst="rect">
                <a:avLst/>
              </a:prstGeom>
            </p:spPr>
          </p:pic>
        </mc:Fallback>
      </mc:AlternateContent>
      <p:grpSp>
        <p:nvGrpSpPr>
          <p:cNvPr id="410" name="Gruppo 409">
            <a:extLst>
              <a:ext uri="{FF2B5EF4-FFF2-40B4-BE49-F238E27FC236}">
                <a16:creationId xmlns:a16="http://schemas.microsoft.com/office/drawing/2014/main" id="{B00DFFB5-6614-D1B1-D11B-51F404F882C1}"/>
              </a:ext>
            </a:extLst>
          </p:cNvPr>
          <p:cNvGrpSpPr/>
          <p:nvPr/>
        </p:nvGrpSpPr>
        <p:grpSpPr>
          <a:xfrm>
            <a:off x="11531040" y="2837700"/>
            <a:ext cx="164160" cy="44280"/>
            <a:chOff x="7687360" y="1891800"/>
            <a:chExt cx="109440" cy="29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32">
              <p14:nvContentPartPr>
                <p14:cNvPr id="408" name="Input penna 407">
                  <a:extLst>
                    <a:ext uri="{FF2B5EF4-FFF2-40B4-BE49-F238E27FC236}">
                      <a16:creationId xmlns:a16="http://schemas.microsoft.com/office/drawing/2014/main" id="{4571693B-6C65-9934-326B-1E7A13CA3AEB}"/>
                    </a:ext>
                  </a:extLst>
                </p14:cNvPr>
                <p14:cNvContentPartPr/>
                <p14:nvPr/>
              </p14:nvContentPartPr>
              <p14:xfrm>
                <a:off x="7700320" y="1895760"/>
                <a:ext cx="81360" cy="21960"/>
              </p14:xfrm>
            </p:contentPart>
          </mc:Choice>
          <mc:Fallback xmlns="">
            <p:pic>
              <p:nvPicPr>
                <p:cNvPr id="408" name="Input penna 407">
                  <a:extLst>
                    <a:ext uri="{FF2B5EF4-FFF2-40B4-BE49-F238E27FC236}">
                      <a16:creationId xmlns:a16="http://schemas.microsoft.com/office/drawing/2014/main" id="{4571693B-6C65-9934-326B-1E7A13CA3AEB}"/>
                    </a:ext>
                  </a:extLst>
                </p:cNvPr>
                <p:cNvPicPr/>
                <p:nvPr/>
              </p:nvPicPr>
              <p:blipFill>
                <a:blip r:embed="rId533"/>
                <a:stretch>
                  <a:fillRect/>
                </a:stretch>
              </p:blipFill>
              <p:spPr>
                <a:xfrm>
                  <a:off x="7682680" y="1878120"/>
                  <a:ext cx="117000" cy="5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4">
              <p14:nvContentPartPr>
                <p14:cNvPr id="409" name="Input penna 408">
                  <a:extLst>
                    <a:ext uri="{FF2B5EF4-FFF2-40B4-BE49-F238E27FC236}">
                      <a16:creationId xmlns:a16="http://schemas.microsoft.com/office/drawing/2014/main" id="{4A7D1A4E-4990-60C6-0C50-132B0A265351}"/>
                    </a:ext>
                  </a:extLst>
                </p14:cNvPr>
                <p14:cNvContentPartPr/>
                <p14:nvPr/>
              </p14:nvContentPartPr>
              <p14:xfrm>
                <a:off x="7687360" y="1891800"/>
                <a:ext cx="109440" cy="29520"/>
              </p14:xfrm>
            </p:contentPart>
          </mc:Choice>
          <mc:Fallback xmlns="">
            <p:pic>
              <p:nvPicPr>
                <p:cNvPr id="409" name="Input penna 408">
                  <a:extLst>
                    <a:ext uri="{FF2B5EF4-FFF2-40B4-BE49-F238E27FC236}">
                      <a16:creationId xmlns:a16="http://schemas.microsoft.com/office/drawing/2014/main" id="{4A7D1A4E-4990-60C6-0C50-132B0A265351}"/>
                    </a:ext>
                  </a:extLst>
                </p:cNvPr>
                <p:cNvPicPr/>
                <p:nvPr/>
              </p:nvPicPr>
              <p:blipFill>
                <a:blip r:embed="rId535"/>
                <a:stretch>
                  <a:fillRect/>
                </a:stretch>
              </p:blipFill>
              <p:spPr>
                <a:xfrm>
                  <a:off x="7669720" y="1873800"/>
                  <a:ext cx="145080" cy="651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536">
            <p14:nvContentPartPr>
              <p14:cNvPr id="4" name="Input penna 3">
                <a:extLst>
                  <a:ext uri="{FF2B5EF4-FFF2-40B4-BE49-F238E27FC236}">
                    <a16:creationId xmlns:a16="http://schemas.microsoft.com/office/drawing/2014/main" id="{102ED41A-0433-D07F-73DC-38DCFC9A5046}"/>
                  </a:ext>
                </a:extLst>
              </p14:cNvPr>
              <p14:cNvContentPartPr/>
              <p14:nvPr/>
            </p14:nvContentPartPr>
            <p14:xfrm>
              <a:off x="9960570" y="1179720"/>
              <a:ext cx="53460" cy="145260"/>
            </p14:xfrm>
          </p:contentPart>
        </mc:Choice>
        <mc:Fallback>
          <p:pic>
            <p:nvPicPr>
              <p:cNvPr id="4" name="Input penna 3">
                <a:extLst>
                  <a:ext uri="{FF2B5EF4-FFF2-40B4-BE49-F238E27FC236}">
                    <a16:creationId xmlns:a16="http://schemas.microsoft.com/office/drawing/2014/main" id="{102ED41A-0433-D07F-73DC-38DCFC9A5046}"/>
                  </a:ext>
                </a:extLst>
              </p:cNvPr>
              <p:cNvPicPr/>
              <p:nvPr/>
            </p:nvPicPr>
            <p:blipFill>
              <a:blip r:embed="rId537"/>
              <a:stretch>
                <a:fillRect/>
              </a:stretch>
            </p:blipFill>
            <p:spPr>
              <a:xfrm>
                <a:off x="9942509" y="1161787"/>
                <a:ext cx="89220" cy="18076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8">
            <p14:nvContentPartPr>
              <p14:cNvPr id="19" name="Input penna 18">
                <a:extLst>
                  <a:ext uri="{FF2B5EF4-FFF2-40B4-BE49-F238E27FC236}">
                    <a16:creationId xmlns:a16="http://schemas.microsoft.com/office/drawing/2014/main" id="{0C0EF37B-3B50-4A17-4ADA-B1994715448E}"/>
                  </a:ext>
                </a:extLst>
              </p14:cNvPr>
              <p14:cNvContentPartPr/>
              <p14:nvPr/>
            </p14:nvContentPartPr>
            <p14:xfrm>
              <a:off x="11141550" y="4424040"/>
              <a:ext cx="386640" cy="1061640"/>
            </p14:xfrm>
          </p:contentPart>
        </mc:Choice>
        <mc:Fallback>
          <p:pic>
            <p:nvPicPr>
              <p:cNvPr id="19" name="Input penna 18">
                <a:extLst>
                  <a:ext uri="{FF2B5EF4-FFF2-40B4-BE49-F238E27FC236}">
                    <a16:creationId xmlns:a16="http://schemas.microsoft.com/office/drawing/2014/main" id="{0C0EF37B-3B50-4A17-4ADA-B1994715448E}"/>
                  </a:ext>
                </a:extLst>
              </p:cNvPr>
              <p:cNvPicPr/>
              <p:nvPr/>
            </p:nvPicPr>
            <p:blipFill>
              <a:blip r:embed="rId539"/>
              <a:stretch>
                <a:fillRect/>
              </a:stretch>
            </p:blipFill>
            <p:spPr>
              <a:xfrm>
                <a:off x="11123550" y="4406028"/>
                <a:ext cx="422280" cy="1097304"/>
              </a:xfrm>
              <a:prstGeom prst="rect">
                <a:avLst/>
              </a:prstGeom>
            </p:spPr>
          </p:pic>
        </mc:Fallback>
      </mc:AlternateContent>
      <p:grpSp>
        <p:nvGrpSpPr>
          <p:cNvPr id="36" name="Gruppo 35">
            <a:extLst>
              <a:ext uri="{FF2B5EF4-FFF2-40B4-BE49-F238E27FC236}">
                <a16:creationId xmlns:a16="http://schemas.microsoft.com/office/drawing/2014/main" id="{027B44E1-2D7A-64A7-68AE-605CFF09F4C3}"/>
              </a:ext>
            </a:extLst>
          </p:cNvPr>
          <p:cNvGrpSpPr/>
          <p:nvPr/>
        </p:nvGrpSpPr>
        <p:grpSpPr>
          <a:xfrm>
            <a:off x="10029690" y="1369800"/>
            <a:ext cx="696600" cy="1912140"/>
            <a:chOff x="6686460" y="913200"/>
            <a:chExt cx="464400" cy="1274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40">
              <p14:nvContentPartPr>
                <p14:cNvPr id="10" name="Input penna 9">
                  <a:extLst>
                    <a:ext uri="{FF2B5EF4-FFF2-40B4-BE49-F238E27FC236}">
                      <a16:creationId xmlns:a16="http://schemas.microsoft.com/office/drawing/2014/main" id="{E9301BD1-76B8-6D83-1202-7D330C1C5492}"/>
                    </a:ext>
                  </a:extLst>
                </p14:cNvPr>
                <p14:cNvContentPartPr/>
                <p14:nvPr/>
              </p14:nvContentPartPr>
              <p14:xfrm>
                <a:off x="7087860" y="2015880"/>
                <a:ext cx="63000" cy="172080"/>
              </p14:xfrm>
            </p:contentPart>
          </mc:Choice>
          <mc:Fallback xmlns="">
            <p:pic>
              <p:nvPicPr>
                <p:cNvPr id="10" name="Input penna 9">
                  <a:extLst>
                    <a:ext uri="{FF2B5EF4-FFF2-40B4-BE49-F238E27FC236}">
                      <a16:creationId xmlns:a16="http://schemas.microsoft.com/office/drawing/2014/main" id="{E9301BD1-76B8-6D83-1202-7D330C1C5492}"/>
                    </a:ext>
                  </a:extLst>
                </p:cNvPr>
                <p:cNvPicPr/>
                <p:nvPr/>
              </p:nvPicPr>
              <p:blipFill>
                <a:blip r:embed="rId541"/>
                <a:stretch>
                  <a:fillRect/>
                </a:stretch>
              </p:blipFill>
              <p:spPr>
                <a:xfrm>
                  <a:off x="7069860" y="1998240"/>
                  <a:ext cx="98640" cy="20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2">
              <p14:nvContentPartPr>
                <p14:cNvPr id="6" name="Input penna 5">
                  <a:extLst>
                    <a:ext uri="{FF2B5EF4-FFF2-40B4-BE49-F238E27FC236}">
                      <a16:creationId xmlns:a16="http://schemas.microsoft.com/office/drawing/2014/main" id="{48BA1AAC-8A3F-8CE3-6E85-385595754E2D}"/>
                    </a:ext>
                  </a:extLst>
                </p14:cNvPr>
                <p14:cNvContentPartPr/>
                <p14:nvPr/>
              </p14:nvContentPartPr>
              <p14:xfrm>
                <a:off x="6726420" y="1023720"/>
                <a:ext cx="47880" cy="131040"/>
              </p14:xfrm>
            </p:contentPart>
          </mc:Choice>
          <mc:Fallback xmlns="">
            <p:pic>
              <p:nvPicPr>
                <p:cNvPr id="6" name="Input penna 5">
                  <a:extLst>
                    <a:ext uri="{FF2B5EF4-FFF2-40B4-BE49-F238E27FC236}">
                      <a16:creationId xmlns:a16="http://schemas.microsoft.com/office/drawing/2014/main" id="{48BA1AAC-8A3F-8CE3-6E85-385595754E2D}"/>
                    </a:ext>
                  </a:extLst>
                </p:cNvPr>
                <p:cNvPicPr/>
                <p:nvPr/>
              </p:nvPicPr>
              <p:blipFill>
                <a:blip r:embed="rId543"/>
                <a:stretch>
                  <a:fillRect/>
                </a:stretch>
              </p:blipFill>
              <p:spPr>
                <a:xfrm>
                  <a:off x="6708780" y="1005720"/>
                  <a:ext cx="8352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4">
              <p14:nvContentPartPr>
                <p14:cNvPr id="7" name="Input penna 6">
                  <a:extLst>
                    <a:ext uri="{FF2B5EF4-FFF2-40B4-BE49-F238E27FC236}">
                      <a16:creationId xmlns:a16="http://schemas.microsoft.com/office/drawing/2014/main" id="{6DDEBAEE-72C7-C551-FB9A-B7A46F97A26B}"/>
                    </a:ext>
                  </a:extLst>
                </p14:cNvPr>
                <p14:cNvContentPartPr/>
                <p14:nvPr/>
              </p14:nvContentPartPr>
              <p14:xfrm>
                <a:off x="6929460" y="1581000"/>
                <a:ext cx="59400" cy="162000"/>
              </p14:xfrm>
            </p:contentPart>
          </mc:Choice>
          <mc:Fallback xmlns="">
            <p:pic>
              <p:nvPicPr>
                <p:cNvPr id="7" name="Input penna 6">
                  <a:extLst>
                    <a:ext uri="{FF2B5EF4-FFF2-40B4-BE49-F238E27FC236}">
                      <a16:creationId xmlns:a16="http://schemas.microsoft.com/office/drawing/2014/main" id="{6DDEBAEE-72C7-C551-FB9A-B7A46F97A26B}"/>
                    </a:ext>
                  </a:extLst>
                </p:cNvPr>
                <p:cNvPicPr/>
                <p:nvPr/>
              </p:nvPicPr>
              <p:blipFill>
                <a:blip r:embed="rId545"/>
                <a:stretch>
                  <a:fillRect/>
                </a:stretch>
              </p:blipFill>
              <p:spPr>
                <a:xfrm>
                  <a:off x="6911460" y="1563000"/>
                  <a:ext cx="9504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6">
              <p14:nvContentPartPr>
                <p14:cNvPr id="24" name="Input penna 23">
                  <a:extLst>
                    <a:ext uri="{FF2B5EF4-FFF2-40B4-BE49-F238E27FC236}">
                      <a16:creationId xmlns:a16="http://schemas.microsoft.com/office/drawing/2014/main" id="{40D842BD-42DA-9E42-64A8-E731E2892B3E}"/>
                    </a:ext>
                  </a:extLst>
                </p14:cNvPr>
                <p14:cNvContentPartPr/>
                <p14:nvPr/>
              </p14:nvContentPartPr>
              <p14:xfrm>
                <a:off x="6686460" y="913200"/>
                <a:ext cx="35640" cy="97200"/>
              </p14:xfrm>
            </p:contentPart>
          </mc:Choice>
          <mc:Fallback xmlns="">
            <p:pic>
              <p:nvPicPr>
                <p:cNvPr id="24" name="Input penna 23">
                  <a:extLst>
                    <a:ext uri="{FF2B5EF4-FFF2-40B4-BE49-F238E27FC236}">
                      <a16:creationId xmlns:a16="http://schemas.microsoft.com/office/drawing/2014/main" id="{40D842BD-42DA-9E42-64A8-E731E2892B3E}"/>
                    </a:ext>
                  </a:extLst>
                </p:cNvPr>
                <p:cNvPicPr/>
                <p:nvPr/>
              </p:nvPicPr>
              <p:blipFill>
                <a:blip r:embed="rId547"/>
                <a:stretch>
                  <a:fillRect/>
                </a:stretch>
              </p:blipFill>
              <p:spPr>
                <a:xfrm>
                  <a:off x="6668460" y="895560"/>
                  <a:ext cx="7128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8">
              <p14:nvContentPartPr>
                <p14:cNvPr id="25" name="Input penna 24">
                  <a:extLst>
                    <a:ext uri="{FF2B5EF4-FFF2-40B4-BE49-F238E27FC236}">
                      <a16:creationId xmlns:a16="http://schemas.microsoft.com/office/drawing/2014/main" id="{58F3CE7F-0E2D-AD40-1B85-0B7FC93BD1ED}"/>
                    </a:ext>
                  </a:extLst>
                </p14:cNvPr>
                <p14:cNvContentPartPr/>
                <p14:nvPr/>
              </p14:nvContentPartPr>
              <p14:xfrm>
                <a:off x="6784380" y="1182480"/>
                <a:ext cx="138240" cy="379800"/>
              </p14:xfrm>
            </p:contentPart>
          </mc:Choice>
          <mc:Fallback xmlns="">
            <p:pic>
              <p:nvPicPr>
                <p:cNvPr id="25" name="Input penna 24">
                  <a:extLst>
                    <a:ext uri="{FF2B5EF4-FFF2-40B4-BE49-F238E27FC236}">
                      <a16:creationId xmlns:a16="http://schemas.microsoft.com/office/drawing/2014/main" id="{58F3CE7F-0E2D-AD40-1B85-0B7FC93BD1ED}"/>
                    </a:ext>
                  </a:extLst>
                </p:cNvPr>
                <p:cNvPicPr/>
                <p:nvPr/>
              </p:nvPicPr>
              <p:blipFill>
                <a:blip r:embed="rId549"/>
                <a:stretch>
                  <a:fillRect/>
                </a:stretch>
              </p:blipFill>
              <p:spPr>
                <a:xfrm>
                  <a:off x="6766740" y="1164840"/>
                  <a:ext cx="173880" cy="41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0">
              <p14:nvContentPartPr>
                <p14:cNvPr id="35" name="Input penna 34">
                  <a:extLst>
                    <a:ext uri="{FF2B5EF4-FFF2-40B4-BE49-F238E27FC236}">
                      <a16:creationId xmlns:a16="http://schemas.microsoft.com/office/drawing/2014/main" id="{2A47F9FE-8425-75E9-5C11-EC5A586A55F6}"/>
                    </a:ext>
                  </a:extLst>
                </p14:cNvPr>
                <p14:cNvContentPartPr/>
                <p14:nvPr/>
              </p14:nvContentPartPr>
              <p14:xfrm>
                <a:off x="6999660" y="1773600"/>
                <a:ext cx="84960" cy="232560"/>
              </p14:xfrm>
            </p:contentPart>
          </mc:Choice>
          <mc:Fallback xmlns="">
            <p:pic>
              <p:nvPicPr>
                <p:cNvPr id="35" name="Input penna 34">
                  <a:extLst>
                    <a:ext uri="{FF2B5EF4-FFF2-40B4-BE49-F238E27FC236}">
                      <a16:creationId xmlns:a16="http://schemas.microsoft.com/office/drawing/2014/main" id="{2A47F9FE-8425-75E9-5C11-EC5A586A55F6}"/>
                    </a:ext>
                  </a:extLst>
                </p:cNvPr>
                <p:cNvPicPr/>
                <p:nvPr/>
              </p:nvPicPr>
              <p:blipFill>
                <a:blip r:embed="rId551"/>
                <a:stretch>
                  <a:fillRect/>
                </a:stretch>
              </p:blipFill>
              <p:spPr>
                <a:xfrm>
                  <a:off x="6981660" y="1755960"/>
                  <a:ext cx="120600" cy="268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552">
            <p14:nvContentPartPr>
              <p14:cNvPr id="37" name="Input penna 36">
                <a:extLst>
                  <a:ext uri="{FF2B5EF4-FFF2-40B4-BE49-F238E27FC236}">
                    <a16:creationId xmlns:a16="http://schemas.microsoft.com/office/drawing/2014/main" id="{49E8E56F-2C29-487D-DA9C-4BA7D39C71AA}"/>
                  </a:ext>
                </a:extLst>
              </p14:cNvPr>
              <p14:cNvContentPartPr/>
              <p14:nvPr/>
            </p14:nvContentPartPr>
            <p14:xfrm>
              <a:off x="10734930" y="3279240"/>
              <a:ext cx="57240" cy="156600"/>
            </p14:xfrm>
          </p:contentPart>
        </mc:Choice>
        <mc:Fallback>
          <p:pic>
            <p:nvPicPr>
              <p:cNvPr id="37" name="Input penna 36">
                <a:extLst>
                  <a:ext uri="{FF2B5EF4-FFF2-40B4-BE49-F238E27FC236}">
                    <a16:creationId xmlns:a16="http://schemas.microsoft.com/office/drawing/2014/main" id="{49E8E56F-2C29-487D-DA9C-4BA7D39C71AA}"/>
                  </a:ext>
                </a:extLst>
              </p:cNvPr>
              <p:cNvPicPr/>
              <p:nvPr/>
            </p:nvPicPr>
            <p:blipFill>
              <a:blip r:embed="rId553"/>
              <a:stretch>
                <a:fillRect/>
              </a:stretch>
            </p:blipFill>
            <p:spPr>
              <a:xfrm>
                <a:off x="10717042" y="3261240"/>
                <a:ext cx="92657" cy="192240"/>
              </a:xfrm>
              <a:prstGeom prst="rect">
                <a:avLst/>
              </a:prstGeom>
            </p:spPr>
          </p:pic>
        </mc:Fallback>
      </mc:AlternateContent>
      <p:grpSp>
        <p:nvGrpSpPr>
          <p:cNvPr id="46" name="Gruppo 45">
            <a:extLst>
              <a:ext uri="{FF2B5EF4-FFF2-40B4-BE49-F238E27FC236}">
                <a16:creationId xmlns:a16="http://schemas.microsoft.com/office/drawing/2014/main" id="{5FD9ACA0-696A-7396-9297-52D019C41723}"/>
              </a:ext>
            </a:extLst>
          </p:cNvPr>
          <p:cNvGrpSpPr/>
          <p:nvPr/>
        </p:nvGrpSpPr>
        <p:grpSpPr>
          <a:xfrm>
            <a:off x="10784070" y="3442320"/>
            <a:ext cx="332100" cy="911520"/>
            <a:chOff x="7189380" y="2294880"/>
            <a:chExt cx="221400" cy="607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54">
              <p14:nvContentPartPr>
                <p14:cNvPr id="11" name="Input penna 10">
                  <a:extLst>
                    <a:ext uri="{FF2B5EF4-FFF2-40B4-BE49-F238E27FC236}">
                      <a16:creationId xmlns:a16="http://schemas.microsoft.com/office/drawing/2014/main" id="{9717BAA2-E93F-4B8F-14DA-C224F97BAE49}"/>
                    </a:ext>
                  </a:extLst>
                </p14:cNvPr>
                <p14:cNvContentPartPr/>
                <p14:nvPr/>
              </p14:nvContentPartPr>
              <p14:xfrm>
                <a:off x="7189380" y="2294880"/>
                <a:ext cx="50040" cy="136440"/>
              </p14:xfrm>
            </p:contentPart>
          </mc:Choice>
          <mc:Fallback xmlns="">
            <p:pic>
              <p:nvPicPr>
                <p:cNvPr id="11" name="Input penna 10">
                  <a:extLst>
                    <a:ext uri="{FF2B5EF4-FFF2-40B4-BE49-F238E27FC236}">
                      <a16:creationId xmlns:a16="http://schemas.microsoft.com/office/drawing/2014/main" id="{9717BAA2-E93F-4B8F-14DA-C224F97BAE49}"/>
                    </a:ext>
                  </a:extLst>
                </p:cNvPr>
                <p:cNvPicPr/>
                <p:nvPr/>
              </p:nvPicPr>
              <p:blipFill>
                <a:blip r:embed="rId555"/>
                <a:stretch>
                  <a:fillRect/>
                </a:stretch>
              </p:blipFill>
              <p:spPr>
                <a:xfrm>
                  <a:off x="7171380" y="2277240"/>
                  <a:ext cx="8568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6">
              <p14:nvContentPartPr>
                <p14:cNvPr id="16" name="Input penna 15">
                  <a:extLst>
                    <a:ext uri="{FF2B5EF4-FFF2-40B4-BE49-F238E27FC236}">
                      <a16:creationId xmlns:a16="http://schemas.microsoft.com/office/drawing/2014/main" id="{B67AD60E-473D-3C43-71C1-EED7BE42A58E}"/>
                    </a:ext>
                  </a:extLst>
                </p14:cNvPr>
                <p14:cNvContentPartPr/>
                <p14:nvPr/>
              </p14:nvContentPartPr>
              <p14:xfrm>
                <a:off x="7346700" y="2727240"/>
                <a:ext cx="64080" cy="175320"/>
              </p14:xfrm>
            </p:contentPart>
          </mc:Choice>
          <mc:Fallback xmlns="">
            <p:pic>
              <p:nvPicPr>
                <p:cNvPr id="16" name="Input penna 15">
                  <a:extLst>
                    <a:ext uri="{FF2B5EF4-FFF2-40B4-BE49-F238E27FC236}">
                      <a16:creationId xmlns:a16="http://schemas.microsoft.com/office/drawing/2014/main" id="{B67AD60E-473D-3C43-71C1-EED7BE42A58E}"/>
                    </a:ext>
                  </a:extLst>
                </p:cNvPr>
                <p:cNvPicPr/>
                <p:nvPr/>
              </p:nvPicPr>
              <p:blipFill>
                <a:blip r:embed="rId557"/>
                <a:stretch>
                  <a:fillRect/>
                </a:stretch>
              </p:blipFill>
              <p:spPr>
                <a:xfrm>
                  <a:off x="7328700" y="2709600"/>
                  <a:ext cx="99720" cy="21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8">
              <p14:nvContentPartPr>
                <p14:cNvPr id="45" name="Input penna 44">
                  <a:extLst>
                    <a:ext uri="{FF2B5EF4-FFF2-40B4-BE49-F238E27FC236}">
                      <a16:creationId xmlns:a16="http://schemas.microsoft.com/office/drawing/2014/main" id="{718689AC-C90C-8D72-3D30-CF8008412AAB}"/>
                    </a:ext>
                  </a:extLst>
                </p14:cNvPr>
                <p14:cNvContentPartPr/>
                <p14:nvPr/>
              </p14:nvContentPartPr>
              <p14:xfrm>
                <a:off x="7253820" y="2453640"/>
                <a:ext cx="96480" cy="264600"/>
              </p14:xfrm>
            </p:contentPart>
          </mc:Choice>
          <mc:Fallback xmlns="">
            <p:pic>
              <p:nvPicPr>
                <p:cNvPr id="45" name="Input penna 44">
                  <a:extLst>
                    <a:ext uri="{FF2B5EF4-FFF2-40B4-BE49-F238E27FC236}">
                      <a16:creationId xmlns:a16="http://schemas.microsoft.com/office/drawing/2014/main" id="{718689AC-C90C-8D72-3D30-CF8008412AAB}"/>
                    </a:ext>
                  </a:extLst>
                </p:cNvPr>
                <p:cNvPicPr/>
                <p:nvPr/>
              </p:nvPicPr>
              <p:blipFill>
                <a:blip r:embed="rId559"/>
                <a:stretch>
                  <a:fillRect/>
                </a:stretch>
              </p:blipFill>
              <p:spPr>
                <a:xfrm>
                  <a:off x="7236180" y="2435640"/>
                  <a:ext cx="132120" cy="300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560">
            <p14:nvContentPartPr>
              <p14:cNvPr id="28" name="Input penna 27">
                <a:extLst>
                  <a:ext uri="{FF2B5EF4-FFF2-40B4-BE49-F238E27FC236}">
                    <a16:creationId xmlns:a16="http://schemas.microsoft.com/office/drawing/2014/main" id="{3F82DC3C-CE31-F037-391B-AADAB57E955E}"/>
                  </a:ext>
                </a:extLst>
              </p14:cNvPr>
              <p14:cNvContentPartPr/>
              <p14:nvPr/>
            </p14:nvContentPartPr>
            <p14:xfrm>
              <a:off x="12012750" y="901350"/>
              <a:ext cx="6480" cy="113400"/>
            </p14:xfrm>
          </p:contentPart>
        </mc:Choice>
        <mc:Fallback>
          <p:pic>
            <p:nvPicPr>
              <p:cNvPr id="28" name="Input penna 27">
                <a:extLst>
                  <a:ext uri="{FF2B5EF4-FFF2-40B4-BE49-F238E27FC236}">
                    <a16:creationId xmlns:a16="http://schemas.microsoft.com/office/drawing/2014/main" id="{3F82DC3C-CE31-F037-391B-AADAB57E955E}"/>
                  </a:ext>
                </a:extLst>
              </p:cNvPr>
              <p:cNvPicPr/>
              <p:nvPr/>
            </p:nvPicPr>
            <p:blipFill>
              <a:blip r:embed="rId561"/>
              <a:stretch>
                <a:fillRect/>
              </a:stretch>
            </p:blipFill>
            <p:spPr>
              <a:xfrm>
                <a:off x="11994750" y="883350"/>
                <a:ext cx="42120" cy="14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2">
            <p14:nvContentPartPr>
              <p14:cNvPr id="48" name="Input penna 47">
                <a:extLst>
                  <a:ext uri="{FF2B5EF4-FFF2-40B4-BE49-F238E27FC236}">
                    <a16:creationId xmlns:a16="http://schemas.microsoft.com/office/drawing/2014/main" id="{AF0C184E-01B3-409A-1BA9-1E81A70DD3FD}"/>
                  </a:ext>
                </a:extLst>
              </p14:cNvPr>
              <p14:cNvContentPartPr/>
              <p14:nvPr/>
            </p14:nvContentPartPr>
            <p14:xfrm>
              <a:off x="12100230" y="1725930"/>
              <a:ext cx="12420" cy="227340"/>
            </p14:xfrm>
          </p:contentPart>
        </mc:Choice>
        <mc:Fallback>
          <p:pic>
            <p:nvPicPr>
              <p:cNvPr id="48" name="Input penna 47">
                <a:extLst>
                  <a:ext uri="{FF2B5EF4-FFF2-40B4-BE49-F238E27FC236}">
                    <a16:creationId xmlns:a16="http://schemas.microsoft.com/office/drawing/2014/main" id="{AF0C184E-01B3-409A-1BA9-1E81A70DD3FD}"/>
                  </a:ext>
                </a:extLst>
              </p:cNvPr>
              <p:cNvPicPr/>
              <p:nvPr/>
            </p:nvPicPr>
            <p:blipFill>
              <a:blip r:embed="rId563"/>
              <a:stretch>
                <a:fillRect/>
              </a:stretch>
            </p:blipFill>
            <p:spPr>
              <a:xfrm>
                <a:off x="12081965" y="1707973"/>
                <a:ext cx="48584" cy="26289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4">
            <p14:nvContentPartPr>
              <p14:cNvPr id="53" name="Input penna 52">
                <a:extLst>
                  <a:ext uri="{FF2B5EF4-FFF2-40B4-BE49-F238E27FC236}">
                    <a16:creationId xmlns:a16="http://schemas.microsoft.com/office/drawing/2014/main" id="{9D867E7D-9BD5-DC7F-758E-D2DE8C777203}"/>
                  </a:ext>
                </a:extLst>
              </p14:cNvPr>
              <p14:cNvContentPartPr/>
              <p14:nvPr/>
            </p14:nvContentPartPr>
            <p14:xfrm>
              <a:off x="12179610" y="2572110"/>
              <a:ext cx="9720" cy="261360"/>
            </p14:xfrm>
          </p:contentPart>
        </mc:Choice>
        <mc:Fallback>
          <p:pic>
            <p:nvPicPr>
              <p:cNvPr id="53" name="Input penna 52">
                <a:extLst>
                  <a:ext uri="{FF2B5EF4-FFF2-40B4-BE49-F238E27FC236}">
                    <a16:creationId xmlns:a16="http://schemas.microsoft.com/office/drawing/2014/main" id="{9D867E7D-9BD5-DC7F-758E-D2DE8C777203}"/>
                  </a:ext>
                </a:extLst>
              </p:cNvPr>
              <p:cNvPicPr/>
              <p:nvPr/>
            </p:nvPicPr>
            <p:blipFill>
              <a:blip r:embed="rId565"/>
              <a:stretch>
                <a:fillRect/>
              </a:stretch>
            </p:blipFill>
            <p:spPr>
              <a:xfrm>
                <a:off x="12161610" y="2554110"/>
                <a:ext cx="45360" cy="29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6">
            <p14:nvContentPartPr>
              <p14:cNvPr id="55" name="Input penna 54">
                <a:extLst>
                  <a:ext uri="{FF2B5EF4-FFF2-40B4-BE49-F238E27FC236}">
                    <a16:creationId xmlns:a16="http://schemas.microsoft.com/office/drawing/2014/main" id="{887DE4B7-F1E6-B9E4-0B96-61ACC9D5660C}"/>
                  </a:ext>
                </a:extLst>
              </p14:cNvPr>
              <p14:cNvContentPartPr/>
              <p14:nvPr/>
            </p14:nvContentPartPr>
            <p14:xfrm>
              <a:off x="12195270" y="3016530"/>
              <a:ext cx="7020" cy="181980"/>
            </p14:xfrm>
          </p:contentPart>
        </mc:Choice>
        <mc:Fallback>
          <p:pic>
            <p:nvPicPr>
              <p:cNvPr id="55" name="Input penna 54">
                <a:extLst>
                  <a:ext uri="{FF2B5EF4-FFF2-40B4-BE49-F238E27FC236}">
                    <a16:creationId xmlns:a16="http://schemas.microsoft.com/office/drawing/2014/main" id="{887DE4B7-F1E6-B9E4-0B96-61ACC9D5660C}"/>
                  </a:ext>
                </a:extLst>
              </p:cNvPr>
              <p:cNvPicPr/>
              <p:nvPr/>
            </p:nvPicPr>
            <p:blipFill>
              <a:blip r:embed="rId567"/>
              <a:stretch>
                <a:fillRect/>
              </a:stretch>
            </p:blipFill>
            <p:spPr>
              <a:xfrm>
                <a:off x="12176796" y="2998512"/>
                <a:ext cx="43598" cy="21765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8">
            <p14:nvContentPartPr>
              <p14:cNvPr id="56" name="Input penna 55">
                <a:extLst>
                  <a:ext uri="{FF2B5EF4-FFF2-40B4-BE49-F238E27FC236}">
                    <a16:creationId xmlns:a16="http://schemas.microsoft.com/office/drawing/2014/main" id="{8B8AD1A5-5CB8-CB69-DE54-890C4923E818}"/>
                  </a:ext>
                </a:extLst>
              </p14:cNvPr>
              <p14:cNvContentPartPr/>
              <p14:nvPr/>
            </p14:nvContentPartPr>
            <p14:xfrm>
              <a:off x="12220650" y="3428550"/>
              <a:ext cx="7560" cy="206280"/>
            </p14:xfrm>
          </p:contentPart>
        </mc:Choice>
        <mc:Fallback>
          <p:pic>
            <p:nvPicPr>
              <p:cNvPr id="56" name="Input penna 55">
                <a:extLst>
                  <a:ext uri="{FF2B5EF4-FFF2-40B4-BE49-F238E27FC236}">
                    <a16:creationId xmlns:a16="http://schemas.microsoft.com/office/drawing/2014/main" id="{8B8AD1A5-5CB8-CB69-DE54-890C4923E818}"/>
                  </a:ext>
                </a:extLst>
              </p:cNvPr>
              <p:cNvPicPr/>
              <p:nvPr/>
            </p:nvPicPr>
            <p:blipFill>
              <a:blip r:embed="rId569"/>
              <a:stretch>
                <a:fillRect/>
              </a:stretch>
            </p:blipFill>
            <p:spPr>
              <a:xfrm>
                <a:off x="12203468" y="3410550"/>
                <a:ext cx="41580" cy="24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0">
            <p14:nvContentPartPr>
              <p14:cNvPr id="60" name="Input penna 59">
                <a:extLst>
                  <a:ext uri="{FF2B5EF4-FFF2-40B4-BE49-F238E27FC236}">
                    <a16:creationId xmlns:a16="http://schemas.microsoft.com/office/drawing/2014/main" id="{5D80E4DF-8B32-483E-BECC-67C4C67F0D6B}"/>
                  </a:ext>
                </a:extLst>
              </p14:cNvPr>
              <p14:cNvContentPartPr/>
              <p14:nvPr/>
            </p14:nvContentPartPr>
            <p14:xfrm>
              <a:off x="12196890" y="3943170"/>
              <a:ext cx="540" cy="193860"/>
            </p14:xfrm>
          </p:contentPart>
        </mc:Choice>
        <mc:Fallback>
          <p:pic>
            <p:nvPicPr>
              <p:cNvPr id="60" name="Input penna 59">
                <a:extLst>
                  <a:ext uri="{FF2B5EF4-FFF2-40B4-BE49-F238E27FC236}">
                    <a16:creationId xmlns:a16="http://schemas.microsoft.com/office/drawing/2014/main" id="{5D80E4DF-8B32-483E-BECC-67C4C67F0D6B}"/>
                  </a:ext>
                </a:extLst>
              </p:cNvPr>
              <p:cNvPicPr/>
              <p:nvPr/>
            </p:nvPicPr>
            <p:blipFill>
              <a:blip r:embed="rId571"/>
              <a:stretch>
                <a:fillRect/>
              </a:stretch>
            </p:blipFill>
            <p:spPr>
              <a:xfrm>
                <a:off x="12169890" y="3925153"/>
                <a:ext cx="54000" cy="2295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2">
            <p14:nvContentPartPr>
              <p14:cNvPr id="62" name="Input penna 61">
                <a:extLst>
                  <a:ext uri="{FF2B5EF4-FFF2-40B4-BE49-F238E27FC236}">
                    <a16:creationId xmlns:a16="http://schemas.microsoft.com/office/drawing/2014/main" id="{D78A256E-AF6B-93A8-BE95-0BF44E741C11}"/>
                  </a:ext>
                </a:extLst>
              </p14:cNvPr>
              <p14:cNvContentPartPr/>
              <p14:nvPr/>
            </p14:nvContentPartPr>
            <p14:xfrm>
              <a:off x="12196890" y="4423230"/>
              <a:ext cx="540" cy="239760"/>
            </p14:xfrm>
          </p:contentPart>
        </mc:Choice>
        <mc:Fallback>
          <p:pic>
            <p:nvPicPr>
              <p:cNvPr id="62" name="Input penna 61">
                <a:extLst>
                  <a:ext uri="{FF2B5EF4-FFF2-40B4-BE49-F238E27FC236}">
                    <a16:creationId xmlns:a16="http://schemas.microsoft.com/office/drawing/2014/main" id="{D78A256E-AF6B-93A8-BE95-0BF44E741C11}"/>
                  </a:ext>
                </a:extLst>
              </p:cNvPr>
              <p:cNvPicPr/>
              <p:nvPr/>
            </p:nvPicPr>
            <p:blipFill>
              <a:blip r:embed="rId573"/>
              <a:stretch>
                <a:fillRect/>
              </a:stretch>
            </p:blipFill>
            <p:spPr>
              <a:xfrm>
                <a:off x="12169890" y="4405203"/>
                <a:ext cx="54000" cy="27545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4">
            <p14:nvContentPartPr>
              <p14:cNvPr id="70" name="Input penna 69">
                <a:extLst>
                  <a:ext uri="{FF2B5EF4-FFF2-40B4-BE49-F238E27FC236}">
                    <a16:creationId xmlns:a16="http://schemas.microsoft.com/office/drawing/2014/main" id="{2F936AFD-8C76-1D7C-8894-17119A8B90ED}"/>
                  </a:ext>
                </a:extLst>
              </p14:cNvPr>
              <p14:cNvContentPartPr/>
              <p14:nvPr/>
            </p14:nvContentPartPr>
            <p14:xfrm>
              <a:off x="12196890" y="5132250"/>
              <a:ext cx="540" cy="227880"/>
            </p14:xfrm>
          </p:contentPart>
        </mc:Choice>
        <mc:Fallback>
          <p:pic>
            <p:nvPicPr>
              <p:cNvPr id="70" name="Input penna 69">
                <a:extLst>
                  <a:ext uri="{FF2B5EF4-FFF2-40B4-BE49-F238E27FC236}">
                    <a16:creationId xmlns:a16="http://schemas.microsoft.com/office/drawing/2014/main" id="{2F936AFD-8C76-1D7C-8894-17119A8B90ED}"/>
                  </a:ext>
                </a:extLst>
              </p:cNvPr>
              <p:cNvPicPr/>
              <p:nvPr/>
            </p:nvPicPr>
            <p:blipFill>
              <a:blip r:embed="rId575"/>
              <a:stretch>
                <a:fillRect/>
              </a:stretch>
            </p:blipFill>
            <p:spPr>
              <a:xfrm>
                <a:off x="12169890" y="5114250"/>
                <a:ext cx="54000" cy="26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6">
            <p14:nvContentPartPr>
              <p14:cNvPr id="71" name="Input penna 70">
                <a:extLst>
                  <a:ext uri="{FF2B5EF4-FFF2-40B4-BE49-F238E27FC236}">
                    <a16:creationId xmlns:a16="http://schemas.microsoft.com/office/drawing/2014/main" id="{26D4F248-3575-507E-42B5-CDFD645861AB}"/>
                  </a:ext>
                </a:extLst>
              </p14:cNvPr>
              <p14:cNvContentPartPr/>
              <p14:nvPr/>
            </p14:nvContentPartPr>
            <p14:xfrm>
              <a:off x="12231450" y="6367770"/>
              <a:ext cx="540" cy="250560"/>
            </p14:xfrm>
          </p:contentPart>
        </mc:Choice>
        <mc:Fallback>
          <p:pic>
            <p:nvPicPr>
              <p:cNvPr id="71" name="Input penna 70">
                <a:extLst>
                  <a:ext uri="{FF2B5EF4-FFF2-40B4-BE49-F238E27FC236}">
                    <a16:creationId xmlns:a16="http://schemas.microsoft.com/office/drawing/2014/main" id="{26D4F248-3575-507E-42B5-CDFD645861AB}"/>
                  </a:ext>
                </a:extLst>
              </p:cNvPr>
              <p:cNvPicPr/>
              <p:nvPr/>
            </p:nvPicPr>
            <p:blipFill>
              <a:blip r:embed="rId577"/>
              <a:stretch>
                <a:fillRect/>
              </a:stretch>
            </p:blipFill>
            <p:spPr>
              <a:xfrm>
                <a:off x="12204450" y="6349770"/>
                <a:ext cx="54000" cy="28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8">
            <p14:nvContentPartPr>
              <p14:cNvPr id="72" name="Input penna 71">
                <a:extLst>
                  <a:ext uri="{FF2B5EF4-FFF2-40B4-BE49-F238E27FC236}">
                    <a16:creationId xmlns:a16="http://schemas.microsoft.com/office/drawing/2014/main" id="{3C22E55C-D33F-54E7-5BF8-C6DEFDB95DFC}"/>
                  </a:ext>
                </a:extLst>
              </p14:cNvPr>
              <p14:cNvContentPartPr/>
              <p14:nvPr/>
            </p14:nvContentPartPr>
            <p14:xfrm>
              <a:off x="12241170" y="6663150"/>
              <a:ext cx="7560" cy="205740"/>
            </p14:xfrm>
          </p:contentPart>
        </mc:Choice>
        <mc:Fallback>
          <p:pic>
            <p:nvPicPr>
              <p:cNvPr id="72" name="Input penna 71">
                <a:extLst>
                  <a:ext uri="{FF2B5EF4-FFF2-40B4-BE49-F238E27FC236}">
                    <a16:creationId xmlns:a16="http://schemas.microsoft.com/office/drawing/2014/main" id="{3C22E55C-D33F-54E7-5BF8-C6DEFDB95DFC}"/>
                  </a:ext>
                </a:extLst>
              </p:cNvPr>
              <p:cNvPicPr/>
              <p:nvPr/>
            </p:nvPicPr>
            <p:blipFill>
              <a:blip r:embed="rId579"/>
              <a:stretch>
                <a:fillRect/>
              </a:stretch>
            </p:blipFill>
            <p:spPr>
              <a:xfrm>
                <a:off x="12223170" y="6645134"/>
                <a:ext cx="43200" cy="2414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0">
            <p14:nvContentPartPr>
              <p14:cNvPr id="76" name="Input penna 75">
                <a:extLst>
                  <a:ext uri="{FF2B5EF4-FFF2-40B4-BE49-F238E27FC236}">
                    <a16:creationId xmlns:a16="http://schemas.microsoft.com/office/drawing/2014/main" id="{91CF4D45-DBFA-8FA8-ABB2-36E0E64CB819}"/>
                  </a:ext>
                </a:extLst>
              </p14:cNvPr>
              <p14:cNvContentPartPr/>
              <p14:nvPr/>
            </p14:nvContentPartPr>
            <p14:xfrm>
              <a:off x="12170970" y="7399710"/>
              <a:ext cx="24300" cy="226260"/>
            </p14:xfrm>
          </p:contentPart>
        </mc:Choice>
        <mc:Fallback>
          <p:pic>
            <p:nvPicPr>
              <p:cNvPr id="76" name="Input penna 75">
                <a:extLst>
                  <a:ext uri="{FF2B5EF4-FFF2-40B4-BE49-F238E27FC236}">
                    <a16:creationId xmlns:a16="http://schemas.microsoft.com/office/drawing/2014/main" id="{91CF4D45-DBFA-8FA8-ABB2-36E0E64CB819}"/>
                  </a:ext>
                </a:extLst>
              </p:cNvPr>
              <p:cNvPicPr/>
              <p:nvPr/>
            </p:nvPicPr>
            <p:blipFill>
              <a:blip r:embed="rId581"/>
              <a:stretch>
                <a:fillRect/>
              </a:stretch>
            </p:blipFill>
            <p:spPr>
              <a:xfrm>
                <a:off x="12152836" y="7381696"/>
                <a:ext cx="60206" cy="26192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2">
            <p14:nvContentPartPr>
              <p14:cNvPr id="78" name="Input penna 77">
                <a:extLst>
                  <a:ext uri="{FF2B5EF4-FFF2-40B4-BE49-F238E27FC236}">
                    <a16:creationId xmlns:a16="http://schemas.microsoft.com/office/drawing/2014/main" id="{1E535EC1-BD68-42ED-6CCA-E782D5D258B7}"/>
                  </a:ext>
                </a:extLst>
              </p14:cNvPr>
              <p14:cNvContentPartPr/>
              <p14:nvPr/>
            </p14:nvContentPartPr>
            <p14:xfrm>
              <a:off x="11998170" y="8124030"/>
              <a:ext cx="72900" cy="211680"/>
            </p14:xfrm>
          </p:contentPart>
        </mc:Choice>
        <mc:Fallback>
          <p:pic>
            <p:nvPicPr>
              <p:cNvPr id="78" name="Input penna 77">
                <a:extLst>
                  <a:ext uri="{FF2B5EF4-FFF2-40B4-BE49-F238E27FC236}">
                    <a16:creationId xmlns:a16="http://schemas.microsoft.com/office/drawing/2014/main" id="{1E535EC1-BD68-42ED-6CCA-E782D5D258B7}"/>
                  </a:ext>
                </a:extLst>
              </p:cNvPr>
              <p:cNvPicPr/>
              <p:nvPr/>
            </p:nvPicPr>
            <p:blipFill>
              <a:blip r:embed="rId583"/>
              <a:stretch>
                <a:fillRect/>
              </a:stretch>
            </p:blipFill>
            <p:spPr>
              <a:xfrm>
                <a:off x="11980125" y="8105969"/>
                <a:ext cx="108628" cy="24744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4">
            <p14:nvContentPartPr>
              <p14:cNvPr id="88" name="Input penna 87">
                <a:extLst>
                  <a:ext uri="{FF2B5EF4-FFF2-40B4-BE49-F238E27FC236}">
                    <a16:creationId xmlns:a16="http://schemas.microsoft.com/office/drawing/2014/main" id="{042B5C92-6D70-DB40-F6EF-8F839C3A5539}"/>
                  </a:ext>
                </a:extLst>
              </p14:cNvPr>
              <p14:cNvContentPartPr/>
              <p14:nvPr/>
            </p14:nvContentPartPr>
            <p14:xfrm>
              <a:off x="10888470" y="9840690"/>
              <a:ext cx="127440" cy="196020"/>
            </p14:xfrm>
          </p:contentPart>
        </mc:Choice>
        <mc:Fallback>
          <p:pic>
            <p:nvPicPr>
              <p:cNvPr id="88" name="Input penna 87">
                <a:extLst>
                  <a:ext uri="{FF2B5EF4-FFF2-40B4-BE49-F238E27FC236}">
                    <a16:creationId xmlns:a16="http://schemas.microsoft.com/office/drawing/2014/main" id="{042B5C92-6D70-DB40-F6EF-8F839C3A5539}"/>
                  </a:ext>
                </a:extLst>
              </p:cNvPr>
              <p:cNvPicPr/>
              <p:nvPr/>
            </p:nvPicPr>
            <p:blipFill>
              <a:blip r:embed="rId585"/>
              <a:stretch>
                <a:fillRect/>
              </a:stretch>
            </p:blipFill>
            <p:spPr>
              <a:xfrm>
                <a:off x="10870470" y="9822739"/>
                <a:ext cx="163080" cy="23156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6">
            <p14:nvContentPartPr>
              <p14:cNvPr id="89" name="Input penna 88">
                <a:extLst>
                  <a:ext uri="{FF2B5EF4-FFF2-40B4-BE49-F238E27FC236}">
                    <a16:creationId xmlns:a16="http://schemas.microsoft.com/office/drawing/2014/main" id="{C51657FD-D5FA-02CB-999B-9E4B90022B34}"/>
                  </a:ext>
                </a:extLst>
              </p14:cNvPr>
              <p14:cNvContentPartPr/>
              <p14:nvPr/>
            </p14:nvContentPartPr>
            <p14:xfrm>
              <a:off x="12018690" y="1016100"/>
              <a:ext cx="77760" cy="735480"/>
            </p14:xfrm>
          </p:contentPart>
        </mc:Choice>
        <mc:Fallback>
          <p:pic>
            <p:nvPicPr>
              <p:cNvPr id="89" name="Input penna 88">
                <a:extLst>
                  <a:ext uri="{FF2B5EF4-FFF2-40B4-BE49-F238E27FC236}">
                    <a16:creationId xmlns:a16="http://schemas.microsoft.com/office/drawing/2014/main" id="{C51657FD-D5FA-02CB-999B-9E4B90022B34}"/>
                  </a:ext>
                </a:extLst>
              </p:cNvPr>
              <p:cNvPicPr/>
              <p:nvPr/>
            </p:nvPicPr>
            <p:blipFill>
              <a:blip r:embed="rId587"/>
              <a:stretch>
                <a:fillRect/>
              </a:stretch>
            </p:blipFill>
            <p:spPr>
              <a:xfrm>
                <a:off x="12000690" y="998082"/>
                <a:ext cx="113400" cy="77115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8">
            <p14:nvContentPartPr>
              <p14:cNvPr id="90" name="Input penna 89">
                <a:extLst>
                  <a:ext uri="{FF2B5EF4-FFF2-40B4-BE49-F238E27FC236}">
                    <a16:creationId xmlns:a16="http://schemas.microsoft.com/office/drawing/2014/main" id="{D4B7318B-4F2E-5307-60F0-8C4237CA1A95}"/>
                  </a:ext>
                </a:extLst>
              </p14:cNvPr>
              <p14:cNvContentPartPr/>
              <p14:nvPr/>
            </p14:nvContentPartPr>
            <p14:xfrm>
              <a:off x="12112650" y="1999440"/>
              <a:ext cx="48600" cy="548640"/>
            </p14:xfrm>
          </p:contentPart>
        </mc:Choice>
        <mc:Fallback>
          <p:pic>
            <p:nvPicPr>
              <p:cNvPr id="90" name="Input penna 89">
                <a:extLst>
                  <a:ext uri="{FF2B5EF4-FFF2-40B4-BE49-F238E27FC236}">
                    <a16:creationId xmlns:a16="http://schemas.microsoft.com/office/drawing/2014/main" id="{D4B7318B-4F2E-5307-60F0-8C4237CA1A95}"/>
                  </a:ext>
                </a:extLst>
              </p:cNvPr>
              <p:cNvPicPr/>
              <p:nvPr/>
            </p:nvPicPr>
            <p:blipFill>
              <a:blip r:embed="rId589"/>
              <a:stretch>
                <a:fillRect/>
              </a:stretch>
            </p:blipFill>
            <p:spPr>
              <a:xfrm>
                <a:off x="12094379" y="1981416"/>
                <a:ext cx="84776" cy="5843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0">
            <p14:nvContentPartPr>
              <p14:cNvPr id="92" name="Input penna 91">
                <a:extLst>
                  <a:ext uri="{FF2B5EF4-FFF2-40B4-BE49-F238E27FC236}">
                    <a16:creationId xmlns:a16="http://schemas.microsoft.com/office/drawing/2014/main" id="{A16335BE-E973-CE75-6BE7-0101758A49FE}"/>
                  </a:ext>
                </a:extLst>
              </p14:cNvPr>
              <p14:cNvContentPartPr/>
              <p14:nvPr/>
            </p14:nvContentPartPr>
            <p14:xfrm>
              <a:off x="12187710" y="2859660"/>
              <a:ext cx="13500" cy="147420"/>
            </p14:xfrm>
          </p:contentPart>
        </mc:Choice>
        <mc:Fallback>
          <p:pic>
            <p:nvPicPr>
              <p:cNvPr id="92" name="Input penna 91">
                <a:extLst>
                  <a:ext uri="{FF2B5EF4-FFF2-40B4-BE49-F238E27FC236}">
                    <a16:creationId xmlns:a16="http://schemas.microsoft.com/office/drawing/2014/main" id="{A16335BE-E973-CE75-6BE7-0101758A49FE}"/>
                  </a:ext>
                </a:extLst>
              </p:cNvPr>
              <p:cNvPicPr/>
              <p:nvPr/>
            </p:nvPicPr>
            <p:blipFill>
              <a:blip r:embed="rId591"/>
              <a:stretch>
                <a:fillRect/>
              </a:stretch>
            </p:blipFill>
            <p:spPr>
              <a:xfrm>
                <a:off x="12169467" y="2841638"/>
                <a:ext cx="49622" cy="18310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2">
            <p14:nvContentPartPr>
              <p14:cNvPr id="93" name="Input penna 92">
                <a:extLst>
                  <a:ext uri="{FF2B5EF4-FFF2-40B4-BE49-F238E27FC236}">
                    <a16:creationId xmlns:a16="http://schemas.microsoft.com/office/drawing/2014/main" id="{FA3B38F1-6AF0-2344-23A5-46EF20E93BB3}"/>
                  </a:ext>
                </a:extLst>
              </p14:cNvPr>
              <p14:cNvContentPartPr/>
              <p14:nvPr/>
            </p14:nvContentPartPr>
            <p14:xfrm>
              <a:off x="12197970" y="3211200"/>
              <a:ext cx="14040" cy="194400"/>
            </p14:xfrm>
          </p:contentPart>
        </mc:Choice>
        <mc:Fallback>
          <p:pic>
            <p:nvPicPr>
              <p:cNvPr id="93" name="Input penna 92">
                <a:extLst>
                  <a:ext uri="{FF2B5EF4-FFF2-40B4-BE49-F238E27FC236}">
                    <a16:creationId xmlns:a16="http://schemas.microsoft.com/office/drawing/2014/main" id="{FA3B38F1-6AF0-2344-23A5-46EF20E93BB3}"/>
                  </a:ext>
                </a:extLst>
              </p:cNvPr>
              <p:cNvPicPr/>
              <p:nvPr/>
            </p:nvPicPr>
            <p:blipFill>
              <a:blip r:embed="rId593"/>
              <a:stretch>
                <a:fillRect/>
              </a:stretch>
            </p:blipFill>
            <p:spPr>
              <a:xfrm>
                <a:off x="12179970" y="3193200"/>
                <a:ext cx="49680" cy="23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4">
            <p14:nvContentPartPr>
              <p14:cNvPr id="99" name="Input penna 98">
                <a:extLst>
                  <a:ext uri="{FF2B5EF4-FFF2-40B4-BE49-F238E27FC236}">
                    <a16:creationId xmlns:a16="http://schemas.microsoft.com/office/drawing/2014/main" id="{228DB34C-84C2-45BE-8B4E-963E69D45FCA}"/>
                  </a:ext>
                </a:extLst>
              </p14:cNvPr>
              <p14:cNvContentPartPr/>
              <p14:nvPr/>
            </p14:nvContentPartPr>
            <p14:xfrm>
              <a:off x="12210930" y="3649140"/>
              <a:ext cx="5940" cy="305640"/>
            </p14:xfrm>
          </p:contentPart>
        </mc:Choice>
        <mc:Fallback>
          <p:pic>
            <p:nvPicPr>
              <p:cNvPr id="99" name="Input penna 98">
                <a:extLst>
                  <a:ext uri="{FF2B5EF4-FFF2-40B4-BE49-F238E27FC236}">
                    <a16:creationId xmlns:a16="http://schemas.microsoft.com/office/drawing/2014/main" id="{228DB34C-84C2-45BE-8B4E-963E69D45FCA}"/>
                  </a:ext>
                </a:extLst>
              </p:cNvPr>
              <p:cNvPicPr/>
              <p:nvPr/>
            </p:nvPicPr>
            <p:blipFill>
              <a:blip r:embed="rId595"/>
              <a:stretch>
                <a:fillRect/>
              </a:stretch>
            </p:blipFill>
            <p:spPr>
              <a:xfrm>
                <a:off x="12192367" y="3631161"/>
                <a:ext cx="42694" cy="3412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6">
            <p14:nvContentPartPr>
              <p14:cNvPr id="101" name="Input penna 100">
                <a:extLst>
                  <a:ext uri="{FF2B5EF4-FFF2-40B4-BE49-F238E27FC236}">
                    <a16:creationId xmlns:a16="http://schemas.microsoft.com/office/drawing/2014/main" id="{FDD942DF-5315-288C-6D58-F31BEA2E732C}"/>
                  </a:ext>
                </a:extLst>
              </p14:cNvPr>
              <p14:cNvContentPartPr/>
              <p14:nvPr/>
            </p14:nvContentPartPr>
            <p14:xfrm>
              <a:off x="12194190" y="4219380"/>
              <a:ext cx="4320" cy="216000"/>
            </p14:xfrm>
          </p:contentPart>
        </mc:Choice>
        <mc:Fallback>
          <p:pic>
            <p:nvPicPr>
              <p:cNvPr id="101" name="Input penna 100">
                <a:extLst>
                  <a:ext uri="{FF2B5EF4-FFF2-40B4-BE49-F238E27FC236}">
                    <a16:creationId xmlns:a16="http://schemas.microsoft.com/office/drawing/2014/main" id="{FDD942DF-5315-288C-6D58-F31BEA2E732C}"/>
                  </a:ext>
                </a:extLst>
              </p:cNvPr>
              <p:cNvPicPr/>
              <p:nvPr/>
            </p:nvPicPr>
            <p:blipFill>
              <a:blip r:embed="rId597"/>
              <a:stretch>
                <a:fillRect/>
              </a:stretch>
            </p:blipFill>
            <p:spPr>
              <a:xfrm>
                <a:off x="12176190" y="4201350"/>
                <a:ext cx="39960" cy="25169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8">
            <p14:nvContentPartPr>
              <p14:cNvPr id="104" name="Input penna 103">
                <a:extLst>
                  <a:ext uri="{FF2B5EF4-FFF2-40B4-BE49-F238E27FC236}">
                    <a16:creationId xmlns:a16="http://schemas.microsoft.com/office/drawing/2014/main" id="{E719CC47-3737-90E4-6E9B-5B4FD694EE75}"/>
                  </a:ext>
                </a:extLst>
              </p14:cNvPr>
              <p14:cNvContentPartPr/>
              <p14:nvPr/>
            </p14:nvContentPartPr>
            <p14:xfrm>
              <a:off x="12190950" y="4699980"/>
              <a:ext cx="7560" cy="398520"/>
            </p14:xfrm>
          </p:contentPart>
        </mc:Choice>
        <mc:Fallback>
          <p:pic>
            <p:nvPicPr>
              <p:cNvPr id="104" name="Input penna 103">
                <a:extLst>
                  <a:ext uri="{FF2B5EF4-FFF2-40B4-BE49-F238E27FC236}">
                    <a16:creationId xmlns:a16="http://schemas.microsoft.com/office/drawing/2014/main" id="{E719CC47-3737-90E4-6E9B-5B4FD694EE75}"/>
                  </a:ext>
                </a:extLst>
              </p:cNvPr>
              <p:cNvPicPr/>
              <p:nvPr/>
            </p:nvPicPr>
            <p:blipFill>
              <a:blip r:embed="rId599"/>
              <a:stretch>
                <a:fillRect/>
              </a:stretch>
            </p:blipFill>
            <p:spPr>
              <a:xfrm>
                <a:off x="12172950" y="4681980"/>
                <a:ext cx="43200" cy="434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0">
            <p14:nvContentPartPr>
              <p14:cNvPr id="108" name="Input penna 107">
                <a:extLst>
                  <a:ext uri="{FF2B5EF4-FFF2-40B4-BE49-F238E27FC236}">
                    <a16:creationId xmlns:a16="http://schemas.microsoft.com/office/drawing/2014/main" id="{D48C658E-9C81-7E79-456D-1D4E6C443041}"/>
                  </a:ext>
                </a:extLst>
              </p14:cNvPr>
              <p14:cNvContentPartPr/>
              <p14:nvPr/>
            </p14:nvContentPartPr>
            <p14:xfrm>
              <a:off x="12203910" y="5429520"/>
              <a:ext cx="15660" cy="868320"/>
            </p14:xfrm>
          </p:contentPart>
        </mc:Choice>
        <mc:Fallback>
          <p:pic>
            <p:nvPicPr>
              <p:cNvPr id="108" name="Input penna 107">
                <a:extLst>
                  <a:ext uri="{FF2B5EF4-FFF2-40B4-BE49-F238E27FC236}">
                    <a16:creationId xmlns:a16="http://schemas.microsoft.com/office/drawing/2014/main" id="{D48C658E-9C81-7E79-456D-1D4E6C443041}"/>
                  </a:ext>
                </a:extLst>
              </p:cNvPr>
              <p:cNvPicPr/>
              <p:nvPr/>
            </p:nvPicPr>
            <p:blipFill>
              <a:blip r:embed="rId601"/>
              <a:stretch>
                <a:fillRect/>
              </a:stretch>
            </p:blipFill>
            <p:spPr>
              <a:xfrm>
                <a:off x="12185701" y="5411520"/>
                <a:ext cx="51714" cy="90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2">
            <p14:nvContentPartPr>
              <p14:cNvPr id="109" name="Input penna 108">
                <a:extLst>
                  <a:ext uri="{FF2B5EF4-FFF2-40B4-BE49-F238E27FC236}">
                    <a16:creationId xmlns:a16="http://schemas.microsoft.com/office/drawing/2014/main" id="{0FB12ADA-2285-8E75-CD14-ED834328DD55}"/>
                  </a:ext>
                </a:extLst>
              </p14:cNvPr>
              <p14:cNvContentPartPr/>
              <p14:nvPr/>
            </p14:nvContentPartPr>
            <p14:xfrm>
              <a:off x="12200130" y="6879420"/>
              <a:ext cx="33480" cy="469800"/>
            </p14:xfrm>
          </p:contentPart>
        </mc:Choice>
        <mc:Fallback>
          <p:pic>
            <p:nvPicPr>
              <p:cNvPr id="109" name="Input penna 108">
                <a:extLst>
                  <a:ext uri="{FF2B5EF4-FFF2-40B4-BE49-F238E27FC236}">
                    <a16:creationId xmlns:a16="http://schemas.microsoft.com/office/drawing/2014/main" id="{0FB12ADA-2285-8E75-CD14-ED834328DD55}"/>
                  </a:ext>
                </a:extLst>
              </p:cNvPr>
              <p:cNvPicPr/>
              <p:nvPr/>
            </p:nvPicPr>
            <p:blipFill>
              <a:blip r:embed="rId603"/>
              <a:stretch>
                <a:fillRect/>
              </a:stretch>
            </p:blipFill>
            <p:spPr>
              <a:xfrm>
                <a:off x="12181734" y="6861420"/>
                <a:ext cx="69903" cy="50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4">
            <p14:nvContentPartPr>
              <p14:cNvPr id="110" name="Input penna 109">
                <a:extLst>
                  <a:ext uri="{FF2B5EF4-FFF2-40B4-BE49-F238E27FC236}">
                    <a16:creationId xmlns:a16="http://schemas.microsoft.com/office/drawing/2014/main" id="{77A0351C-9BF5-2502-A810-ADD5A0F34DBD}"/>
                  </a:ext>
                </a:extLst>
              </p14:cNvPr>
              <p14:cNvContentPartPr/>
              <p14:nvPr/>
            </p14:nvContentPartPr>
            <p14:xfrm>
              <a:off x="12069990" y="7654320"/>
              <a:ext cx="86400" cy="404460"/>
            </p14:xfrm>
          </p:contentPart>
        </mc:Choice>
        <mc:Fallback>
          <p:pic>
            <p:nvPicPr>
              <p:cNvPr id="110" name="Input penna 109">
                <a:extLst>
                  <a:ext uri="{FF2B5EF4-FFF2-40B4-BE49-F238E27FC236}">
                    <a16:creationId xmlns:a16="http://schemas.microsoft.com/office/drawing/2014/main" id="{77A0351C-9BF5-2502-A810-ADD5A0F34DBD}"/>
                  </a:ext>
                </a:extLst>
              </p:cNvPr>
              <p:cNvPicPr/>
              <p:nvPr/>
            </p:nvPicPr>
            <p:blipFill>
              <a:blip r:embed="rId605"/>
              <a:stretch>
                <a:fillRect/>
              </a:stretch>
            </p:blipFill>
            <p:spPr>
              <a:xfrm>
                <a:off x="12051990" y="7636344"/>
                <a:ext cx="122040" cy="44005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6">
            <p14:nvContentPartPr>
              <p14:cNvPr id="117" name="Input penna 116">
                <a:extLst>
                  <a:ext uri="{FF2B5EF4-FFF2-40B4-BE49-F238E27FC236}">
                    <a16:creationId xmlns:a16="http://schemas.microsoft.com/office/drawing/2014/main" id="{CC59C29C-90EC-19A7-8CC5-BB23CA6AC3D7}"/>
                  </a:ext>
                </a:extLst>
              </p14:cNvPr>
              <p14:cNvContentPartPr/>
              <p14:nvPr/>
            </p14:nvContentPartPr>
            <p14:xfrm>
              <a:off x="12062970" y="7648920"/>
              <a:ext cx="109620" cy="514620"/>
            </p14:xfrm>
          </p:contentPart>
        </mc:Choice>
        <mc:Fallback>
          <p:pic>
            <p:nvPicPr>
              <p:cNvPr id="117" name="Input penna 116">
                <a:extLst>
                  <a:ext uri="{FF2B5EF4-FFF2-40B4-BE49-F238E27FC236}">
                    <a16:creationId xmlns:a16="http://schemas.microsoft.com/office/drawing/2014/main" id="{CC59C29C-90EC-19A7-8CC5-BB23CA6AC3D7}"/>
                  </a:ext>
                </a:extLst>
              </p:cNvPr>
              <p:cNvPicPr/>
              <p:nvPr/>
            </p:nvPicPr>
            <p:blipFill>
              <a:blip r:embed="rId607"/>
              <a:stretch>
                <a:fillRect/>
              </a:stretch>
            </p:blipFill>
            <p:spPr>
              <a:xfrm>
                <a:off x="12044940" y="7630939"/>
                <a:ext cx="145319" cy="55022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8">
            <p14:nvContentPartPr>
              <p14:cNvPr id="118" name="Input penna 117">
                <a:extLst>
                  <a:ext uri="{FF2B5EF4-FFF2-40B4-BE49-F238E27FC236}">
                    <a16:creationId xmlns:a16="http://schemas.microsoft.com/office/drawing/2014/main" id="{E4670EDC-DCB8-F765-60CC-E5CD520B51CA}"/>
                  </a:ext>
                </a:extLst>
              </p14:cNvPr>
              <p14:cNvContentPartPr/>
              <p14:nvPr/>
            </p14:nvContentPartPr>
            <p14:xfrm>
              <a:off x="11033190" y="8349840"/>
              <a:ext cx="923940" cy="1477980"/>
            </p14:xfrm>
          </p:contentPart>
        </mc:Choice>
        <mc:Fallback>
          <p:pic>
            <p:nvPicPr>
              <p:cNvPr id="118" name="Input penna 117">
                <a:extLst>
                  <a:ext uri="{FF2B5EF4-FFF2-40B4-BE49-F238E27FC236}">
                    <a16:creationId xmlns:a16="http://schemas.microsoft.com/office/drawing/2014/main" id="{E4670EDC-DCB8-F765-60CC-E5CD520B51CA}"/>
                  </a:ext>
                </a:extLst>
              </p:cNvPr>
              <p:cNvPicPr/>
              <p:nvPr/>
            </p:nvPicPr>
            <p:blipFill>
              <a:blip r:embed="rId609"/>
              <a:stretch>
                <a:fillRect/>
              </a:stretch>
            </p:blipFill>
            <p:spPr>
              <a:xfrm>
                <a:off x="11015186" y="8331838"/>
                <a:ext cx="959587" cy="151362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0">
            <p14:nvContentPartPr>
              <p14:cNvPr id="120" name="Input penna 119">
                <a:extLst>
                  <a:ext uri="{FF2B5EF4-FFF2-40B4-BE49-F238E27FC236}">
                    <a16:creationId xmlns:a16="http://schemas.microsoft.com/office/drawing/2014/main" id="{990FAB07-6168-824E-5358-262E552E4E3E}"/>
                  </a:ext>
                </a:extLst>
              </p14:cNvPr>
              <p14:cNvContentPartPr/>
              <p14:nvPr/>
            </p14:nvContentPartPr>
            <p14:xfrm>
              <a:off x="4868010" y="1771920"/>
              <a:ext cx="126360" cy="179820"/>
            </p14:xfrm>
          </p:contentPart>
        </mc:Choice>
        <mc:Fallback>
          <p:pic>
            <p:nvPicPr>
              <p:cNvPr id="120" name="Input penna 119">
                <a:extLst>
                  <a:ext uri="{FF2B5EF4-FFF2-40B4-BE49-F238E27FC236}">
                    <a16:creationId xmlns:a16="http://schemas.microsoft.com/office/drawing/2014/main" id="{990FAB07-6168-824E-5358-262E552E4E3E}"/>
                  </a:ext>
                </a:extLst>
              </p:cNvPr>
              <p:cNvPicPr/>
              <p:nvPr/>
            </p:nvPicPr>
            <p:blipFill>
              <a:blip r:embed="rId611"/>
              <a:stretch>
                <a:fillRect/>
              </a:stretch>
            </p:blipFill>
            <p:spPr>
              <a:xfrm>
                <a:off x="4850010" y="1753902"/>
                <a:ext cx="162000" cy="21549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2">
            <p14:nvContentPartPr>
              <p14:cNvPr id="122" name="Input penna 121">
                <a:extLst>
                  <a:ext uri="{FF2B5EF4-FFF2-40B4-BE49-F238E27FC236}">
                    <a16:creationId xmlns:a16="http://schemas.microsoft.com/office/drawing/2014/main" id="{35A6EBE2-59F2-6A2E-09A7-B6935FA4C1AC}"/>
                  </a:ext>
                </a:extLst>
              </p14:cNvPr>
              <p14:cNvContentPartPr/>
              <p14:nvPr/>
            </p14:nvContentPartPr>
            <p14:xfrm>
              <a:off x="5285970" y="2361600"/>
              <a:ext cx="151740" cy="216540"/>
            </p14:xfrm>
          </p:contentPart>
        </mc:Choice>
        <mc:Fallback>
          <p:pic>
            <p:nvPicPr>
              <p:cNvPr id="122" name="Input penna 121">
                <a:extLst>
                  <a:ext uri="{FF2B5EF4-FFF2-40B4-BE49-F238E27FC236}">
                    <a16:creationId xmlns:a16="http://schemas.microsoft.com/office/drawing/2014/main" id="{35A6EBE2-59F2-6A2E-09A7-B6935FA4C1AC}"/>
                  </a:ext>
                </a:extLst>
              </p:cNvPr>
              <p:cNvPicPr/>
              <p:nvPr/>
            </p:nvPicPr>
            <p:blipFill>
              <a:blip r:embed="rId613"/>
              <a:stretch>
                <a:fillRect/>
              </a:stretch>
            </p:blipFill>
            <p:spPr>
              <a:xfrm>
                <a:off x="5267949" y="2343555"/>
                <a:ext cx="187422" cy="25226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4">
            <p14:nvContentPartPr>
              <p14:cNvPr id="124" name="Input penna 123">
                <a:extLst>
                  <a:ext uri="{FF2B5EF4-FFF2-40B4-BE49-F238E27FC236}">
                    <a16:creationId xmlns:a16="http://schemas.microsoft.com/office/drawing/2014/main" id="{DC94A652-9FCA-29AF-2510-D77648DF8B80}"/>
                  </a:ext>
                </a:extLst>
              </p14:cNvPr>
              <p14:cNvContentPartPr/>
              <p14:nvPr/>
            </p14:nvContentPartPr>
            <p14:xfrm>
              <a:off x="6371370" y="3908700"/>
              <a:ext cx="123660" cy="176580"/>
            </p14:xfrm>
          </p:contentPart>
        </mc:Choice>
        <mc:Fallback>
          <p:pic>
            <p:nvPicPr>
              <p:cNvPr id="124" name="Input penna 123">
                <a:extLst>
                  <a:ext uri="{FF2B5EF4-FFF2-40B4-BE49-F238E27FC236}">
                    <a16:creationId xmlns:a16="http://schemas.microsoft.com/office/drawing/2014/main" id="{DC94A652-9FCA-29AF-2510-D77648DF8B80}"/>
                  </a:ext>
                </a:extLst>
              </p:cNvPr>
              <p:cNvPicPr/>
              <p:nvPr/>
            </p:nvPicPr>
            <p:blipFill>
              <a:blip r:embed="rId615"/>
              <a:stretch>
                <a:fillRect/>
              </a:stretch>
            </p:blipFill>
            <p:spPr>
              <a:xfrm>
                <a:off x="6353448" y="3890682"/>
                <a:ext cx="159145" cy="21225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6">
            <p14:nvContentPartPr>
              <p14:cNvPr id="126" name="Input penna 125">
                <a:extLst>
                  <a:ext uri="{FF2B5EF4-FFF2-40B4-BE49-F238E27FC236}">
                    <a16:creationId xmlns:a16="http://schemas.microsoft.com/office/drawing/2014/main" id="{4D67EABF-B0FA-72CE-7FFE-1084E774B1D5}"/>
                  </a:ext>
                </a:extLst>
              </p14:cNvPr>
              <p14:cNvContentPartPr/>
              <p14:nvPr/>
            </p14:nvContentPartPr>
            <p14:xfrm>
              <a:off x="6345990" y="3872520"/>
              <a:ext cx="165780" cy="237060"/>
            </p14:xfrm>
          </p:contentPart>
        </mc:Choice>
        <mc:Fallback>
          <p:pic>
            <p:nvPicPr>
              <p:cNvPr id="126" name="Input penna 125">
                <a:extLst>
                  <a:ext uri="{FF2B5EF4-FFF2-40B4-BE49-F238E27FC236}">
                    <a16:creationId xmlns:a16="http://schemas.microsoft.com/office/drawing/2014/main" id="{4D67EABF-B0FA-72CE-7FFE-1084E774B1D5}"/>
                  </a:ext>
                </a:extLst>
              </p:cNvPr>
              <p:cNvPicPr/>
              <p:nvPr/>
            </p:nvPicPr>
            <p:blipFill>
              <a:blip r:embed="rId617"/>
              <a:stretch>
                <a:fillRect/>
              </a:stretch>
            </p:blipFill>
            <p:spPr>
              <a:xfrm>
                <a:off x="6328048" y="3854506"/>
                <a:ext cx="201304" cy="2727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8">
            <p14:nvContentPartPr>
              <p14:cNvPr id="127" name="Input penna 126">
                <a:extLst>
                  <a:ext uri="{FF2B5EF4-FFF2-40B4-BE49-F238E27FC236}">
                    <a16:creationId xmlns:a16="http://schemas.microsoft.com/office/drawing/2014/main" id="{4434EF59-91EC-082E-38B6-6DE3C8089A7B}"/>
                  </a:ext>
                </a:extLst>
              </p14:cNvPr>
              <p14:cNvContentPartPr/>
              <p14:nvPr/>
            </p14:nvContentPartPr>
            <p14:xfrm>
              <a:off x="10647630" y="9801090"/>
              <a:ext cx="214920" cy="230580"/>
            </p14:xfrm>
          </p:contentPart>
        </mc:Choice>
        <mc:Fallback>
          <p:pic>
            <p:nvPicPr>
              <p:cNvPr id="127" name="Input penna 126">
                <a:extLst>
                  <a:ext uri="{FF2B5EF4-FFF2-40B4-BE49-F238E27FC236}">
                    <a16:creationId xmlns:a16="http://schemas.microsoft.com/office/drawing/2014/main" id="{4434EF59-91EC-082E-38B6-6DE3C8089A7B}"/>
                  </a:ext>
                </a:extLst>
              </p:cNvPr>
              <p:cNvPicPr/>
              <p:nvPr/>
            </p:nvPicPr>
            <p:blipFill>
              <a:blip r:embed="rId619"/>
              <a:stretch>
                <a:fillRect/>
              </a:stretch>
            </p:blipFill>
            <p:spPr>
              <a:xfrm>
                <a:off x="10629660" y="9783076"/>
                <a:ext cx="250500" cy="26624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20">
            <p14:nvContentPartPr>
              <p14:cNvPr id="132" name="Input penna 131">
                <a:extLst>
                  <a:ext uri="{FF2B5EF4-FFF2-40B4-BE49-F238E27FC236}">
                    <a16:creationId xmlns:a16="http://schemas.microsoft.com/office/drawing/2014/main" id="{45F30F1A-BC4F-9823-AFF1-437361723D90}"/>
                  </a:ext>
                </a:extLst>
              </p14:cNvPr>
              <p14:cNvContentPartPr/>
              <p14:nvPr/>
            </p14:nvContentPartPr>
            <p14:xfrm>
              <a:off x="4994370" y="1958130"/>
              <a:ext cx="254880" cy="350460"/>
            </p14:xfrm>
          </p:contentPart>
        </mc:Choice>
        <mc:Fallback>
          <p:pic>
            <p:nvPicPr>
              <p:cNvPr id="132" name="Input penna 131">
                <a:extLst>
                  <a:ext uri="{FF2B5EF4-FFF2-40B4-BE49-F238E27FC236}">
                    <a16:creationId xmlns:a16="http://schemas.microsoft.com/office/drawing/2014/main" id="{45F30F1A-BC4F-9823-AFF1-437361723D90}"/>
                  </a:ext>
                </a:extLst>
              </p:cNvPr>
              <p:cNvPicPr/>
              <p:nvPr/>
            </p:nvPicPr>
            <p:blipFill>
              <a:blip r:embed="rId621"/>
              <a:stretch>
                <a:fillRect/>
              </a:stretch>
            </p:blipFill>
            <p:spPr>
              <a:xfrm>
                <a:off x="4976370" y="1940121"/>
                <a:ext cx="290520" cy="386118"/>
              </a:xfrm>
              <a:prstGeom prst="rect">
                <a:avLst/>
              </a:prstGeom>
            </p:spPr>
          </p:pic>
        </mc:Fallback>
      </mc:AlternateContent>
      <p:grpSp>
        <p:nvGrpSpPr>
          <p:cNvPr id="147" name="Gruppo 146">
            <a:extLst>
              <a:ext uri="{FF2B5EF4-FFF2-40B4-BE49-F238E27FC236}">
                <a16:creationId xmlns:a16="http://schemas.microsoft.com/office/drawing/2014/main" id="{F809C348-FF07-18DF-0103-3AC40E350304}"/>
              </a:ext>
            </a:extLst>
          </p:cNvPr>
          <p:cNvGrpSpPr/>
          <p:nvPr/>
        </p:nvGrpSpPr>
        <p:grpSpPr>
          <a:xfrm>
            <a:off x="5219010" y="2254050"/>
            <a:ext cx="1117800" cy="1596240"/>
            <a:chOff x="3479340" y="1502700"/>
            <a:chExt cx="745200" cy="1064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22">
              <p14:nvContentPartPr>
                <p14:cNvPr id="136" name="Input penna 135">
                  <a:extLst>
                    <a:ext uri="{FF2B5EF4-FFF2-40B4-BE49-F238E27FC236}">
                      <a16:creationId xmlns:a16="http://schemas.microsoft.com/office/drawing/2014/main" id="{4F6D5228-4414-B068-A8F7-3E9CF5B14FFB}"/>
                    </a:ext>
                  </a:extLst>
                </p14:cNvPr>
                <p14:cNvContentPartPr/>
                <p14:nvPr/>
              </p14:nvContentPartPr>
              <p14:xfrm>
                <a:off x="3631260" y="1719420"/>
                <a:ext cx="593280" cy="847440"/>
              </p14:xfrm>
            </p:contentPart>
          </mc:Choice>
          <mc:Fallback xmlns="">
            <p:pic>
              <p:nvPicPr>
                <p:cNvPr id="136" name="Input penna 135">
                  <a:extLst>
                    <a:ext uri="{FF2B5EF4-FFF2-40B4-BE49-F238E27FC236}">
                      <a16:creationId xmlns:a16="http://schemas.microsoft.com/office/drawing/2014/main" id="{4F6D5228-4414-B068-A8F7-3E9CF5B14FFB}"/>
                    </a:ext>
                  </a:extLst>
                </p:cNvPr>
                <p:cNvPicPr/>
                <p:nvPr/>
              </p:nvPicPr>
              <p:blipFill>
                <a:blip r:embed="rId623"/>
                <a:stretch>
                  <a:fillRect/>
                </a:stretch>
              </p:blipFill>
              <p:spPr>
                <a:xfrm>
                  <a:off x="3613260" y="1701420"/>
                  <a:ext cx="628920" cy="88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4">
              <p14:nvContentPartPr>
                <p14:cNvPr id="137" name="Input penna 136">
                  <a:extLst>
                    <a:ext uri="{FF2B5EF4-FFF2-40B4-BE49-F238E27FC236}">
                      <a16:creationId xmlns:a16="http://schemas.microsoft.com/office/drawing/2014/main" id="{D88843BF-6748-25F6-B8D8-1AF4BF504263}"/>
                    </a:ext>
                  </a:extLst>
                </p14:cNvPr>
                <p14:cNvContentPartPr/>
                <p14:nvPr/>
              </p14:nvContentPartPr>
              <p14:xfrm>
                <a:off x="3479340" y="1502700"/>
                <a:ext cx="114120" cy="163080"/>
              </p14:xfrm>
            </p:contentPart>
          </mc:Choice>
          <mc:Fallback xmlns="">
            <p:pic>
              <p:nvPicPr>
                <p:cNvPr id="137" name="Input penna 136">
                  <a:extLst>
                    <a:ext uri="{FF2B5EF4-FFF2-40B4-BE49-F238E27FC236}">
                      <a16:creationId xmlns:a16="http://schemas.microsoft.com/office/drawing/2014/main" id="{D88843BF-6748-25F6-B8D8-1AF4BF504263}"/>
                    </a:ext>
                  </a:extLst>
                </p:cNvPr>
                <p:cNvPicPr/>
                <p:nvPr/>
              </p:nvPicPr>
              <p:blipFill>
                <a:blip r:embed="rId625"/>
                <a:stretch>
                  <a:fillRect/>
                </a:stretch>
              </p:blipFill>
              <p:spPr>
                <a:xfrm>
                  <a:off x="3461700" y="1485060"/>
                  <a:ext cx="149760" cy="198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626">
            <p14:nvContentPartPr>
              <p14:cNvPr id="148" name="Input penna 147">
                <a:extLst>
                  <a:ext uri="{FF2B5EF4-FFF2-40B4-BE49-F238E27FC236}">
                    <a16:creationId xmlns:a16="http://schemas.microsoft.com/office/drawing/2014/main" id="{6C4E9D35-978B-62A2-C941-A9E9EB57E011}"/>
                  </a:ext>
                </a:extLst>
              </p14:cNvPr>
              <p14:cNvContentPartPr/>
              <p14:nvPr/>
            </p14:nvContentPartPr>
            <p14:xfrm>
              <a:off x="6525221" y="4129020"/>
              <a:ext cx="3383100" cy="4831380"/>
            </p14:xfrm>
          </p:contentPart>
        </mc:Choice>
        <mc:Fallback>
          <p:pic>
            <p:nvPicPr>
              <p:cNvPr id="148" name="Input penna 147">
                <a:extLst>
                  <a:ext uri="{FF2B5EF4-FFF2-40B4-BE49-F238E27FC236}">
                    <a16:creationId xmlns:a16="http://schemas.microsoft.com/office/drawing/2014/main" id="{6C4E9D35-978B-62A2-C941-A9E9EB57E011}"/>
                  </a:ext>
                </a:extLst>
              </p:cNvPr>
              <p:cNvPicPr/>
              <p:nvPr/>
            </p:nvPicPr>
            <p:blipFill>
              <a:blip r:embed="rId627"/>
              <a:stretch>
                <a:fillRect/>
              </a:stretch>
            </p:blipFill>
            <p:spPr>
              <a:xfrm>
                <a:off x="6507222" y="4111019"/>
                <a:ext cx="3418738" cy="486702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28">
            <p14:nvContentPartPr>
              <p14:cNvPr id="152" name="Input penna 151">
                <a:extLst>
                  <a:ext uri="{FF2B5EF4-FFF2-40B4-BE49-F238E27FC236}">
                    <a16:creationId xmlns:a16="http://schemas.microsoft.com/office/drawing/2014/main" id="{FD709F1C-5E75-BD5F-D7D2-58D8FFCCB22B}"/>
                  </a:ext>
                </a:extLst>
              </p14:cNvPr>
              <p14:cNvContentPartPr/>
              <p14:nvPr/>
            </p14:nvContentPartPr>
            <p14:xfrm>
              <a:off x="9921281" y="8966880"/>
              <a:ext cx="712800" cy="819720"/>
            </p14:xfrm>
          </p:contentPart>
        </mc:Choice>
        <mc:Fallback>
          <p:pic>
            <p:nvPicPr>
              <p:cNvPr id="152" name="Input penna 151">
                <a:extLst>
                  <a:ext uri="{FF2B5EF4-FFF2-40B4-BE49-F238E27FC236}">
                    <a16:creationId xmlns:a16="http://schemas.microsoft.com/office/drawing/2014/main" id="{FD709F1C-5E75-BD5F-D7D2-58D8FFCCB22B}"/>
                  </a:ext>
                </a:extLst>
              </p:cNvPr>
              <p:cNvPicPr/>
              <p:nvPr/>
            </p:nvPicPr>
            <p:blipFill>
              <a:blip r:embed="rId629"/>
              <a:stretch>
                <a:fillRect/>
              </a:stretch>
            </p:blipFill>
            <p:spPr>
              <a:xfrm>
                <a:off x="9903290" y="8948880"/>
                <a:ext cx="748422" cy="85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0">
            <p14:nvContentPartPr>
              <p14:cNvPr id="154" name="Input penna 153">
                <a:extLst>
                  <a:ext uri="{FF2B5EF4-FFF2-40B4-BE49-F238E27FC236}">
                    <a16:creationId xmlns:a16="http://schemas.microsoft.com/office/drawing/2014/main" id="{76BAEE0D-EDC5-6CC3-85DA-F7B336A99597}"/>
                  </a:ext>
                </a:extLst>
              </p14:cNvPr>
              <p14:cNvContentPartPr/>
              <p14:nvPr/>
            </p14:nvContentPartPr>
            <p14:xfrm>
              <a:off x="4865261" y="1719180"/>
              <a:ext cx="197640" cy="42120"/>
            </p14:xfrm>
          </p:contentPart>
        </mc:Choice>
        <mc:Fallback>
          <p:pic>
            <p:nvPicPr>
              <p:cNvPr id="154" name="Input penna 153">
                <a:extLst>
                  <a:ext uri="{FF2B5EF4-FFF2-40B4-BE49-F238E27FC236}">
                    <a16:creationId xmlns:a16="http://schemas.microsoft.com/office/drawing/2014/main" id="{76BAEE0D-EDC5-6CC3-85DA-F7B336A99597}"/>
                  </a:ext>
                </a:extLst>
              </p:cNvPr>
              <p:cNvPicPr/>
              <p:nvPr/>
            </p:nvPicPr>
            <p:blipFill>
              <a:blip r:embed="rId631"/>
              <a:stretch>
                <a:fillRect/>
              </a:stretch>
            </p:blipFill>
            <p:spPr>
              <a:xfrm>
                <a:off x="4847195" y="1701333"/>
                <a:ext cx="233410" cy="7745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2">
            <p14:nvContentPartPr>
              <p14:cNvPr id="155" name="Input penna 154">
                <a:extLst>
                  <a:ext uri="{FF2B5EF4-FFF2-40B4-BE49-F238E27FC236}">
                    <a16:creationId xmlns:a16="http://schemas.microsoft.com/office/drawing/2014/main" id="{47443095-3C2C-0085-B326-B79843DF2163}"/>
                  </a:ext>
                </a:extLst>
              </p14:cNvPr>
              <p14:cNvContentPartPr/>
              <p14:nvPr/>
            </p14:nvContentPartPr>
            <p14:xfrm>
              <a:off x="5765981" y="1532880"/>
              <a:ext cx="269460" cy="57780"/>
            </p14:xfrm>
          </p:contentPart>
        </mc:Choice>
        <mc:Fallback>
          <p:pic>
            <p:nvPicPr>
              <p:cNvPr id="155" name="Input penna 154">
                <a:extLst>
                  <a:ext uri="{FF2B5EF4-FFF2-40B4-BE49-F238E27FC236}">
                    <a16:creationId xmlns:a16="http://schemas.microsoft.com/office/drawing/2014/main" id="{47443095-3C2C-0085-B326-B79843DF2163}"/>
                  </a:ext>
                </a:extLst>
              </p:cNvPr>
              <p:cNvPicPr/>
              <p:nvPr/>
            </p:nvPicPr>
            <p:blipFill>
              <a:blip r:embed="rId633"/>
              <a:stretch>
                <a:fillRect/>
              </a:stretch>
            </p:blipFill>
            <p:spPr>
              <a:xfrm>
                <a:off x="5747969" y="1514710"/>
                <a:ext cx="305124" cy="9375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4">
            <p14:nvContentPartPr>
              <p14:cNvPr id="156" name="Input penna 155">
                <a:extLst>
                  <a:ext uri="{FF2B5EF4-FFF2-40B4-BE49-F238E27FC236}">
                    <a16:creationId xmlns:a16="http://schemas.microsoft.com/office/drawing/2014/main" id="{FFC4DED1-8D82-543A-30E0-52C117A93966}"/>
                  </a:ext>
                </a:extLst>
              </p14:cNvPr>
              <p14:cNvContentPartPr/>
              <p14:nvPr/>
            </p14:nvContentPartPr>
            <p14:xfrm>
              <a:off x="6246041" y="1451880"/>
              <a:ext cx="171720" cy="36720"/>
            </p14:xfrm>
          </p:contentPart>
        </mc:Choice>
        <mc:Fallback>
          <p:pic>
            <p:nvPicPr>
              <p:cNvPr id="156" name="Input penna 155">
                <a:extLst>
                  <a:ext uri="{FF2B5EF4-FFF2-40B4-BE49-F238E27FC236}">
                    <a16:creationId xmlns:a16="http://schemas.microsoft.com/office/drawing/2014/main" id="{FFC4DED1-8D82-543A-30E0-52C117A93966}"/>
                  </a:ext>
                </a:extLst>
              </p:cNvPr>
              <p:cNvPicPr/>
              <p:nvPr/>
            </p:nvPicPr>
            <p:blipFill>
              <a:blip r:embed="rId635"/>
              <a:stretch>
                <a:fillRect/>
              </a:stretch>
            </p:blipFill>
            <p:spPr>
              <a:xfrm>
                <a:off x="6228041" y="1434055"/>
                <a:ext cx="207360" cy="7201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6">
            <p14:nvContentPartPr>
              <p14:cNvPr id="157" name="Input penna 156">
                <a:extLst>
                  <a:ext uri="{FF2B5EF4-FFF2-40B4-BE49-F238E27FC236}">
                    <a16:creationId xmlns:a16="http://schemas.microsoft.com/office/drawing/2014/main" id="{24B7599F-5DD6-6338-CF94-FCE1599DF9C5}"/>
                  </a:ext>
                </a:extLst>
              </p14:cNvPr>
              <p14:cNvContentPartPr/>
              <p14:nvPr/>
            </p14:nvContentPartPr>
            <p14:xfrm>
              <a:off x="6843281" y="1323360"/>
              <a:ext cx="210060" cy="41040"/>
            </p14:xfrm>
          </p:contentPart>
        </mc:Choice>
        <mc:Fallback>
          <p:pic>
            <p:nvPicPr>
              <p:cNvPr id="157" name="Input penna 156">
                <a:extLst>
                  <a:ext uri="{FF2B5EF4-FFF2-40B4-BE49-F238E27FC236}">
                    <a16:creationId xmlns:a16="http://schemas.microsoft.com/office/drawing/2014/main" id="{24B7599F-5DD6-6338-CF94-FCE1599DF9C5}"/>
                  </a:ext>
                </a:extLst>
              </p:cNvPr>
              <p:cNvPicPr/>
              <p:nvPr/>
            </p:nvPicPr>
            <p:blipFill>
              <a:blip r:embed="rId637"/>
              <a:stretch>
                <a:fillRect/>
              </a:stretch>
            </p:blipFill>
            <p:spPr>
              <a:xfrm>
                <a:off x="6825266" y="1305360"/>
                <a:ext cx="245731" cy="7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8">
            <p14:nvContentPartPr>
              <p14:cNvPr id="160" name="Input penna 159">
                <a:extLst>
                  <a:ext uri="{FF2B5EF4-FFF2-40B4-BE49-F238E27FC236}">
                    <a16:creationId xmlns:a16="http://schemas.microsoft.com/office/drawing/2014/main" id="{82F772D4-56D0-7789-D3D6-AA58906F448B}"/>
                  </a:ext>
                </a:extLst>
              </p14:cNvPr>
              <p14:cNvContentPartPr/>
              <p14:nvPr/>
            </p14:nvContentPartPr>
            <p14:xfrm>
              <a:off x="7748321" y="1194840"/>
              <a:ext cx="311580" cy="38880"/>
            </p14:xfrm>
          </p:contentPart>
        </mc:Choice>
        <mc:Fallback>
          <p:pic>
            <p:nvPicPr>
              <p:cNvPr id="160" name="Input penna 159">
                <a:extLst>
                  <a:ext uri="{FF2B5EF4-FFF2-40B4-BE49-F238E27FC236}">
                    <a16:creationId xmlns:a16="http://schemas.microsoft.com/office/drawing/2014/main" id="{82F772D4-56D0-7789-D3D6-AA58906F448B}"/>
                  </a:ext>
                </a:extLst>
              </p:cNvPr>
              <p:cNvPicPr/>
              <p:nvPr/>
            </p:nvPicPr>
            <p:blipFill>
              <a:blip r:embed="rId639"/>
              <a:stretch>
                <a:fillRect/>
              </a:stretch>
            </p:blipFill>
            <p:spPr>
              <a:xfrm>
                <a:off x="7730311" y="1176500"/>
                <a:ext cx="347241" cy="7519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0">
            <p14:nvContentPartPr>
              <p14:cNvPr id="161" name="Input penna 160">
                <a:extLst>
                  <a:ext uri="{FF2B5EF4-FFF2-40B4-BE49-F238E27FC236}">
                    <a16:creationId xmlns:a16="http://schemas.microsoft.com/office/drawing/2014/main" id="{4C6AFC46-53E2-D028-6B63-CD89EAEFB0BA}"/>
                  </a:ext>
                </a:extLst>
              </p14:cNvPr>
              <p14:cNvContentPartPr/>
              <p14:nvPr/>
            </p14:nvContentPartPr>
            <p14:xfrm>
              <a:off x="9154481" y="1052280"/>
              <a:ext cx="261900" cy="32400"/>
            </p14:xfrm>
          </p:contentPart>
        </mc:Choice>
        <mc:Fallback>
          <p:pic>
            <p:nvPicPr>
              <p:cNvPr id="161" name="Input penna 160">
                <a:extLst>
                  <a:ext uri="{FF2B5EF4-FFF2-40B4-BE49-F238E27FC236}">
                    <a16:creationId xmlns:a16="http://schemas.microsoft.com/office/drawing/2014/main" id="{4C6AFC46-53E2-D028-6B63-CD89EAEFB0BA}"/>
                  </a:ext>
                </a:extLst>
              </p:cNvPr>
              <p:cNvPicPr/>
              <p:nvPr/>
            </p:nvPicPr>
            <p:blipFill>
              <a:blip r:embed="rId641"/>
              <a:stretch>
                <a:fillRect/>
              </a:stretch>
            </p:blipFill>
            <p:spPr>
              <a:xfrm>
                <a:off x="9136469" y="1034478"/>
                <a:ext cx="297565" cy="6764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2">
            <p14:nvContentPartPr>
              <p14:cNvPr id="164" name="Input penna 163">
                <a:extLst>
                  <a:ext uri="{FF2B5EF4-FFF2-40B4-BE49-F238E27FC236}">
                    <a16:creationId xmlns:a16="http://schemas.microsoft.com/office/drawing/2014/main" id="{E300004C-B56C-4565-67BD-1F9DFDB59612}"/>
                  </a:ext>
                </a:extLst>
              </p14:cNvPr>
              <p14:cNvContentPartPr/>
              <p14:nvPr/>
            </p14:nvContentPartPr>
            <p14:xfrm>
              <a:off x="9773861" y="977760"/>
              <a:ext cx="248940" cy="30780"/>
            </p14:xfrm>
          </p:contentPart>
        </mc:Choice>
        <mc:Fallback>
          <p:pic>
            <p:nvPicPr>
              <p:cNvPr id="164" name="Input penna 163">
                <a:extLst>
                  <a:ext uri="{FF2B5EF4-FFF2-40B4-BE49-F238E27FC236}">
                    <a16:creationId xmlns:a16="http://schemas.microsoft.com/office/drawing/2014/main" id="{E300004C-B56C-4565-67BD-1F9DFDB59612}"/>
                  </a:ext>
                </a:extLst>
              </p:cNvPr>
              <p:cNvPicPr/>
              <p:nvPr/>
            </p:nvPicPr>
            <p:blipFill>
              <a:blip r:embed="rId643"/>
              <a:stretch>
                <a:fillRect/>
              </a:stretch>
            </p:blipFill>
            <p:spPr>
              <a:xfrm>
                <a:off x="9755848" y="960070"/>
                <a:ext cx="284606" cy="6580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4">
            <p14:nvContentPartPr>
              <p14:cNvPr id="167" name="Input penna 166">
                <a:extLst>
                  <a:ext uri="{FF2B5EF4-FFF2-40B4-BE49-F238E27FC236}">
                    <a16:creationId xmlns:a16="http://schemas.microsoft.com/office/drawing/2014/main" id="{2B5875E3-EC18-4113-A5B1-9770BAC57E45}"/>
                  </a:ext>
                </a:extLst>
              </p14:cNvPr>
              <p14:cNvContentPartPr/>
              <p14:nvPr/>
            </p14:nvContentPartPr>
            <p14:xfrm>
              <a:off x="10541201" y="916200"/>
              <a:ext cx="328860" cy="29160"/>
            </p14:xfrm>
          </p:contentPart>
        </mc:Choice>
        <mc:Fallback>
          <p:pic>
            <p:nvPicPr>
              <p:cNvPr id="167" name="Input penna 166">
                <a:extLst>
                  <a:ext uri="{FF2B5EF4-FFF2-40B4-BE49-F238E27FC236}">
                    <a16:creationId xmlns:a16="http://schemas.microsoft.com/office/drawing/2014/main" id="{2B5875E3-EC18-4113-A5B1-9770BAC57E45}"/>
                  </a:ext>
                </a:extLst>
              </p:cNvPr>
              <p:cNvPicPr/>
              <p:nvPr/>
            </p:nvPicPr>
            <p:blipFill>
              <a:blip r:embed="rId645"/>
              <a:stretch>
                <a:fillRect/>
              </a:stretch>
            </p:blipFill>
            <p:spPr>
              <a:xfrm>
                <a:off x="10523191" y="898200"/>
                <a:ext cx="364520" cy="6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6">
            <p14:nvContentPartPr>
              <p14:cNvPr id="172" name="Input penna 171">
                <a:extLst>
                  <a:ext uri="{FF2B5EF4-FFF2-40B4-BE49-F238E27FC236}">
                    <a16:creationId xmlns:a16="http://schemas.microsoft.com/office/drawing/2014/main" id="{FEAF2DC8-088A-B2F6-E589-4A9DBEDBF5A6}"/>
                  </a:ext>
                </a:extLst>
              </p14:cNvPr>
              <p14:cNvContentPartPr/>
              <p14:nvPr/>
            </p14:nvContentPartPr>
            <p14:xfrm>
              <a:off x="11998121" y="804420"/>
              <a:ext cx="239220" cy="59940"/>
            </p14:xfrm>
          </p:contentPart>
        </mc:Choice>
        <mc:Fallback>
          <p:pic>
            <p:nvPicPr>
              <p:cNvPr id="172" name="Input penna 171">
                <a:extLst>
                  <a:ext uri="{FF2B5EF4-FFF2-40B4-BE49-F238E27FC236}">
                    <a16:creationId xmlns:a16="http://schemas.microsoft.com/office/drawing/2014/main" id="{FEAF2DC8-088A-B2F6-E589-4A9DBEDBF5A6}"/>
                  </a:ext>
                </a:extLst>
              </p:cNvPr>
              <p:cNvPicPr/>
              <p:nvPr/>
            </p:nvPicPr>
            <p:blipFill>
              <a:blip r:embed="rId647"/>
              <a:stretch>
                <a:fillRect/>
              </a:stretch>
            </p:blipFill>
            <p:spPr>
              <a:xfrm>
                <a:off x="11980080" y="786366"/>
                <a:ext cx="274941" cy="9568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8">
            <p14:nvContentPartPr>
              <p14:cNvPr id="177" name="Input penna 176">
                <a:extLst>
                  <a:ext uri="{FF2B5EF4-FFF2-40B4-BE49-F238E27FC236}">
                    <a16:creationId xmlns:a16="http://schemas.microsoft.com/office/drawing/2014/main" id="{E17024BD-6578-841D-F65B-0D43A032AB5C}"/>
                  </a:ext>
                </a:extLst>
              </p14:cNvPr>
              <p14:cNvContentPartPr/>
              <p14:nvPr/>
            </p14:nvContentPartPr>
            <p14:xfrm>
              <a:off x="11785901" y="867060"/>
              <a:ext cx="177660" cy="12960"/>
            </p14:xfrm>
          </p:contentPart>
        </mc:Choice>
        <mc:Fallback>
          <p:pic>
            <p:nvPicPr>
              <p:cNvPr id="177" name="Input penna 176">
                <a:extLst>
                  <a:ext uri="{FF2B5EF4-FFF2-40B4-BE49-F238E27FC236}">
                    <a16:creationId xmlns:a16="http://schemas.microsoft.com/office/drawing/2014/main" id="{E17024BD-6578-841D-F65B-0D43A032AB5C}"/>
                  </a:ext>
                </a:extLst>
              </p:cNvPr>
              <p:cNvPicPr/>
              <p:nvPr/>
            </p:nvPicPr>
            <p:blipFill>
              <a:blip r:embed="rId649"/>
              <a:stretch>
                <a:fillRect/>
              </a:stretch>
            </p:blipFill>
            <p:spPr>
              <a:xfrm>
                <a:off x="11767883" y="849060"/>
                <a:ext cx="213336" cy="4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0">
            <p14:nvContentPartPr>
              <p14:cNvPr id="179" name="Input penna 178">
                <a:extLst>
                  <a:ext uri="{FF2B5EF4-FFF2-40B4-BE49-F238E27FC236}">
                    <a16:creationId xmlns:a16="http://schemas.microsoft.com/office/drawing/2014/main" id="{A524EE0C-2C03-0C34-EB31-94EB189F082C}"/>
                  </a:ext>
                </a:extLst>
              </p14:cNvPr>
              <p14:cNvContentPartPr/>
              <p14:nvPr/>
            </p14:nvContentPartPr>
            <p14:xfrm>
              <a:off x="13003061" y="554400"/>
              <a:ext cx="353700" cy="88560"/>
            </p14:xfrm>
          </p:contentPart>
        </mc:Choice>
        <mc:Fallback>
          <p:pic>
            <p:nvPicPr>
              <p:cNvPr id="179" name="Input penna 178">
                <a:extLst>
                  <a:ext uri="{FF2B5EF4-FFF2-40B4-BE49-F238E27FC236}">
                    <a16:creationId xmlns:a16="http://schemas.microsoft.com/office/drawing/2014/main" id="{A524EE0C-2C03-0C34-EB31-94EB189F082C}"/>
                  </a:ext>
                </a:extLst>
              </p:cNvPr>
              <p:cNvPicPr/>
              <p:nvPr/>
            </p:nvPicPr>
            <p:blipFill>
              <a:blip r:embed="rId651"/>
              <a:stretch>
                <a:fillRect/>
              </a:stretch>
            </p:blipFill>
            <p:spPr>
              <a:xfrm>
                <a:off x="12985052" y="536400"/>
                <a:ext cx="389358" cy="12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2">
            <p14:nvContentPartPr>
              <p14:cNvPr id="180" name="Input penna 179">
                <a:extLst>
                  <a:ext uri="{FF2B5EF4-FFF2-40B4-BE49-F238E27FC236}">
                    <a16:creationId xmlns:a16="http://schemas.microsoft.com/office/drawing/2014/main" id="{9C9A4BD7-13C4-7E1F-6FF0-97304FE121B9}"/>
                  </a:ext>
                </a:extLst>
              </p14:cNvPr>
              <p14:cNvContentPartPr/>
              <p14:nvPr/>
            </p14:nvContentPartPr>
            <p14:xfrm>
              <a:off x="14440001" y="381060"/>
              <a:ext cx="316440" cy="540"/>
            </p14:xfrm>
          </p:contentPart>
        </mc:Choice>
        <mc:Fallback>
          <p:pic>
            <p:nvPicPr>
              <p:cNvPr id="180" name="Input penna 179">
                <a:extLst>
                  <a:ext uri="{FF2B5EF4-FFF2-40B4-BE49-F238E27FC236}">
                    <a16:creationId xmlns:a16="http://schemas.microsoft.com/office/drawing/2014/main" id="{9C9A4BD7-13C4-7E1F-6FF0-97304FE121B9}"/>
                  </a:ext>
                </a:extLst>
              </p:cNvPr>
              <p:cNvPicPr/>
              <p:nvPr/>
            </p:nvPicPr>
            <p:blipFill>
              <a:blip r:embed="rId653"/>
              <a:stretch>
                <a:fillRect/>
              </a:stretch>
            </p:blipFill>
            <p:spPr>
              <a:xfrm>
                <a:off x="14422001" y="354060"/>
                <a:ext cx="35208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4">
            <p14:nvContentPartPr>
              <p14:cNvPr id="182" name="Input penna 181">
                <a:extLst>
                  <a:ext uri="{FF2B5EF4-FFF2-40B4-BE49-F238E27FC236}">
                    <a16:creationId xmlns:a16="http://schemas.microsoft.com/office/drawing/2014/main" id="{321A6940-1B38-EA5E-29C6-E0235AB313A0}"/>
                  </a:ext>
                </a:extLst>
              </p14:cNvPr>
              <p14:cNvContentPartPr/>
              <p14:nvPr/>
            </p14:nvContentPartPr>
            <p14:xfrm>
              <a:off x="15582101" y="330840"/>
              <a:ext cx="239760" cy="12960"/>
            </p14:xfrm>
          </p:contentPart>
        </mc:Choice>
        <mc:Fallback>
          <p:pic>
            <p:nvPicPr>
              <p:cNvPr id="182" name="Input penna 181">
                <a:extLst>
                  <a:ext uri="{FF2B5EF4-FFF2-40B4-BE49-F238E27FC236}">
                    <a16:creationId xmlns:a16="http://schemas.microsoft.com/office/drawing/2014/main" id="{321A6940-1B38-EA5E-29C6-E0235AB313A0}"/>
                  </a:ext>
                </a:extLst>
              </p:cNvPr>
              <p:cNvPicPr/>
              <p:nvPr/>
            </p:nvPicPr>
            <p:blipFill>
              <a:blip r:embed="rId655"/>
              <a:stretch>
                <a:fillRect/>
              </a:stretch>
            </p:blipFill>
            <p:spPr>
              <a:xfrm>
                <a:off x="15564047" y="312840"/>
                <a:ext cx="275507" cy="4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6">
            <p14:nvContentPartPr>
              <p14:cNvPr id="189" name="Input penna 188">
                <a:extLst>
                  <a:ext uri="{FF2B5EF4-FFF2-40B4-BE49-F238E27FC236}">
                    <a16:creationId xmlns:a16="http://schemas.microsoft.com/office/drawing/2014/main" id="{BC32025E-7F8B-DF0B-FBEE-509F9FD6ECFC}"/>
                  </a:ext>
                </a:extLst>
              </p14:cNvPr>
              <p14:cNvContentPartPr/>
              <p14:nvPr/>
            </p14:nvContentPartPr>
            <p14:xfrm>
              <a:off x="5102321" y="1588500"/>
              <a:ext cx="636120" cy="124200"/>
            </p14:xfrm>
          </p:contentPart>
        </mc:Choice>
        <mc:Fallback>
          <p:pic>
            <p:nvPicPr>
              <p:cNvPr id="189" name="Input penna 188">
                <a:extLst>
                  <a:ext uri="{FF2B5EF4-FFF2-40B4-BE49-F238E27FC236}">
                    <a16:creationId xmlns:a16="http://schemas.microsoft.com/office/drawing/2014/main" id="{BC32025E-7F8B-DF0B-FBEE-509F9FD6ECFC}"/>
                  </a:ext>
                </a:extLst>
              </p:cNvPr>
              <p:cNvPicPr/>
              <p:nvPr/>
            </p:nvPicPr>
            <p:blipFill>
              <a:blip r:embed="rId657"/>
              <a:stretch>
                <a:fillRect/>
              </a:stretch>
            </p:blipFill>
            <p:spPr>
              <a:xfrm>
                <a:off x="5084321" y="1570500"/>
                <a:ext cx="671760" cy="15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8">
            <p14:nvContentPartPr>
              <p14:cNvPr id="199" name="Input penna 198">
                <a:extLst>
                  <a:ext uri="{FF2B5EF4-FFF2-40B4-BE49-F238E27FC236}">
                    <a16:creationId xmlns:a16="http://schemas.microsoft.com/office/drawing/2014/main" id="{A430A1BB-F78E-6C29-CE72-A2ED7D243B91}"/>
                  </a:ext>
                </a:extLst>
              </p14:cNvPr>
              <p14:cNvContentPartPr/>
              <p14:nvPr/>
            </p14:nvContentPartPr>
            <p14:xfrm>
              <a:off x="6058661" y="1499940"/>
              <a:ext cx="146340" cy="28620"/>
            </p14:xfrm>
          </p:contentPart>
        </mc:Choice>
        <mc:Fallback>
          <p:pic>
            <p:nvPicPr>
              <p:cNvPr id="199" name="Input penna 198">
                <a:extLst>
                  <a:ext uri="{FF2B5EF4-FFF2-40B4-BE49-F238E27FC236}">
                    <a16:creationId xmlns:a16="http://schemas.microsoft.com/office/drawing/2014/main" id="{A430A1BB-F78E-6C29-CE72-A2ED7D243B91}"/>
                  </a:ext>
                </a:extLst>
              </p:cNvPr>
              <p:cNvPicPr/>
              <p:nvPr/>
            </p:nvPicPr>
            <p:blipFill>
              <a:blip r:embed="rId659"/>
              <a:stretch>
                <a:fillRect/>
              </a:stretch>
            </p:blipFill>
            <p:spPr>
              <a:xfrm>
                <a:off x="6040639" y="1482273"/>
                <a:ext cx="182024" cy="6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60">
            <p14:nvContentPartPr>
              <p14:cNvPr id="202" name="Input penna 201">
                <a:extLst>
                  <a:ext uri="{FF2B5EF4-FFF2-40B4-BE49-F238E27FC236}">
                    <a16:creationId xmlns:a16="http://schemas.microsoft.com/office/drawing/2014/main" id="{C5B354E1-246C-B6ED-77AE-A5993203825D}"/>
                  </a:ext>
                </a:extLst>
              </p14:cNvPr>
              <p14:cNvContentPartPr/>
              <p14:nvPr/>
            </p14:nvContentPartPr>
            <p14:xfrm>
              <a:off x="6449621" y="1367640"/>
              <a:ext cx="435780" cy="85320"/>
            </p14:xfrm>
          </p:contentPart>
        </mc:Choice>
        <mc:Fallback>
          <p:pic>
            <p:nvPicPr>
              <p:cNvPr id="202" name="Input penna 201">
                <a:extLst>
                  <a:ext uri="{FF2B5EF4-FFF2-40B4-BE49-F238E27FC236}">
                    <a16:creationId xmlns:a16="http://schemas.microsoft.com/office/drawing/2014/main" id="{C5B354E1-246C-B6ED-77AE-A5993203825D}"/>
                  </a:ext>
                </a:extLst>
              </p:cNvPr>
              <p:cNvPicPr/>
              <p:nvPr/>
            </p:nvPicPr>
            <p:blipFill>
              <a:blip r:embed="rId661"/>
              <a:stretch>
                <a:fillRect/>
              </a:stretch>
            </p:blipFill>
            <p:spPr>
              <a:xfrm>
                <a:off x="6431599" y="1349640"/>
                <a:ext cx="471464" cy="12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62">
            <p14:nvContentPartPr>
              <p14:cNvPr id="208" name="Input penna 207">
                <a:extLst>
                  <a:ext uri="{FF2B5EF4-FFF2-40B4-BE49-F238E27FC236}">
                    <a16:creationId xmlns:a16="http://schemas.microsoft.com/office/drawing/2014/main" id="{B5CFD94D-9208-3973-7718-3A512489DF9B}"/>
                  </a:ext>
                </a:extLst>
              </p14:cNvPr>
              <p14:cNvContentPartPr/>
              <p14:nvPr/>
            </p14:nvContentPartPr>
            <p14:xfrm>
              <a:off x="7047401" y="1236420"/>
              <a:ext cx="653400" cy="92340"/>
            </p14:xfrm>
          </p:contentPart>
        </mc:Choice>
        <mc:Fallback>
          <p:pic>
            <p:nvPicPr>
              <p:cNvPr id="208" name="Input penna 207">
                <a:extLst>
                  <a:ext uri="{FF2B5EF4-FFF2-40B4-BE49-F238E27FC236}">
                    <a16:creationId xmlns:a16="http://schemas.microsoft.com/office/drawing/2014/main" id="{B5CFD94D-9208-3973-7718-3A512489DF9B}"/>
                  </a:ext>
                </a:extLst>
              </p:cNvPr>
              <p:cNvPicPr/>
              <p:nvPr/>
            </p:nvPicPr>
            <p:blipFill>
              <a:blip r:embed="rId663"/>
              <a:stretch>
                <a:fillRect/>
              </a:stretch>
            </p:blipFill>
            <p:spPr>
              <a:xfrm>
                <a:off x="7029401" y="1218385"/>
                <a:ext cx="689040" cy="1280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64">
            <p14:nvContentPartPr>
              <p14:cNvPr id="215" name="Input penna 214">
                <a:extLst>
                  <a:ext uri="{FF2B5EF4-FFF2-40B4-BE49-F238E27FC236}">
                    <a16:creationId xmlns:a16="http://schemas.microsoft.com/office/drawing/2014/main" id="{0F8096DE-CC38-DE87-36BF-0BECE5D4A592}"/>
                  </a:ext>
                </a:extLst>
              </p14:cNvPr>
              <p14:cNvContentPartPr/>
              <p14:nvPr/>
            </p14:nvContentPartPr>
            <p14:xfrm>
              <a:off x="8065301" y="1071180"/>
              <a:ext cx="1169640" cy="123660"/>
            </p14:xfrm>
          </p:contentPart>
        </mc:Choice>
        <mc:Fallback>
          <p:pic>
            <p:nvPicPr>
              <p:cNvPr id="215" name="Input penna 214">
                <a:extLst>
                  <a:ext uri="{FF2B5EF4-FFF2-40B4-BE49-F238E27FC236}">
                    <a16:creationId xmlns:a16="http://schemas.microsoft.com/office/drawing/2014/main" id="{0F8096DE-CC38-DE87-36BF-0BECE5D4A592}"/>
                  </a:ext>
                </a:extLst>
              </p:cNvPr>
              <p:cNvPicPr/>
              <p:nvPr/>
            </p:nvPicPr>
            <p:blipFill>
              <a:blip r:embed="rId665"/>
              <a:stretch>
                <a:fillRect/>
              </a:stretch>
            </p:blipFill>
            <p:spPr>
              <a:xfrm>
                <a:off x="8047295" y="1053154"/>
                <a:ext cx="1205291" cy="15935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66">
            <p14:nvContentPartPr>
              <p14:cNvPr id="225" name="Input penna 224">
                <a:extLst>
                  <a:ext uri="{FF2B5EF4-FFF2-40B4-BE49-F238E27FC236}">
                    <a16:creationId xmlns:a16="http://schemas.microsoft.com/office/drawing/2014/main" id="{3CD936B8-5149-7C1F-90CB-979E25162481}"/>
                  </a:ext>
                </a:extLst>
              </p14:cNvPr>
              <p14:cNvContentPartPr/>
              <p14:nvPr/>
            </p14:nvContentPartPr>
            <p14:xfrm>
              <a:off x="9423401" y="994500"/>
              <a:ext cx="386640" cy="48060"/>
            </p14:xfrm>
          </p:contentPart>
        </mc:Choice>
        <mc:Fallback>
          <p:pic>
            <p:nvPicPr>
              <p:cNvPr id="225" name="Input penna 224">
                <a:extLst>
                  <a:ext uri="{FF2B5EF4-FFF2-40B4-BE49-F238E27FC236}">
                    <a16:creationId xmlns:a16="http://schemas.microsoft.com/office/drawing/2014/main" id="{3CD936B8-5149-7C1F-90CB-979E25162481}"/>
                  </a:ext>
                </a:extLst>
              </p:cNvPr>
              <p:cNvPicPr/>
              <p:nvPr/>
            </p:nvPicPr>
            <p:blipFill>
              <a:blip r:embed="rId667"/>
              <a:stretch>
                <a:fillRect/>
              </a:stretch>
            </p:blipFill>
            <p:spPr>
              <a:xfrm>
                <a:off x="9405418" y="976432"/>
                <a:ext cx="422247" cy="8383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68">
            <p14:nvContentPartPr>
              <p14:cNvPr id="227" name="Input penna 226">
                <a:extLst>
                  <a:ext uri="{FF2B5EF4-FFF2-40B4-BE49-F238E27FC236}">
                    <a16:creationId xmlns:a16="http://schemas.microsoft.com/office/drawing/2014/main" id="{159CD541-7BFB-ADFE-BDBF-5215BA79E7D3}"/>
                  </a:ext>
                </a:extLst>
              </p14:cNvPr>
              <p14:cNvContentPartPr/>
              <p14:nvPr/>
            </p14:nvContentPartPr>
            <p14:xfrm>
              <a:off x="10057361" y="931860"/>
              <a:ext cx="453060" cy="39960"/>
            </p14:xfrm>
          </p:contentPart>
        </mc:Choice>
        <mc:Fallback>
          <p:pic>
            <p:nvPicPr>
              <p:cNvPr id="227" name="Input penna 226">
                <a:extLst>
                  <a:ext uri="{FF2B5EF4-FFF2-40B4-BE49-F238E27FC236}">
                    <a16:creationId xmlns:a16="http://schemas.microsoft.com/office/drawing/2014/main" id="{159CD541-7BFB-ADFE-BDBF-5215BA79E7D3}"/>
                  </a:ext>
                </a:extLst>
              </p:cNvPr>
              <p:cNvPicPr/>
              <p:nvPr/>
            </p:nvPicPr>
            <p:blipFill>
              <a:blip r:embed="rId669"/>
              <a:stretch>
                <a:fillRect/>
              </a:stretch>
            </p:blipFill>
            <p:spPr>
              <a:xfrm>
                <a:off x="10039354" y="914021"/>
                <a:ext cx="488714" cy="7528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70">
            <p14:nvContentPartPr>
              <p14:cNvPr id="232" name="Input penna 231">
                <a:extLst>
                  <a:ext uri="{FF2B5EF4-FFF2-40B4-BE49-F238E27FC236}">
                    <a16:creationId xmlns:a16="http://schemas.microsoft.com/office/drawing/2014/main" id="{B06A2C0B-0A81-804D-A71B-78E223AFA220}"/>
                  </a:ext>
                </a:extLst>
              </p14:cNvPr>
              <p14:cNvContentPartPr/>
              <p14:nvPr/>
            </p14:nvContentPartPr>
            <p14:xfrm>
              <a:off x="10882481" y="869760"/>
              <a:ext cx="898560" cy="31860"/>
            </p14:xfrm>
          </p:contentPart>
        </mc:Choice>
        <mc:Fallback>
          <p:pic>
            <p:nvPicPr>
              <p:cNvPr id="232" name="Input penna 231">
                <a:extLst>
                  <a:ext uri="{FF2B5EF4-FFF2-40B4-BE49-F238E27FC236}">
                    <a16:creationId xmlns:a16="http://schemas.microsoft.com/office/drawing/2014/main" id="{B06A2C0B-0A81-804D-A71B-78E223AFA220}"/>
                  </a:ext>
                </a:extLst>
              </p:cNvPr>
              <p:cNvPicPr/>
              <p:nvPr/>
            </p:nvPicPr>
            <p:blipFill>
              <a:blip r:embed="rId671"/>
              <a:stretch>
                <a:fillRect/>
              </a:stretch>
            </p:blipFill>
            <p:spPr>
              <a:xfrm>
                <a:off x="10864481" y="852060"/>
                <a:ext cx="934200" cy="6690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72">
            <p14:nvContentPartPr>
              <p14:cNvPr id="233" name="Input penna 232">
                <a:extLst>
                  <a:ext uri="{FF2B5EF4-FFF2-40B4-BE49-F238E27FC236}">
                    <a16:creationId xmlns:a16="http://schemas.microsoft.com/office/drawing/2014/main" id="{566ABA78-6BC6-788F-3E5D-E30D99D1D04E}"/>
                  </a:ext>
                </a:extLst>
              </p14:cNvPr>
              <p14:cNvContentPartPr/>
              <p14:nvPr/>
            </p14:nvContentPartPr>
            <p14:xfrm>
              <a:off x="12268121" y="639180"/>
              <a:ext cx="705780" cy="150660"/>
            </p14:xfrm>
          </p:contentPart>
        </mc:Choice>
        <mc:Fallback>
          <p:pic>
            <p:nvPicPr>
              <p:cNvPr id="233" name="Input penna 232">
                <a:extLst>
                  <a:ext uri="{FF2B5EF4-FFF2-40B4-BE49-F238E27FC236}">
                    <a16:creationId xmlns:a16="http://schemas.microsoft.com/office/drawing/2014/main" id="{566ABA78-6BC6-788F-3E5D-E30D99D1D04E}"/>
                  </a:ext>
                </a:extLst>
              </p:cNvPr>
              <p:cNvPicPr/>
              <p:nvPr/>
            </p:nvPicPr>
            <p:blipFill>
              <a:blip r:embed="rId673"/>
              <a:stretch>
                <a:fillRect/>
              </a:stretch>
            </p:blipFill>
            <p:spPr>
              <a:xfrm>
                <a:off x="12250116" y="621115"/>
                <a:ext cx="741429" cy="18642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74">
            <p14:nvContentPartPr>
              <p14:cNvPr id="234" name="Input penna 233">
                <a:extLst>
                  <a:ext uri="{FF2B5EF4-FFF2-40B4-BE49-F238E27FC236}">
                    <a16:creationId xmlns:a16="http://schemas.microsoft.com/office/drawing/2014/main" id="{1896A600-2563-B374-CEF0-CD0361069ABC}"/>
                  </a:ext>
                </a:extLst>
              </p14:cNvPr>
              <p14:cNvContentPartPr/>
              <p14:nvPr/>
            </p14:nvContentPartPr>
            <p14:xfrm>
              <a:off x="13342181" y="396720"/>
              <a:ext cx="656640" cy="151740"/>
            </p14:xfrm>
          </p:contentPart>
        </mc:Choice>
        <mc:Fallback>
          <p:pic>
            <p:nvPicPr>
              <p:cNvPr id="234" name="Input penna 233">
                <a:extLst>
                  <a:ext uri="{FF2B5EF4-FFF2-40B4-BE49-F238E27FC236}">
                    <a16:creationId xmlns:a16="http://schemas.microsoft.com/office/drawing/2014/main" id="{1896A600-2563-B374-CEF0-CD0361069ABC}"/>
                  </a:ext>
                </a:extLst>
              </p:cNvPr>
              <p:cNvPicPr/>
              <p:nvPr/>
            </p:nvPicPr>
            <p:blipFill>
              <a:blip r:embed="rId675"/>
              <a:stretch>
                <a:fillRect/>
              </a:stretch>
            </p:blipFill>
            <p:spPr>
              <a:xfrm>
                <a:off x="13324181" y="378699"/>
                <a:ext cx="692280" cy="1874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76">
            <p14:nvContentPartPr>
              <p14:cNvPr id="235" name="Input penna 234">
                <a:extLst>
                  <a:ext uri="{FF2B5EF4-FFF2-40B4-BE49-F238E27FC236}">
                    <a16:creationId xmlns:a16="http://schemas.microsoft.com/office/drawing/2014/main" id="{1585B065-DB24-1686-57AF-64E5865B6561}"/>
                  </a:ext>
                </a:extLst>
              </p14:cNvPr>
              <p14:cNvContentPartPr/>
              <p14:nvPr/>
            </p14:nvContentPartPr>
            <p14:xfrm>
              <a:off x="13996121" y="378360"/>
              <a:ext cx="403920" cy="21600"/>
            </p14:xfrm>
          </p:contentPart>
        </mc:Choice>
        <mc:Fallback>
          <p:pic>
            <p:nvPicPr>
              <p:cNvPr id="235" name="Input penna 234">
                <a:extLst>
                  <a:ext uri="{FF2B5EF4-FFF2-40B4-BE49-F238E27FC236}">
                    <a16:creationId xmlns:a16="http://schemas.microsoft.com/office/drawing/2014/main" id="{1585B065-DB24-1686-57AF-64E5865B6561}"/>
                  </a:ext>
                </a:extLst>
              </p:cNvPr>
              <p:cNvPicPr/>
              <p:nvPr/>
            </p:nvPicPr>
            <p:blipFill>
              <a:blip r:embed="rId677"/>
              <a:stretch>
                <a:fillRect/>
              </a:stretch>
            </p:blipFill>
            <p:spPr>
              <a:xfrm>
                <a:off x="13978137" y="360360"/>
                <a:ext cx="439528" cy="57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78">
            <p14:nvContentPartPr>
              <p14:cNvPr id="251" name="Input penna 250">
                <a:extLst>
                  <a:ext uri="{FF2B5EF4-FFF2-40B4-BE49-F238E27FC236}">
                    <a16:creationId xmlns:a16="http://schemas.microsoft.com/office/drawing/2014/main" id="{C7FC5AEA-CD95-DC39-A511-42BD66A711EC}"/>
                  </a:ext>
                </a:extLst>
              </p14:cNvPr>
              <p14:cNvContentPartPr/>
              <p14:nvPr/>
            </p14:nvContentPartPr>
            <p14:xfrm>
              <a:off x="14782361" y="340020"/>
              <a:ext cx="824040" cy="43740"/>
            </p14:xfrm>
          </p:contentPart>
        </mc:Choice>
        <mc:Fallback>
          <p:pic>
            <p:nvPicPr>
              <p:cNvPr id="251" name="Input penna 250">
                <a:extLst>
                  <a:ext uri="{FF2B5EF4-FFF2-40B4-BE49-F238E27FC236}">
                    <a16:creationId xmlns:a16="http://schemas.microsoft.com/office/drawing/2014/main" id="{C7FC5AEA-CD95-DC39-A511-42BD66A711EC}"/>
                  </a:ext>
                </a:extLst>
              </p:cNvPr>
              <p:cNvPicPr/>
              <p:nvPr/>
            </p:nvPicPr>
            <p:blipFill>
              <a:blip r:embed="rId679"/>
              <a:stretch>
                <a:fillRect/>
              </a:stretch>
            </p:blipFill>
            <p:spPr>
              <a:xfrm>
                <a:off x="14764345" y="321946"/>
                <a:ext cx="859711" cy="79527"/>
              </a:xfrm>
              <a:prstGeom prst="rect">
                <a:avLst/>
              </a:prstGeom>
            </p:spPr>
          </p:pic>
        </mc:Fallback>
      </mc:AlternateContent>
      <p:grpSp>
        <p:nvGrpSpPr>
          <p:cNvPr id="257" name="Gruppo 256">
            <a:extLst>
              <a:ext uri="{FF2B5EF4-FFF2-40B4-BE49-F238E27FC236}">
                <a16:creationId xmlns:a16="http://schemas.microsoft.com/office/drawing/2014/main" id="{59D256D6-7199-2B4A-ABF2-C58E2E17221E}"/>
              </a:ext>
            </a:extLst>
          </p:cNvPr>
          <p:cNvGrpSpPr/>
          <p:nvPr/>
        </p:nvGrpSpPr>
        <p:grpSpPr>
          <a:xfrm>
            <a:off x="10694021" y="1029060"/>
            <a:ext cx="1290060" cy="332100"/>
            <a:chOff x="7129347" y="686040"/>
            <a:chExt cx="860040" cy="221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80">
              <p14:nvContentPartPr>
                <p14:cNvPr id="184" name="Input penna 183">
                  <a:extLst>
                    <a:ext uri="{FF2B5EF4-FFF2-40B4-BE49-F238E27FC236}">
                      <a16:creationId xmlns:a16="http://schemas.microsoft.com/office/drawing/2014/main" id="{BA0A0F23-0938-92F4-E6FF-6C696927AE27}"/>
                    </a:ext>
                  </a:extLst>
                </p14:cNvPr>
                <p14:cNvContentPartPr/>
                <p14:nvPr/>
              </p14:nvContentPartPr>
              <p14:xfrm>
                <a:off x="7129347" y="870000"/>
                <a:ext cx="241920" cy="34200"/>
              </p14:xfrm>
            </p:contentPart>
          </mc:Choice>
          <mc:Fallback xmlns="">
            <p:pic>
              <p:nvPicPr>
                <p:cNvPr id="184" name="Input penna 183">
                  <a:extLst>
                    <a:ext uri="{FF2B5EF4-FFF2-40B4-BE49-F238E27FC236}">
                      <a16:creationId xmlns:a16="http://schemas.microsoft.com/office/drawing/2014/main" id="{BA0A0F23-0938-92F4-E6FF-6C696927AE27}"/>
                    </a:ext>
                  </a:extLst>
                </p:cNvPr>
                <p:cNvPicPr/>
                <p:nvPr/>
              </p:nvPicPr>
              <p:blipFill>
                <a:blip r:embed="rId681"/>
                <a:stretch>
                  <a:fillRect/>
                </a:stretch>
              </p:blipFill>
              <p:spPr>
                <a:xfrm>
                  <a:off x="7111347" y="852000"/>
                  <a:ext cx="27756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2">
              <p14:nvContentPartPr>
                <p14:cNvPr id="186" name="Input penna 185">
                  <a:extLst>
                    <a:ext uri="{FF2B5EF4-FFF2-40B4-BE49-F238E27FC236}">
                      <a16:creationId xmlns:a16="http://schemas.microsoft.com/office/drawing/2014/main" id="{CD718671-518A-7E8B-C712-480C2AE5AA1A}"/>
                    </a:ext>
                  </a:extLst>
                </p14:cNvPr>
                <p14:cNvContentPartPr/>
                <p14:nvPr/>
              </p14:nvContentPartPr>
              <p14:xfrm>
                <a:off x="7392507" y="907080"/>
                <a:ext cx="360" cy="360"/>
              </p14:xfrm>
            </p:contentPart>
          </mc:Choice>
          <mc:Fallback xmlns="">
            <p:pic>
              <p:nvPicPr>
                <p:cNvPr id="186" name="Input penna 185">
                  <a:extLst>
                    <a:ext uri="{FF2B5EF4-FFF2-40B4-BE49-F238E27FC236}">
                      <a16:creationId xmlns:a16="http://schemas.microsoft.com/office/drawing/2014/main" id="{CD718671-518A-7E8B-C712-480C2AE5AA1A}"/>
                    </a:ext>
                  </a:extLst>
                </p:cNvPr>
                <p:cNvPicPr/>
                <p:nvPr/>
              </p:nvPicPr>
              <p:blipFill>
                <a:blip r:embed="rId683"/>
                <a:stretch>
                  <a:fillRect/>
                </a:stretch>
              </p:blipFill>
              <p:spPr>
                <a:xfrm>
                  <a:off x="7374507" y="88908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4">
              <p14:nvContentPartPr>
                <p14:cNvPr id="252" name="Input penna 251">
                  <a:extLst>
                    <a:ext uri="{FF2B5EF4-FFF2-40B4-BE49-F238E27FC236}">
                      <a16:creationId xmlns:a16="http://schemas.microsoft.com/office/drawing/2014/main" id="{DB3A7BDC-8387-2DEB-42E2-5F101D98AF43}"/>
                    </a:ext>
                  </a:extLst>
                </p14:cNvPr>
                <p14:cNvContentPartPr/>
                <p14:nvPr/>
              </p14:nvContentPartPr>
              <p14:xfrm>
                <a:off x="7424187" y="686040"/>
                <a:ext cx="565200" cy="217080"/>
              </p14:xfrm>
            </p:contentPart>
          </mc:Choice>
          <mc:Fallback xmlns="">
            <p:pic>
              <p:nvPicPr>
                <p:cNvPr id="252" name="Input penna 251">
                  <a:extLst>
                    <a:ext uri="{FF2B5EF4-FFF2-40B4-BE49-F238E27FC236}">
                      <a16:creationId xmlns:a16="http://schemas.microsoft.com/office/drawing/2014/main" id="{DB3A7BDC-8387-2DEB-42E2-5F101D98AF43}"/>
                    </a:ext>
                  </a:extLst>
                </p:cNvPr>
                <p:cNvPicPr/>
                <p:nvPr/>
              </p:nvPicPr>
              <p:blipFill>
                <a:blip r:embed="rId685"/>
                <a:stretch>
                  <a:fillRect/>
                </a:stretch>
              </p:blipFill>
              <p:spPr>
                <a:xfrm>
                  <a:off x="7406547" y="668040"/>
                  <a:ext cx="600840" cy="252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686">
            <p14:nvContentPartPr>
              <p14:cNvPr id="259" name="Input penna 258">
                <a:extLst>
                  <a:ext uri="{FF2B5EF4-FFF2-40B4-BE49-F238E27FC236}">
                    <a16:creationId xmlns:a16="http://schemas.microsoft.com/office/drawing/2014/main" id="{BCBE686B-91F4-12E4-F049-1B909D9185E8}"/>
                  </a:ext>
                </a:extLst>
              </p14:cNvPr>
              <p14:cNvContentPartPr/>
              <p14:nvPr/>
            </p14:nvContentPartPr>
            <p14:xfrm>
              <a:off x="9927761" y="1107360"/>
              <a:ext cx="784620" cy="196020"/>
            </p14:xfrm>
          </p:contentPart>
        </mc:Choice>
        <mc:Fallback>
          <p:pic>
            <p:nvPicPr>
              <p:cNvPr id="259" name="Input penna 258">
                <a:extLst>
                  <a:ext uri="{FF2B5EF4-FFF2-40B4-BE49-F238E27FC236}">
                    <a16:creationId xmlns:a16="http://schemas.microsoft.com/office/drawing/2014/main" id="{BCBE686B-91F4-12E4-F049-1B909D9185E8}"/>
                  </a:ext>
                </a:extLst>
              </p:cNvPr>
              <p:cNvPicPr/>
              <p:nvPr/>
            </p:nvPicPr>
            <p:blipFill>
              <a:blip r:embed="rId687"/>
              <a:stretch>
                <a:fillRect/>
              </a:stretch>
            </p:blipFill>
            <p:spPr>
              <a:xfrm>
                <a:off x="9909757" y="1089343"/>
                <a:ext cx="820268" cy="2316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88">
            <p14:nvContentPartPr>
              <p14:cNvPr id="260" name="Input penna 259">
                <a:extLst>
                  <a:ext uri="{FF2B5EF4-FFF2-40B4-BE49-F238E27FC236}">
                    <a16:creationId xmlns:a16="http://schemas.microsoft.com/office/drawing/2014/main" id="{BE8D04EA-6FBC-BCED-6B42-D2A2B01020C8}"/>
                  </a:ext>
                </a:extLst>
              </p14:cNvPr>
              <p14:cNvContentPartPr/>
              <p14:nvPr/>
            </p14:nvContentPartPr>
            <p14:xfrm>
              <a:off x="15783521" y="335160"/>
              <a:ext cx="75600" cy="218160"/>
            </p14:xfrm>
          </p:contentPart>
        </mc:Choice>
        <mc:Fallback>
          <p:pic>
            <p:nvPicPr>
              <p:cNvPr id="260" name="Input penna 259">
                <a:extLst>
                  <a:ext uri="{FF2B5EF4-FFF2-40B4-BE49-F238E27FC236}">
                    <a16:creationId xmlns:a16="http://schemas.microsoft.com/office/drawing/2014/main" id="{BE8D04EA-6FBC-BCED-6B42-D2A2B01020C8}"/>
                  </a:ext>
                </a:extLst>
              </p:cNvPr>
              <p:cNvPicPr/>
              <p:nvPr/>
            </p:nvPicPr>
            <p:blipFill>
              <a:blip r:embed="rId689"/>
              <a:stretch>
                <a:fillRect/>
              </a:stretch>
            </p:blipFill>
            <p:spPr>
              <a:xfrm>
                <a:off x="15765521" y="317160"/>
                <a:ext cx="111240" cy="25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90">
            <p14:nvContentPartPr>
              <p14:cNvPr id="261" name="Input penna 260">
                <a:extLst>
                  <a:ext uri="{FF2B5EF4-FFF2-40B4-BE49-F238E27FC236}">
                    <a16:creationId xmlns:a16="http://schemas.microsoft.com/office/drawing/2014/main" id="{26946C1B-8475-1837-2CD1-F9B2E04750A8}"/>
                  </a:ext>
                </a:extLst>
              </p14:cNvPr>
              <p14:cNvContentPartPr/>
              <p14:nvPr/>
            </p14:nvContentPartPr>
            <p14:xfrm>
              <a:off x="16571381" y="2624760"/>
              <a:ext cx="85860" cy="248940"/>
            </p14:xfrm>
          </p:contentPart>
        </mc:Choice>
        <mc:Fallback>
          <p:pic>
            <p:nvPicPr>
              <p:cNvPr id="261" name="Input penna 260">
                <a:extLst>
                  <a:ext uri="{FF2B5EF4-FFF2-40B4-BE49-F238E27FC236}">
                    <a16:creationId xmlns:a16="http://schemas.microsoft.com/office/drawing/2014/main" id="{26946C1B-8475-1837-2CD1-F9B2E04750A8}"/>
                  </a:ext>
                </a:extLst>
              </p:cNvPr>
              <p:cNvPicPr/>
              <p:nvPr/>
            </p:nvPicPr>
            <p:blipFill>
              <a:blip r:embed="rId691"/>
              <a:stretch>
                <a:fillRect/>
              </a:stretch>
            </p:blipFill>
            <p:spPr>
              <a:xfrm>
                <a:off x="16553343" y="2606747"/>
                <a:ext cx="121575" cy="28460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92">
            <p14:nvContentPartPr>
              <p14:cNvPr id="263" name="Input penna 262">
                <a:extLst>
                  <a:ext uri="{FF2B5EF4-FFF2-40B4-BE49-F238E27FC236}">
                    <a16:creationId xmlns:a16="http://schemas.microsoft.com/office/drawing/2014/main" id="{CC93261B-BCDB-1F27-B1A2-EEF1BBE444A5}"/>
                  </a:ext>
                </a:extLst>
              </p14:cNvPr>
              <p14:cNvContentPartPr/>
              <p14:nvPr/>
            </p14:nvContentPartPr>
            <p14:xfrm>
              <a:off x="16780901" y="3232800"/>
              <a:ext cx="105840" cy="306720"/>
            </p14:xfrm>
          </p:contentPart>
        </mc:Choice>
        <mc:Fallback>
          <p:pic>
            <p:nvPicPr>
              <p:cNvPr id="263" name="Input penna 262">
                <a:extLst>
                  <a:ext uri="{FF2B5EF4-FFF2-40B4-BE49-F238E27FC236}">
                    <a16:creationId xmlns:a16="http://schemas.microsoft.com/office/drawing/2014/main" id="{CC93261B-BCDB-1F27-B1A2-EEF1BBE444A5}"/>
                  </a:ext>
                </a:extLst>
              </p:cNvPr>
              <p:cNvPicPr/>
              <p:nvPr/>
            </p:nvPicPr>
            <p:blipFill>
              <a:blip r:embed="rId693"/>
              <a:stretch>
                <a:fillRect/>
              </a:stretch>
            </p:blipFill>
            <p:spPr>
              <a:xfrm>
                <a:off x="16762901" y="3214758"/>
                <a:ext cx="141480" cy="3424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94">
            <p14:nvContentPartPr>
              <p14:cNvPr id="265" name="Input penna 264">
                <a:extLst>
                  <a:ext uri="{FF2B5EF4-FFF2-40B4-BE49-F238E27FC236}">
                    <a16:creationId xmlns:a16="http://schemas.microsoft.com/office/drawing/2014/main" id="{5CA1804E-0621-B6BE-306F-408F638BAC45}"/>
                  </a:ext>
                </a:extLst>
              </p14:cNvPr>
              <p14:cNvContentPartPr/>
              <p14:nvPr/>
            </p14:nvContentPartPr>
            <p14:xfrm>
              <a:off x="17060621" y="4045500"/>
              <a:ext cx="113940" cy="329940"/>
            </p14:xfrm>
          </p:contentPart>
        </mc:Choice>
        <mc:Fallback>
          <p:pic>
            <p:nvPicPr>
              <p:cNvPr id="265" name="Input penna 264">
                <a:extLst>
                  <a:ext uri="{FF2B5EF4-FFF2-40B4-BE49-F238E27FC236}">
                    <a16:creationId xmlns:a16="http://schemas.microsoft.com/office/drawing/2014/main" id="{5CA1804E-0621-B6BE-306F-408F638BAC45}"/>
                  </a:ext>
                </a:extLst>
              </p:cNvPr>
              <p:cNvPicPr/>
              <p:nvPr/>
            </p:nvPicPr>
            <p:blipFill>
              <a:blip r:embed="rId695"/>
              <a:stretch>
                <a:fillRect/>
              </a:stretch>
            </p:blipFill>
            <p:spPr>
              <a:xfrm>
                <a:off x="17042593" y="4027490"/>
                <a:ext cx="149636" cy="36559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96">
            <p14:nvContentPartPr>
              <p14:cNvPr id="267" name="Input penna 266">
                <a:extLst>
                  <a:ext uri="{FF2B5EF4-FFF2-40B4-BE49-F238E27FC236}">
                    <a16:creationId xmlns:a16="http://schemas.microsoft.com/office/drawing/2014/main" id="{2DA89C2E-EF6C-E63B-1C0D-23C01D8B00CF}"/>
                  </a:ext>
                </a:extLst>
              </p14:cNvPr>
              <p14:cNvContentPartPr/>
              <p14:nvPr/>
            </p14:nvContentPartPr>
            <p14:xfrm>
              <a:off x="17311721" y="4774500"/>
              <a:ext cx="103140" cy="298080"/>
            </p14:xfrm>
          </p:contentPart>
        </mc:Choice>
        <mc:Fallback>
          <p:pic>
            <p:nvPicPr>
              <p:cNvPr id="267" name="Input penna 266">
                <a:extLst>
                  <a:ext uri="{FF2B5EF4-FFF2-40B4-BE49-F238E27FC236}">
                    <a16:creationId xmlns:a16="http://schemas.microsoft.com/office/drawing/2014/main" id="{2DA89C2E-EF6C-E63B-1C0D-23C01D8B00CF}"/>
                  </a:ext>
                </a:extLst>
              </p:cNvPr>
              <p:cNvPicPr/>
              <p:nvPr/>
            </p:nvPicPr>
            <p:blipFill>
              <a:blip r:embed="rId697"/>
              <a:stretch>
                <a:fillRect/>
              </a:stretch>
            </p:blipFill>
            <p:spPr>
              <a:xfrm>
                <a:off x="17293626" y="4756500"/>
                <a:ext cx="138968" cy="33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98">
            <p14:nvContentPartPr>
              <p14:cNvPr id="268" name="Input penna 267">
                <a:extLst>
                  <a:ext uri="{FF2B5EF4-FFF2-40B4-BE49-F238E27FC236}">
                    <a16:creationId xmlns:a16="http://schemas.microsoft.com/office/drawing/2014/main" id="{CB36256A-75EF-C159-D69B-B1EE37521307}"/>
                  </a:ext>
                </a:extLst>
              </p14:cNvPr>
              <p14:cNvContentPartPr/>
              <p14:nvPr/>
            </p14:nvContentPartPr>
            <p14:xfrm>
              <a:off x="17416481" y="5077980"/>
              <a:ext cx="83700" cy="241380"/>
            </p14:xfrm>
          </p:contentPart>
        </mc:Choice>
        <mc:Fallback>
          <p:pic>
            <p:nvPicPr>
              <p:cNvPr id="268" name="Input penna 267">
                <a:extLst>
                  <a:ext uri="{FF2B5EF4-FFF2-40B4-BE49-F238E27FC236}">
                    <a16:creationId xmlns:a16="http://schemas.microsoft.com/office/drawing/2014/main" id="{CB36256A-75EF-C159-D69B-B1EE37521307}"/>
                  </a:ext>
                </a:extLst>
              </p:cNvPr>
              <p:cNvPicPr/>
              <p:nvPr/>
            </p:nvPicPr>
            <p:blipFill>
              <a:blip r:embed="rId699"/>
              <a:stretch>
                <a:fillRect/>
              </a:stretch>
            </p:blipFill>
            <p:spPr>
              <a:xfrm>
                <a:off x="17398442" y="5059967"/>
                <a:ext cx="119417" cy="27704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00">
            <p14:nvContentPartPr>
              <p14:cNvPr id="269" name="Input penna 268">
                <a:extLst>
                  <a:ext uri="{FF2B5EF4-FFF2-40B4-BE49-F238E27FC236}">
                    <a16:creationId xmlns:a16="http://schemas.microsoft.com/office/drawing/2014/main" id="{FA48015C-76A6-170A-8207-2E77BD1B0CE8}"/>
                  </a:ext>
                </a:extLst>
              </p14:cNvPr>
              <p14:cNvContentPartPr/>
              <p14:nvPr/>
            </p14:nvContentPartPr>
            <p14:xfrm>
              <a:off x="17626541" y="5688720"/>
              <a:ext cx="72360" cy="210060"/>
            </p14:xfrm>
          </p:contentPart>
        </mc:Choice>
        <mc:Fallback>
          <p:pic>
            <p:nvPicPr>
              <p:cNvPr id="269" name="Input penna 268">
                <a:extLst>
                  <a:ext uri="{FF2B5EF4-FFF2-40B4-BE49-F238E27FC236}">
                    <a16:creationId xmlns:a16="http://schemas.microsoft.com/office/drawing/2014/main" id="{FA48015C-76A6-170A-8207-2E77BD1B0CE8}"/>
                  </a:ext>
                </a:extLst>
              </p:cNvPr>
              <p:cNvPicPr/>
              <p:nvPr/>
            </p:nvPicPr>
            <p:blipFill>
              <a:blip r:embed="rId701"/>
              <a:stretch>
                <a:fillRect/>
              </a:stretch>
            </p:blipFill>
            <p:spPr>
              <a:xfrm>
                <a:off x="17608541" y="5670674"/>
                <a:ext cx="108000" cy="24579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02">
            <p14:nvContentPartPr>
              <p14:cNvPr id="270" name="Input penna 269">
                <a:extLst>
                  <a:ext uri="{FF2B5EF4-FFF2-40B4-BE49-F238E27FC236}">
                    <a16:creationId xmlns:a16="http://schemas.microsoft.com/office/drawing/2014/main" id="{CA31F66A-B923-9683-64B3-241F47CA2B20}"/>
                  </a:ext>
                </a:extLst>
              </p14:cNvPr>
              <p14:cNvContentPartPr/>
              <p14:nvPr/>
            </p14:nvContentPartPr>
            <p14:xfrm>
              <a:off x="15862901" y="566280"/>
              <a:ext cx="709560" cy="2060100"/>
            </p14:xfrm>
          </p:contentPart>
        </mc:Choice>
        <mc:Fallback>
          <p:pic>
            <p:nvPicPr>
              <p:cNvPr id="270" name="Input penna 269">
                <a:extLst>
                  <a:ext uri="{FF2B5EF4-FFF2-40B4-BE49-F238E27FC236}">
                    <a16:creationId xmlns:a16="http://schemas.microsoft.com/office/drawing/2014/main" id="{CA31F66A-B923-9683-64B3-241F47CA2B20}"/>
                  </a:ext>
                </a:extLst>
              </p:cNvPr>
              <p:cNvPicPr/>
              <p:nvPr/>
            </p:nvPicPr>
            <p:blipFill>
              <a:blip r:embed="rId703"/>
              <a:stretch>
                <a:fillRect/>
              </a:stretch>
            </p:blipFill>
            <p:spPr>
              <a:xfrm>
                <a:off x="15844910" y="548278"/>
                <a:ext cx="745182" cy="209574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04">
            <p14:nvContentPartPr>
              <p14:cNvPr id="271" name="Input penna 270">
                <a:extLst>
                  <a:ext uri="{FF2B5EF4-FFF2-40B4-BE49-F238E27FC236}">
                    <a16:creationId xmlns:a16="http://schemas.microsoft.com/office/drawing/2014/main" id="{B5ED6715-9730-9C31-9B37-E9127BDF147F}"/>
                  </a:ext>
                </a:extLst>
              </p14:cNvPr>
              <p14:cNvContentPartPr/>
              <p14:nvPr/>
            </p14:nvContentPartPr>
            <p14:xfrm>
              <a:off x="16668581" y="2906100"/>
              <a:ext cx="98820" cy="286200"/>
            </p14:xfrm>
          </p:contentPart>
        </mc:Choice>
        <mc:Fallback>
          <p:pic>
            <p:nvPicPr>
              <p:cNvPr id="271" name="Input penna 270">
                <a:extLst>
                  <a:ext uri="{FF2B5EF4-FFF2-40B4-BE49-F238E27FC236}">
                    <a16:creationId xmlns:a16="http://schemas.microsoft.com/office/drawing/2014/main" id="{B5ED6715-9730-9C31-9B37-E9127BDF147F}"/>
                  </a:ext>
                </a:extLst>
              </p:cNvPr>
              <p:cNvPicPr/>
              <p:nvPr/>
            </p:nvPicPr>
            <p:blipFill>
              <a:blip r:embed="rId705"/>
              <a:stretch>
                <a:fillRect/>
              </a:stretch>
            </p:blipFill>
            <p:spPr>
              <a:xfrm>
                <a:off x="16650548" y="2888100"/>
                <a:ext cx="134525" cy="32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06">
            <p14:nvContentPartPr>
              <p14:cNvPr id="272" name="Input penna 271">
                <a:extLst>
                  <a:ext uri="{FF2B5EF4-FFF2-40B4-BE49-F238E27FC236}">
                    <a16:creationId xmlns:a16="http://schemas.microsoft.com/office/drawing/2014/main" id="{4034D425-203D-1064-5259-E3A644720F24}"/>
                  </a:ext>
                </a:extLst>
              </p14:cNvPr>
              <p14:cNvContentPartPr/>
              <p14:nvPr/>
            </p14:nvContentPartPr>
            <p14:xfrm>
              <a:off x="16758221" y="3165840"/>
              <a:ext cx="40500" cy="116640"/>
            </p14:xfrm>
          </p:contentPart>
        </mc:Choice>
        <mc:Fallback>
          <p:pic>
            <p:nvPicPr>
              <p:cNvPr id="272" name="Input penna 271">
                <a:extLst>
                  <a:ext uri="{FF2B5EF4-FFF2-40B4-BE49-F238E27FC236}">
                    <a16:creationId xmlns:a16="http://schemas.microsoft.com/office/drawing/2014/main" id="{4034D425-203D-1064-5259-E3A644720F24}"/>
                  </a:ext>
                </a:extLst>
              </p:cNvPr>
              <p:cNvPicPr/>
              <p:nvPr/>
            </p:nvPicPr>
            <p:blipFill>
              <a:blip r:embed="rId707"/>
              <a:stretch>
                <a:fillRect/>
              </a:stretch>
            </p:blipFill>
            <p:spPr>
              <a:xfrm>
                <a:off x="16740141" y="3147840"/>
                <a:ext cx="76299" cy="15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08">
            <p14:nvContentPartPr>
              <p14:cNvPr id="273" name="Input penna 272">
                <a:extLst>
                  <a:ext uri="{FF2B5EF4-FFF2-40B4-BE49-F238E27FC236}">
                    <a16:creationId xmlns:a16="http://schemas.microsoft.com/office/drawing/2014/main" id="{D446A5B0-9D3A-5A0B-6A99-FB78DFD160C3}"/>
                  </a:ext>
                </a:extLst>
              </p14:cNvPr>
              <p14:cNvContentPartPr/>
              <p14:nvPr/>
            </p14:nvContentPartPr>
            <p14:xfrm>
              <a:off x="16910501" y="3608640"/>
              <a:ext cx="144180" cy="417960"/>
            </p14:xfrm>
          </p:contentPart>
        </mc:Choice>
        <mc:Fallback>
          <p:pic>
            <p:nvPicPr>
              <p:cNvPr id="273" name="Input penna 272">
                <a:extLst>
                  <a:ext uri="{FF2B5EF4-FFF2-40B4-BE49-F238E27FC236}">
                    <a16:creationId xmlns:a16="http://schemas.microsoft.com/office/drawing/2014/main" id="{D446A5B0-9D3A-5A0B-6A99-FB78DFD160C3}"/>
                  </a:ext>
                </a:extLst>
              </p:cNvPr>
              <p:cNvPicPr/>
              <p:nvPr/>
            </p:nvPicPr>
            <p:blipFill>
              <a:blip r:embed="rId709"/>
              <a:stretch>
                <a:fillRect/>
              </a:stretch>
            </p:blipFill>
            <p:spPr>
              <a:xfrm>
                <a:off x="16892478" y="3590640"/>
                <a:ext cx="179865" cy="45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10">
            <p14:nvContentPartPr>
              <p14:cNvPr id="275" name="Input penna 274">
                <a:extLst>
                  <a:ext uri="{FF2B5EF4-FFF2-40B4-BE49-F238E27FC236}">
                    <a16:creationId xmlns:a16="http://schemas.microsoft.com/office/drawing/2014/main" id="{A8BBCADE-47B3-EC58-B6CA-71D84685E67B}"/>
                  </a:ext>
                </a:extLst>
              </p14:cNvPr>
              <p14:cNvContentPartPr/>
              <p14:nvPr/>
            </p14:nvContentPartPr>
            <p14:xfrm>
              <a:off x="17192921" y="4428900"/>
              <a:ext cx="103680" cy="300780"/>
            </p14:xfrm>
          </p:contentPart>
        </mc:Choice>
        <mc:Fallback>
          <p:pic>
            <p:nvPicPr>
              <p:cNvPr id="275" name="Input penna 274">
                <a:extLst>
                  <a:ext uri="{FF2B5EF4-FFF2-40B4-BE49-F238E27FC236}">
                    <a16:creationId xmlns:a16="http://schemas.microsoft.com/office/drawing/2014/main" id="{A8BBCADE-47B3-EC58-B6CA-71D84685E67B}"/>
                  </a:ext>
                </a:extLst>
              </p:cNvPr>
              <p:cNvPicPr/>
              <p:nvPr/>
            </p:nvPicPr>
            <p:blipFill>
              <a:blip r:embed="rId711"/>
              <a:stretch>
                <a:fillRect/>
              </a:stretch>
            </p:blipFill>
            <p:spPr>
              <a:xfrm>
                <a:off x="17174983" y="4410889"/>
                <a:ext cx="139197" cy="33644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12">
            <p14:nvContentPartPr>
              <p14:cNvPr id="276" name="Input penna 275">
                <a:extLst>
                  <a:ext uri="{FF2B5EF4-FFF2-40B4-BE49-F238E27FC236}">
                    <a16:creationId xmlns:a16="http://schemas.microsoft.com/office/drawing/2014/main" id="{454A8B5B-1306-0C8D-89BB-136DDAD81AF7}"/>
                  </a:ext>
                </a:extLst>
              </p14:cNvPr>
              <p14:cNvContentPartPr/>
              <p14:nvPr/>
            </p14:nvContentPartPr>
            <p14:xfrm>
              <a:off x="17492081" y="5291280"/>
              <a:ext cx="146880" cy="424980"/>
            </p14:xfrm>
          </p:contentPart>
        </mc:Choice>
        <mc:Fallback>
          <p:pic>
            <p:nvPicPr>
              <p:cNvPr id="276" name="Input penna 275">
                <a:extLst>
                  <a:ext uri="{FF2B5EF4-FFF2-40B4-BE49-F238E27FC236}">
                    <a16:creationId xmlns:a16="http://schemas.microsoft.com/office/drawing/2014/main" id="{454A8B5B-1306-0C8D-89BB-136DDAD81AF7}"/>
                  </a:ext>
                </a:extLst>
              </p:cNvPr>
              <p:cNvPicPr/>
              <p:nvPr/>
            </p:nvPicPr>
            <p:blipFill>
              <a:blip r:embed="rId713"/>
              <a:stretch>
                <a:fillRect/>
              </a:stretch>
            </p:blipFill>
            <p:spPr>
              <a:xfrm>
                <a:off x="17474081" y="5273272"/>
                <a:ext cx="182520" cy="46063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14">
            <p14:nvContentPartPr>
              <p14:cNvPr id="277" name="Input penna 276">
                <a:extLst>
                  <a:ext uri="{FF2B5EF4-FFF2-40B4-BE49-F238E27FC236}">
                    <a16:creationId xmlns:a16="http://schemas.microsoft.com/office/drawing/2014/main" id="{AB379CCD-A000-D8D1-7E3A-BE5F59EF8EAA}"/>
                  </a:ext>
                </a:extLst>
              </p14:cNvPr>
              <p14:cNvContentPartPr/>
              <p14:nvPr/>
            </p14:nvContentPartPr>
            <p14:xfrm>
              <a:off x="12079121" y="7875540"/>
              <a:ext cx="405000" cy="155520"/>
            </p14:xfrm>
          </p:contentPart>
        </mc:Choice>
        <mc:Fallback>
          <p:pic>
            <p:nvPicPr>
              <p:cNvPr id="277" name="Input penna 276">
                <a:extLst>
                  <a:ext uri="{FF2B5EF4-FFF2-40B4-BE49-F238E27FC236}">
                    <a16:creationId xmlns:a16="http://schemas.microsoft.com/office/drawing/2014/main" id="{AB379CCD-A000-D8D1-7E3A-BE5F59EF8EAA}"/>
                  </a:ext>
                </a:extLst>
              </p:cNvPr>
              <p:cNvPicPr/>
              <p:nvPr/>
            </p:nvPicPr>
            <p:blipFill>
              <a:blip r:embed="rId715"/>
              <a:stretch>
                <a:fillRect/>
              </a:stretch>
            </p:blipFill>
            <p:spPr>
              <a:xfrm>
                <a:off x="12061121" y="7857540"/>
                <a:ext cx="440640" cy="19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16">
            <p14:nvContentPartPr>
              <p14:cNvPr id="278" name="Input penna 277">
                <a:extLst>
                  <a:ext uri="{FF2B5EF4-FFF2-40B4-BE49-F238E27FC236}">
                    <a16:creationId xmlns:a16="http://schemas.microsoft.com/office/drawing/2014/main" id="{D7B29743-6349-7113-D5F9-5954A8562050}"/>
                  </a:ext>
                </a:extLst>
              </p14:cNvPr>
              <p14:cNvContentPartPr/>
              <p14:nvPr/>
            </p14:nvContentPartPr>
            <p14:xfrm>
              <a:off x="12467921" y="7828560"/>
              <a:ext cx="129600" cy="50220"/>
            </p14:xfrm>
          </p:contentPart>
        </mc:Choice>
        <mc:Fallback>
          <p:pic>
            <p:nvPicPr>
              <p:cNvPr id="278" name="Input penna 277">
                <a:extLst>
                  <a:ext uri="{FF2B5EF4-FFF2-40B4-BE49-F238E27FC236}">
                    <a16:creationId xmlns:a16="http://schemas.microsoft.com/office/drawing/2014/main" id="{D7B29743-6349-7113-D5F9-5954A8562050}"/>
                  </a:ext>
                </a:extLst>
              </p:cNvPr>
              <p:cNvPicPr/>
              <p:nvPr/>
            </p:nvPicPr>
            <p:blipFill>
              <a:blip r:embed="rId717"/>
              <a:stretch>
                <a:fillRect/>
              </a:stretch>
            </p:blipFill>
            <p:spPr>
              <a:xfrm>
                <a:off x="12449971" y="7810495"/>
                <a:ext cx="165141" cy="8598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18">
            <p14:nvContentPartPr>
              <p14:cNvPr id="281" name="Input penna 280">
                <a:extLst>
                  <a:ext uri="{FF2B5EF4-FFF2-40B4-BE49-F238E27FC236}">
                    <a16:creationId xmlns:a16="http://schemas.microsoft.com/office/drawing/2014/main" id="{D6DFC5D0-6AA9-313A-405D-272CE6FDFCF5}"/>
                  </a:ext>
                </a:extLst>
              </p14:cNvPr>
              <p14:cNvContentPartPr/>
              <p14:nvPr/>
            </p14:nvContentPartPr>
            <p14:xfrm>
              <a:off x="13148321" y="7515360"/>
              <a:ext cx="264600" cy="102060"/>
            </p14:xfrm>
          </p:contentPart>
        </mc:Choice>
        <mc:Fallback>
          <p:pic>
            <p:nvPicPr>
              <p:cNvPr id="281" name="Input penna 280">
                <a:extLst>
                  <a:ext uri="{FF2B5EF4-FFF2-40B4-BE49-F238E27FC236}">
                    <a16:creationId xmlns:a16="http://schemas.microsoft.com/office/drawing/2014/main" id="{D6DFC5D0-6AA9-313A-405D-272CE6FDFCF5}"/>
                  </a:ext>
                </a:extLst>
              </p:cNvPr>
              <p:cNvPicPr/>
              <p:nvPr/>
            </p:nvPicPr>
            <p:blipFill>
              <a:blip r:embed="rId719"/>
              <a:stretch>
                <a:fillRect/>
              </a:stretch>
            </p:blipFill>
            <p:spPr>
              <a:xfrm>
                <a:off x="13130345" y="7497264"/>
                <a:ext cx="300192" cy="1378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20">
            <p14:nvContentPartPr>
              <p14:cNvPr id="282" name="Input penna 281">
                <a:extLst>
                  <a:ext uri="{FF2B5EF4-FFF2-40B4-BE49-F238E27FC236}">
                    <a16:creationId xmlns:a16="http://schemas.microsoft.com/office/drawing/2014/main" id="{4937283F-9BCF-61E1-039A-88DFBC09B29A}"/>
                  </a:ext>
                </a:extLst>
              </p14:cNvPr>
              <p14:cNvContentPartPr/>
              <p14:nvPr/>
            </p14:nvContentPartPr>
            <p14:xfrm>
              <a:off x="13729361" y="7299900"/>
              <a:ext cx="245700" cy="94500"/>
            </p14:xfrm>
          </p:contentPart>
        </mc:Choice>
        <mc:Fallback>
          <p:pic>
            <p:nvPicPr>
              <p:cNvPr id="282" name="Input penna 281">
                <a:extLst>
                  <a:ext uri="{FF2B5EF4-FFF2-40B4-BE49-F238E27FC236}">
                    <a16:creationId xmlns:a16="http://schemas.microsoft.com/office/drawing/2014/main" id="{4937283F-9BCF-61E1-039A-88DFBC09B29A}"/>
                  </a:ext>
                </a:extLst>
              </p:cNvPr>
              <p:cNvPicPr/>
              <p:nvPr/>
            </p:nvPicPr>
            <p:blipFill>
              <a:blip r:embed="rId721"/>
              <a:stretch>
                <a:fillRect/>
              </a:stretch>
            </p:blipFill>
            <p:spPr>
              <a:xfrm>
                <a:off x="13711321" y="7281866"/>
                <a:ext cx="281419" cy="13020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22">
            <p14:nvContentPartPr>
              <p14:cNvPr id="283" name="Input penna 282">
                <a:extLst>
                  <a:ext uri="{FF2B5EF4-FFF2-40B4-BE49-F238E27FC236}">
                    <a16:creationId xmlns:a16="http://schemas.microsoft.com/office/drawing/2014/main" id="{758E242D-4917-BA4E-CAA6-09962A8907EA}"/>
                  </a:ext>
                </a:extLst>
              </p14:cNvPr>
              <p14:cNvContentPartPr/>
              <p14:nvPr/>
            </p14:nvContentPartPr>
            <p14:xfrm>
              <a:off x="14381141" y="7040700"/>
              <a:ext cx="267840" cy="103140"/>
            </p14:xfrm>
          </p:contentPart>
        </mc:Choice>
        <mc:Fallback>
          <p:pic>
            <p:nvPicPr>
              <p:cNvPr id="283" name="Input penna 282">
                <a:extLst>
                  <a:ext uri="{FF2B5EF4-FFF2-40B4-BE49-F238E27FC236}">
                    <a16:creationId xmlns:a16="http://schemas.microsoft.com/office/drawing/2014/main" id="{758E242D-4917-BA4E-CAA6-09962A8907EA}"/>
                  </a:ext>
                </a:extLst>
              </p:cNvPr>
              <p:cNvPicPr/>
              <p:nvPr/>
            </p:nvPicPr>
            <p:blipFill>
              <a:blip r:embed="rId723"/>
              <a:stretch>
                <a:fillRect/>
              </a:stretch>
            </p:blipFill>
            <p:spPr>
              <a:xfrm>
                <a:off x="14363141" y="7022669"/>
                <a:ext cx="303480" cy="13884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24">
            <p14:nvContentPartPr>
              <p14:cNvPr id="285" name="Input penna 284">
                <a:extLst>
                  <a:ext uri="{FF2B5EF4-FFF2-40B4-BE49-F238E27FC236}">
                    <a16:creationId xmlns:a16="http://schemas.microsoft.com/office/drawing/2014/main" id="{324AA2BE-31DC-F66B-19E9-DA28622CDDDB}"/>
                  </a:ext>
                </a:extLst>
              </p14:cNvPr>
              <p14:cNvContentPartPr/>
              <p14:nvPr/>
            </p14:nvContentPartPr>
            <p14:xfrm>
              <a:off x="15099341" y="6766920"/>
              <a:ext cx="264060" cy="101520"/>
            </p14:xfrm>
          </p:contentPart>
        </mc:Choice>
        <mc:Fallback>
          <p:pic>
            <p:nvPicPr>
              <p:cNvPr id="285" name="Input penna 284">
                <a:extLst>
                  <a:ext uri="{FF2B5EF4-FFF2-40B4-BE49-F238E27FC236}">
                    <a16:creationId xmlns:a16="http://schemas.microsoft.com/office/drawing/2014/main" id="{324AA2BE-31DC-F66B-19E9-DA28622CDDDB}"/>
                  </a:ext>
                </a:extLst>
              </p:cNvPr>
              <p:cNvPicPr/>
              <p:nvPr/>
            </p:nvPicPr>
            <p:blipFill>
              <a:blip r:embed="rId725"/>
              <a:stretch>
                <a:fillRect/>
              </a:stretch>
            </p:blipFill>
            <p:spPr>
              <a:xfrm>
                <a:off x="15081329" y="6748984"/>
                <a:ext cx="299724" cy="13703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26">
            <p14:nvContentPartPr>
              <p14:cNvPr id="286" name="Input penna 285">
                <a:extLst>
                  <a:ext uri="{FF2B5EF4-FFF2-40B4-BE49-F238E27FC236}">
                    <a16:creationId xmlns:a16="http://schemas.microsoft.com/office/drawing/2014/main" id="{8D4E1C49-316D-7AFF-CF35-67D5591ECDEC}"/>
                  </a:ext>
                </a:extLst>
              </p14:cNvPr>
              <p14:cNvContentPartPr/>
              <p14:nvPr/>
            </p14:nvContentPartPr>
            <p14:xfrm>
              <a:off x="15748421" y="6514740"/>
              <a:ext cx="271080" cy="104220"/>
            </p14:xfrm>
          </p:contentPart>
        </mc:Choice>
        <mc:Fallback>
          <p:pic>
            <p:nvPicPr>
              <p:cNvPr id="286" name="Input penna 285">
                <a:extLst>
                  <a:ext uri="{FF2B5EF4-FFF2-40B4-BE49-F238E27FC236}">
                    <a16:creationId xmlns:a16="http://schemas.microsoft.com/office/drawing/2014/main" id="{8D4E1C49-316D-7AFF-CF35-67D5591ECDEC}"/>
                  </a:ext>
                </a:extLst>
              </p:cNvPr>
              <p:cNvPicPr/>
              <p:nvPr/>
            </p:nvPicPr>
            <p:blipFill>
              <a:blip r:embed="rId727"/>
              <a:stretch>
                <a:fillRect/>
              </a:stretch>
            </p:blipFill>
            <p:spPr>
              <a:xfrm>
                <a:off x="15730373" y="6496709"/>
                <a:ext cx="306815" cy="1399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28">
            <p14:nvContentPartPr>
              <p14:cNvPr id="306" name="Input penna 305">
                <a:extLst>
                  <a:ext uri="{FF2B5EF4-FFF2-40B4-BE49-F238E27FC236}">
                    <a16:creationId xmlns:a16="http://schemas.microsoft.com/office/drawing/2014/main" id="{D670F60E-B009-ECD6-921E-BF6F2C25635F}"/>
                  </a:ext>
                </a:extLst>
              </p14:cNvPr>
              <p14:cNvContentPartPr/>
              <p14:nvPr/>
            </p14:nvContentPartPr>
            <p14:xfrm>
              <a:off x="16442321" y="6239880"/>
              <a:ext cx="293220" cy="112860"/>
            </p14:xfrm>
          </p:contentPart>
        </mc:Choice>
        <mc:Fallback>
          <p:pic>
            <p:nvPicPr>
              <p:cNvPr id="306" name="Input penna 305">
                <a:extLst>
                  <a:ext uri="{FF2B5EF4-FFF2-40B4-BE49-F238E27FC236}">
                    <a16:creationId xmlns:a16="http://schemas.microsoft.com/office/drawing/2014/main" id="{D670F60E-B009-ECD6-921E-BF6F2C25635F}"/>
                  </a:ext>
                </a:extLst>
              </p:cNvPr>
              <p:cNvPicPr/>
              <p:nvPr/>
            </p:nvPicPr>
            <p:blipFill>
              <a:blip r:embed="rId729"/>
              <a:stretch>
                <a:fillRect/>
              </a:stretch>
            </p:blipFill>
            <p:spPr>
              <a:xfrm>
                <a:off x="16424354" y="6221851"/>
                <a:ext cx="328794" cy="14855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30">
            <p14:nvContentPartPr>
              <p14:cNvPr id="314" name="Input penna 313">
                <a:extLst>
                  <a:ext uri="{FF2B5EF4-FFF2-40B4-BE49-F238E27FC236}">
                    <a16:creationId xmlns:a16="http://schemas.microsoft.com/office/drawing/2014/main" id="{AFFAAD08-BF7A-4D6A-D835-CE1EEA1C7E8B}"/>
                  </a:ext>
                </a:extLst>
              </p14:cNvPr>
              <p14:cNvContentPartPr/>
              <p14:nvPr/>
            </p14:nvContentPartPr>
            <p14:xfrm>
              <a:off x="16979621" y="6049260"/>
              <a:ext cx="253260" cy="97740"/>
            </p14:xfrm>
          </p:contentPart>
        </mc:Choice>
        <mc:Fallback>
          <p:pic>
            <p:nvPicPr>
              <p:cNvPr id="314" name="Input penna 313">
                <a:extLst>
                  <a:ext uri="{FF2B5EF4-FFF2-40B4-BE49-F238E27FC236}">
                    <a16:creationId xmlns:a16="http://schemas.microsoft.com/office/drawing/2014/main" id="{AFFAAD08-BF7A-4D6A-D835-CE1EEA1C7E8B}"/>
                  </a:ext>
                </a:extLst>
              </p:cNvPr>
              <p:cNvPicPr/>
              <p:nvPr/>
            </p:nvPicPr>
            <p:blipFill>
              <a:blip r:embed="rId731"/>
              <a:stretch>
                <a:fillRect/>
              </a:stretch>
            </p:blipFill>
            <p:spPr>
              <a:xfrm>
                <a:off x="16961608" y="6031227"/>
                <a:ext cx="288925" cy="13344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32">
            <p14:nvContentPartPr>
              <p14:cNvPr id="319" name="Input penna 318">
                <a:extLst>
                  <a:ext uri="{FF2B5EF4-FFF2-40B4-BE49-F238E27FC236}">
                    <a16:creationId xmlns:a16="http://schemas.microsoft.com/office/drawing/2014/main" id="{8515E499-7A57-B451-06D1-7FC1306E338F}"/>
                  </a:ext>
                </a:extLst>
              </p14:cNvPr>
              <p14:cNvContentPartPr/>
              <p14:nvPr/>
            </p14:nvContentPartPr>
            <p14:xfrm>
              <a:off x="17501261" y="5862960"/>
              <a:ext cx="216540" cy="83700"/>
            </p14:xfrm>
          </p:contentPart>
        </mc:Choice>
        <mc:Fallback>
          <p:pic>
            <p:nvPicPr>
              <p:cNvPr id="319" name="Input penna 318">
                <a:extLst>
                  <a:ext uri="{FF2B5EF4-FFF2-40B4-BE49-F238E27FC236}">
                    <a16:creationId xmlns:a16="http://schemas.microsoft.com/office/drawing/2014/main" id="{8515E499-7A57-B451-06D1-7FC1306E338F}"/>
                  </a:ext>
                </a:extLst>
              </p:cNvPr>
              <p:cNvPicPr/>
              <p:nvPr/>
            </p:nvPicPr>
            <p:blipFill>
              <a:blip r:embed="rId733"/>
              <a:stretch>
                <a:fillRect/>
              </a:stretch>
            </p:blipFill>
            <p:spPr>
              <a:xfrm>
                <a:off x="17483246" y="5844843"/>
                <a:ext cx="252210" cy="11957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34">
            <p14:nvContentPartPr>
              <p14:cNvPr id="320" name="Input penna 319">
                <a:extLst>
                  <a:ext uri="{FF2B5EF4-FFF2-40B4-BE49-F238E27FC236}">
                    <a16:creationId xmlns:a16="http://schemas.microsoft.com/office/drawing/2014/main" id="{D6938878-5A1A-C07C-0E9D-32404D0AD295}"/>
                  </a:ext>
                </a:extLst>
              </p14:cNvPr>
              <p14:cNvContentPartPr/>
              <p14:nvPr/>
            </p14:nvContentPartPr>
            <p14:xfrm>
              <a:off x="12639641" y="7650360"/>
              <a:ext cx="422280" cy="162540"/>
            </p14:xfrm>
          </p:contentPart>
        </mc:Choice>
        <mc:Fallback>
          <p:pic>
            <p:nvPicPr>
              <p:cNvPr id="320" name="Input penna 319">
                <a:extLst>
                  <a:ext uri="{FF2B5EF4-FFF2-40B4-BE49-F238E27FC236}">
                    <a16:creationId xmlns:a16="http://schemas.microsoft.com/office/drawing/2014/main" id="{D6938878-5A1A-C07C-0E9D-32404D0AD295}"/>
                  </a:ext>
                </a:extLst>
              </p:cNvPr>
              <p:cNvPicPr/>
              <p:nvPr/>
            </p:nvPicPr>
            <p:blipFill>
              <a:blip r:embed="rId735"/>
              <a:stretch>
                <a:fillRect/>
              </a:stretch>
            </p:blipFill>
            <p:spPr>
              <a:xfrm>
                <a:off x="12621610" y="7632340"/>
                <a:ext cx="457981" cy="1982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36">
            <p14:nvContentPartPr>
              <p14:cNvPr id="321" name="Input penna 320">
                <a:extLst>
                  <a:ext uri="{FF2B5EF4-FFF2-40B4-BE49-F238E27FC236}">
                    <a16:creationId xmlns:a16="http://schemas.microsoft.com/office/drawing/2014/main" id="{3523893E-23C3-3B62-CE50-D011CE94301E}"/>
                  </a:ext>
                </a:extLst>
              </p14:cNvPr>
              <p14:cNvContentPartPr/>
              <p14:nvPr/>
            </p14:nvContentPartPr>
            <p14:xfrm>
              <a:off x="13428581" y="7407360"/>
              <a:ext cx="266760" cy="102600"/>
            </p14:xfrm>
          </p:contentPart>
        </mc:Choice>
        <mc:Fallback>
          <p:pic>
            <p:nvPicPr>
              <p:cNvPr id="321" name="Input penna 320">
                <a:extLst>
                  <a:ext uri="{FF2B5EF4-FFF2-40B4-BE49-F238E27FC236}">
                    <a16:creationId xmlns:a16="http://schemas.microsoft.com/office/drawing/2014/main" id="{3523893E-23C3-3B62-CE50-D011CE94301E}"/>
                  </a:ext>
                </a:extLst>
              </p:cNvPr>
              <p:cNvPicPr/>
              <p:nvPr/>
            </p:nvPicPr>
            <p:blipFill>
              <a:blip r:embed="rId737"/>
              <a:stretch>
                <a:fillRect/>
              </a:stretch>
            </p:blipFill>
            <p:spPr>
              <a:xfrm>
                <a:off x="13410581" y="7389360"/>
                <a:ext cx="302400" cy="13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38">
            <p14:nvContentPartPr>
              <p14:cNvPr id="322" name="Input penna 321">
                <a:extLst>
                  <a:ext uri="{FF2B5EF4-FFF2-40B4-BE49-F238E27FC236}">
                    <a16:creationId xmlns:a16="http://schemas.microsoft.com/office/drawing/2014/main" id="{8FEAE50A-46DF-D4C7-62E4-8396889D698E}"/>
                  </a:ext>
                </a:extLst>
              </p14:cNvPr>
              <p14:cNvContentPartPr/>
              <p14:nvPr/>
            </p14:nvContentPartPr>
            <p14:xfrm>
              <a:off x="13082981" y="7621740"/>
              <a:ext cx="75600" cy="29160"/>
            </p14:xfrm>
          </p:contentPart>
        </mc:Choice>
        <mc:Fallback>
          <p:pic>
            <p:nvPicPr>
              <p:cNvPr id="322" name="Input penna 321">
                <a:extLst>
                  <a:ext uri="{FF2B5EF4-FFF2-40B4-BE49-F238E27FC236}">
                    <a16:creationId xmlns:a16="http://schemas.microsoft.com/office/drawing/2014/main" id="{8FEAE50A-46DF-D4C7-62E4-8396889D698E}"/>
                  </a:ext>
                </a:extLst>
              </p:cNvPr>
              <p:cNvPicPr/>
              <p:nvPr/>
            </p:nvPicPr>
            <p:blipFill>
              <a:blip r:embed="rId739"/>
              <a:stretch>
                <a:fillRect/>
              </a:stretch>
            </p:blipFill>
            <p:spPr>
              <a:xfrm>
                <a:off x="13065066" y="7603740"/>
                <a:ext cx="111071" cy="6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40">
            <p14:nvContentPartPr>
              <p14:cNvPr id="323" name="Input penna 322">
                <a:extLst>
                  <a:ext uri="{FF2B5EF4-FFF2-40B4-BE49-F238E27FC236}">
                    <a16:creationId xmlns:a16="http://schemas.microsoft.com/office/drawing/2014/main" id="{D8FF7302-3472-4C8B-2D96-2CB886936235}"/>
                  </a:ext>
                </a:extLst>
              </p14:cNvPr>
              <p14:cNvContentPartPr/>
              <p14:nvPr/>
            </p14:nvContentPartPr>
            <p14:xfrm>
              <a:off x="14032301" y="7150320"/>
              <a:ext cx="354240" cy="136620"/>
            </p14:xfrm>
          </p:contentPart>
        </mc:Choice>
        <mc:Fallback>
          <p:pic>
            <p:nvPicPr>
              <p:cNvPr id="323" name="Input penna 322">
                <a:extLst>
                  <a:ext uri="{FF2B5EF4-FFF2-40B4-BE49-F238E27FC236}">
                    <a16:creationId xmlns:a16="http://schemas.microsoft.com/office/drawing/2014/main" id="{D8FF7302-3472-4C8B-2D96-2CB886936235}"/>
                  </a:ext>
                </a:extLst>
              </p:cNvPr>
              <p:cNvPicPr/>
              <p:nvPr/>
            </p:nvPicPr>
            <p:blipFill>
              <a:blip r:embed="rId741"/>
              <a:stretch>
                <a:fillRect/>
              </a:stretch>
            </p:blipFill>
            <p:spPr>
              <a:xfrm>
                <a:off x="14014319" y="7132249"/>
                <a:ext cx="389844" cy="17240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42">
            <p14:nvContentPartPr>
              <p14:cNvPr id="324" name="Input penna 323">
                <a:extLst>
                  <a:ext uri="{FF2B5EF4-FFF2-40B4-BE49-F238E27FC236}">
                    <a16:creationId xmlns:a16="http://schemas.microsoft.com/office/drawing/2014/main" id="{85B80807-1C5E-3049-7A68-F3ABED524397}"/>
                  </a:ext>
                </a:extLst>
              </p14:cNvPr>
              <p14:cNvContentPartPr/>
              <p14:nvPr/>
            </p14:nvContentPartPr>
            <p14:xfrm>
              <a:off x="14673281" y="6876000"/>
              <a:ext cx="428760" cy="164700"/>
            </p14:xfrm>
          </p:contentPart>
        </mc:Choice>
        <mc:Fallback>
          <p:pic>
            <p:nvPicPr>
              <p:cNvPr id="324" name="Input penna 323">
                <a:extLst>
                  <a:ext uri="{FF2B5EF4-FFF2-40B4-BE49-F238E27FC236}">
                    <a16:creationId xmlns:a16="http://schemas.microsoft.com/office/drawing/2014/main" id="{85B80807-1C5E-3049-7A68-F3ABED524397}"/>
                  </a:ext>
                </a:extLst>
              </p:cNvPr>
              <p:cNvPicPr/>
              <p:nvPr/>
            </p:nvPicPr>
            <p:blipFill>
              <a:blip r:embed="rId743"/>
              <a:stretch>
                <a:fillRect/>
              </a:stretch>
            </p:blipFill>
            <p:spPr>
              <a:xfrm>
                <a:off x="14655281" y="6858059"/>
                <a:ext cx="464400" cy="20022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44">
            <p14:nvContentPartPr>
              <p14:cNvPr id="330" name="Input penna 329">
                <a:extLst>
                  <a:ext uri="{FF2B5EF4-FFF2-40B4-BE49-F238E27FC236}">
                    <a16:creationId xmlns:a16="http://schemas.microsoft.com/office/drawing/2014/main" id="{3DB1485F-F552-3630-BAF0-750CF78E4CE0}"/>
                  </a:ext>
                </a:extLst>
              </p14:cNvPr>
              <p14:cNvContentPartPr/>
              <p14:nvPr/>
            </p14:nvContentPartPr>
            <p14:xfrm>
              <a:off x="15357461" y="6636240"/>
              <a:ext cx="368280" cy="141480"/>
            </p14:xfrm>
          </p:contentPart>
        </mc:Choice>
        <mc:Fallback>
          <p:pic>
            <p:nvPicPr>
              <p:cNvPr id="330" name="Input penna 329">
                <a:extLst>
                  <a:ext uri="{FF2B5EF4-FFF2-40B4-BE49-F238E27FC236}">
                    <a16:creationId xmlns:a16="http://schemas.microsoft.com/office/drawing/2014/main" id="{3DB1485F-F552-3630-BAF0-750CF78E4CE0}"/>
                  </a:ext>
                </a:extLst>
              </p:cNvPr>
              <p:cNvPicPr/>
              <p:nvPr/>
            </p:nvPicPr>
            <p:blipFill>
              <a:blip r:embed="rId745"/>
              <a:stretch>
                <a:fillRect/>
              </a:stretch>
            </p:blipFill>
            <p:spPr>
              <a:xfrm>
                <a:off x="15339461" y="6618240"/>
                <a:ext cx="403920" cy="17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46">
            <p14:nvContentPartPr>
              <p14:cNvPr id="386" name="Input penna 385">
                <a:extLst>
                  <a:ext uri="{FF2B5EF4-FFF2-40B4-BE49-F238E27FC236}">
                    <a16:creationId xmlns:a16="http://schemas.microsoft.com/office/drawing/2014/main" id="{9DEBC293-8018-0551-9185-20821CCADA2F}"/>
                  </a:ext>
                </a:extLst>
              </p14:cNvPr>
              <p14:cNvContentPartPr/>
              <p14:nvPr/>
            </p14:nvContentPartPr>
            <p14:xfrm>
              <a:off x="16082141" y="6325740"/>
              <a:ext cx="413100" cy="150660"/>
            </p14:xfrm>
          </p:contentPart>
        </mc:Choice>
        <mc:Fallback>
          <p:pic>
            <p:nvPicPr>
              <p:cNvPr id="386" name="Input penna 385">
                <a:extLst>
                  <a:ext uri="{FF2B5EF4-FFF2-40B4-BE49-F238E27FC236}">
                    <a16:creationId xmlns:a16="http://schemas.microsoft.com/office/drawing/2014/main" id="{9DEBC293-8018-0551-9185-20821CCADA2F}"/>
                  </a:ext>
                </a:extLst>
              </p:cNvPr>
              <p:cNvPicPr/>
              <p:nvPr/>
            </p:nvPicPr>
            <p:blipFill>
              <a:blip r:embed="rId747"/>
              <a:stretch>
                <a:fillRect/>
              </a:stretch>
            </p:blipFill>
            <p:spPr>
              <a:xfrm>
                <a:off x="16064164" y="6307804"/>
                <a:ext cx="448693" cy="18617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48">
            <p14:nvContentPartPr>
              <p14:cNvPr id="388" name="Input penna 387">
                <a:extLst>
                  <a:ext uri="{FF2B5EF4-FFF2-40B4-BE49-F238E27FC236}">
                    <a16:creationId xmlns:a16="http://schemas.microsoft.com/office/drawing/2014/main" id="{4FE3D1A3-E419-C95D-D78B-69A112978D82}"/>
                  </a:ext>
                </a:extLst>
              </p14:cNvPr>
              <p14:cNvContentPartPr/>
              <p14:nvPr/>
            </p14:nvContentPartPr>
            <p14:xfrm>
              <a:off x="16777121" y="6154020"/>
              <a:ext cx="189540" cy="69120"/>
            </p14:xfrm>
          </p:contentPart>
        </mc:Choice>
        <mc:Fallback>
          <p:pic>
            <p:nvPicPr>
              <p:cNvPr id="388" name="Input penna 387">
                <a:extLst>
                  <a:ext uri="{FF2B5EF4-FFF2-40B4-BE49-F238E27FC236}">
                    <a16:creationId xmlns:a16="http://schemas.microsoft.com/office/drawing/2014/main" id="{4FE3D1A3-E419-C95D-D78B-69A112978D82}"/>
                  </a:ext>
                </a:extLst>
              </p:cNvPr>
              <p:cNvPicPr/>
              <p:nvPr/>
            </p:nvPicPr>
            <p:blipFill>
              <a:blip r:embed="rId749"/>
              <a:stretch>
                <a:fillRect/>
              </a:stretch>
            </p:blipFill>
            <p:spPr>
              <a:xfrm>
                <a:off x="16759104" y="6136020"/>
                <a:ext cx="225214" cy="10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50">
            <p14:nvContentPartPr>
              <p14:cNvPr id="411" name="Input penna 410">
                <a:extLst>
                  <a:ext uri="{FF2B5EF4-FFF2-40B4-BE49-F238E27FC236}">
                    <a16:creationId xmlns:a16="http://schemas.microsoft.com/office/drawing/2014/main" id="{BAA8643C-DD19-59FD-5DA3-366EF39A0B79}"/>
                  </a:ext>
                </a:extLst>
              </p14:cNvPr>
              <p14:cNvContentPartPr/>
              <p14:nvPr/>
            </p14:nvContentPartPr>
            <p14:xfrm>
              <a:off x="17282021" y="5952600"/>
              <a:ext cx="214920" cy="82620"/>
            </p14:xfrm>
          </p:contentPart>
        </mc:Choice>
        <mc:Fallback>
          <p:pic>
            <p:nvPicPr>
              <p:cNvPr id="411" name="Input penna 410">
                <a:extLst>
                  <a:ext uri="{FF2B5EF4-FFF2-40B4-BE49-F238E27FC236}">
                    <a16:creationId xmlns:a16="http://schemas.microsoft.com/office/drawing/2014/main" id="{BAA8643C-DD19-59FD-5DA3-366EF39A0B79}"/>
                  </a:ext>
                </a:extLst>
              </p:cNvPr>
              <p:cNvPicPr/>
              <p:nvPr/>
            </p:nvPicPr>
            <p:blipFill>
              <a:blip r:embed="rId751"/>
              <a:stretch>
                <a:fillRect/>
              </a:stretch>
            </p:blipFill>
            <p:spPr>
              <a:xfrm>
                <a:off x="17264021" y="5934561"/>
                <a:ext cx="250560" cy="1183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52">
            <p14:nvContentPartPr>
              <p14:cNvPr id="412" name="Input penna 411">
                <a:extLst>
                  <a:ext uri="{FF2B5EF4-FFF2-40B4-BE49-F238E27FC236}">
                    <a16:creationId xmlns:a16="http://schemas.microsoft.com/office/drawing/2014/main" id="{85355D20-4341-85C8-D60F-D1BA026668FA}"/>
                  </a:ext>
                </a:extLst>
              </p14:cNvPr>
              <p14:cNvContentPartPr/>
              <p14:nvPr/>
            </p14:nvContentPartPr>
            <p14:xfrm>
              <a:off x="12298901" y="6697800"/>
              <a:ext cx="338040" cy="72360"/>
            </p14:xfrm>
          </p:contentPart>
        </mc:Choice>
        <mc:Fallback>
          <p:pic>
            <p:nvPicPr>
              <p:cNvPr id="412" name="Input penna 411">
                <a:extLst>
                  <a:ext uri="{FF2B5EF4-FFF2-40B4-BE49-F238E27FC236}">
                    <a16:creationId xmlns:a16="http://schemas.microsoft.com/office/drawing/2014/main" id="{85355D20-4341-85C8-D60F-D1BA026668FA}"/>
                  </a:ext>
                </a:extLst>
              </p:cNvPr>
              <p:cNvPicPr/>
              <p:nvPr/>
            </p:nvPicPr>
            <p:blipFill>
              <a:blip r:embed="rId753"/>
              <a:stretch>
                <a:fillRect/>
              </a:stretch>
            </p:blipFill>
            <p:spPr>
              <a:xfrm>
                <a:off x="12280863" y="6679800"/>
                <a:ext cx="373756" cy="10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54">
            <p14:nvContentPartPr>
              <p14:cNvPr id="415" name="Input penna 414">
                <a:extLst>
                  <a:ext uri="{FF2B5EF4-FFF2-40B4-BE49-F238E27FC236}">
                    <a16:creationId xmlns:a16="http://schemas.microsoft.com/office/drawing/2014/main" id="{E474C616-B26D-4D2A-1CD4-679F95ACC3EB}"/>
                  </a:ext>
                </a:extLst>
              </p14:cNvPr>
              <p14:cNvContentPartPr/>
              <p14:nvPr/>
            </p14:nvContentPartPr>
            <p14:xfrm>
              <a:off x="12419321" y="6778140"/>
              <a:ext cx="629640" cy="457920"/>
            </p14:xfrm>
          </p:contentPart>
        </mc:Choice>
        <mc:Fallback>
          <p:pic>
            <p:nvPicPr>
              <p:cNvPr id="415" name="Input penna 414">
                <a:extLst>
                  <a:ext uri="{FF2B5EF4-FFF2-40B4-BE49-F238E27FC236}">
                    <a16:creationId xmlns:a16="http://schemas.microsoft.com/office/drawing/2014/main" id="{E474C616-B26D-4D2A-1CD4-679F95ACC3EB}"/>
                  </a:ext>
                </a:extLst>
              </p:cNvPr>
              <p:cNvPicPr/>
              <p:nvPr/>
            </p:nvPicPr>
            <p:blipFill>
              <a:blip r:embed="rId755"/>
              <a:stretch>
                <a:fillRect/>
              </a:stretch>
            </p:blipFill>
            <p:spPr>
              <a:xfrm>
                <a:off x="12401331" y="6760112"/>
                <a:ext cx="665260" cy="49361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56">
            <p14:nvContentPartPr>
              <p14:cNvPr id="416" name="Input penna 415">
                <a:extLst>
                  <a:ext uri="{FF2B5EF4-FFF2-40B4-BE49-F238E27FC236}">
                    <a16:creationId xmlns:a16="http://schemas.microsoft.com/office/drawing/2014/main" id="{ED49FCC7-2611-9DED-B2ED-B45DE06E3E4B}"/>
                  </a:ext>
                </a:extLst>
              </p14:cNvPr>
              <p14:cNvContentPartPr/>
              <p14:nvPr/>
            </p14:nvContentPartPr>
            <p14:xfrm>
              <a:off x="12484121" y="5892000"/>
              <a:ext cx="184680" cy="688500"/>
            </p14:xfrm>
          </p:contentPart>
        </mc:Choice>
        <mc:Fallback>
          <p:pic>
            <p:nvPicPr>
              <p:cNvPr id="416" name="Input penna 415">
                <a:extLst>
                  <a:ext uri="{FF2B5EF4-FFF2-40B4-BE49-F238E27FC236}">
                    <a16:creationId xmlns:a16="http://schemas.microsoft.com/office/drawing/2014/main" id="{ED49FCC7-2611-9DED-B2ED-B45DE06E3E4B}"/>
                  </a:ext>
                </a:extLst>
              </p:cNvPr>
              <p:cNvPicPr/>
              <p:nvPr/>
            </p:nvPicPr>
            <p:blipFill>
              <a:blip r:embed="rId757"/>
              <a:stretch>
                <a:fillRect/>
              </a:stretch>
            </p:blipFill>
            <p:spPr>
              <a:xfrm>
                <a:off x="12466121" y="5873995"/>
                <a:ext cx="220320" cy="72414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58">
            <p14:nvContentPartPr>
              <p14:cNvPr id="417" name="Input penna 416">
                <a:extLst>
                  <a:ext uri="{FF2B5EF4-FFF2-40B4-BE49-F238E27FC236}">
                    <a16:creationId xmlns:a16="http://schemas.microsoft.com/office/drawing/2014/main" id="{CBFB9AF0-BB73-FF58-EAD3-3CB4C3E4C809}"/>
                  </a:ext>
                </a:extLst>
              </p14:cNvPr>
              <p14:cNvContentPartPr/>
              <p14:nvPr/>
            </p14:nvContentPartPr>
            <p14:xfrm>
              <a:off x="12294041" y="6354780"/>
              <a:ext cx="280800" cy="49680"/>
            </p14:xfrm>
          </p:contentPart>
        </mc:Choice>
        <mc:Fallback>
          <p:pic>
            <p:nvPicPr>
              <p:cNvPr id="417" name="Input penna 416">
                <a:extLst>
                  <a:ext uri="{FF2B5EF4-FFF2-40B4-BE49-F238E27FC236}">
                    <a16:creationId xmlns:a16="http://schemas.microsoft.com/office/drawing/2014/main" id="{CBFB9AF0-BB73-FF58-EAD3-3CB4C3E4C809}"/>
                  </a:ext>
                </a:extLst>
              </p:cNvPr>
              <p:cNvPicPr/>
              <p:nvPr/>
            </p:nvPicPr>
            <p:blipFill>
              <a:blip r:embed="rId759"/>
              <a:stretch>
                <a:fillRect/>
              </a:stretch>
            </p:blipFill>
            <p:spPr>
              <a:xfrm>
                <a:off x="12275995" y="6336780"/>
                <a:ext cx="316532" cy="85320"/>
              </a:xfrm>
              <a:prstGeom prst="rect">
                <a:avLst/>
              </a:prstGeom>
            </p:spPr>
          </p:pic>
        </mc:Fallback>
      </mc:AlternateContent>
      <p:sp>
        <p:nvSpPr>
          <p:cNvPr id="151" name="Titolo 150">
            <a:extLst>
              <a:ext uri="{FF2B5EF4-FFF2-40B4-BE49-F238E27FC236}">
                <a16:creationId xmlns:a16="http://schemas.microsoft.com/office/drawing/2014/main" id="{CAED0AE5-1672-E6E9-6464-C26DECC66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73" name="Titolo 1">
            <a:extLst>
              <a:ext uri="{FF2B5EF4-FFF2-40B4-BE49-F238E27FC236}">
                <a16:creationId xmlns:a16="http://schemas.microsoft.com/office/drawing/2014/main" id="{1CE8A2EE-1856-5D64-FAC1-0ED3AFC0B7AE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8336202" cy="198834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           Quality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maps</a:t>
            </a:r>
            <a:endParaRPr lang="it-IT" dirty="0"/>
          </a:p>
        </p:txBody>
      </p:sp>
      <p:sp>
        <p:nvSpPr>
          <p:cNvPr id="188" name="Freeform 20">
            <a:extLst>
              <a:ext uri="{FF2B5EF4-FFF2-40B4-BE49-F238E27FC236}">
                <a16:creationId xmlns:a16="http://schemas.microsoft.com/office/drawing/2014/main" id="{12D71806-4389-88BA-86FA-09E0F269AB51}"/>
              </a:ext>
            </a:extLst>
          </p:cNvPr>
          <p:cNvSpPr/>
          <p:nvPr/>
        </p:nvSpPr>
        <p:spPr>
          <a:xfrm>
            <a:off x="959217" y="315713"/>
            <a:ext cx="1888782" cy="1356919"/>
          </a:xfrm>
          <a:custGeom>
            <a:avLst/>
            <a:gdLst/>
            <a:ahLst/>
            <a:cxnLst/>
            <a:rect l="l" t="t" r="r" b="b"/>
            <a:pathLst>
              <a:path w="1594410" h="967356">
                <a:moveTo>
                  <a:pt x="0" y="0"/>
                </a:moveTo>
                <a:lnTo>
                  <a:pt x="1594410" y="0"/>
                </a:lnTo>
                <a:lnTo>
                  <a:pt x="1594410" y="967356"/>
                </a:lnTo>
                <a:lnTo>
                  <a:pt x="0" y="967356"/>
                </a:lnTo>
                <a:lnTo>
                  <a:pt x="0" y="0"/>
                </a:lnTo>
                <a:close/>
              </a:path>
            </a:pathLst>
          </a:custGeom>
          <a:blipFill>
            <a:blip r:embed="rId760">
              <a:extLst>
                <a:ext uri="{96DAC541-7B7A-43D3-8B79-37D633B846F1}">
                  <asvg:svgBlip xmlns:asvg="http://schemas.microsoft.com/office/drawing/2016/SVG/main" r:embed="rId76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892880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 descr="Immagine che contiene testo  Descrizione generata automaticamente"/>
          <p:cNvSpPr/>
          <p:nvPr/>
        </p:nvSpPr>
        <p:spPr>
          <a:xfrm>
            <a:off x="0" y="8838025"/>
            <a:ext cx="2317565" cy="1448975"/>
          </a:xfrm>
          <a:custGeom>
            <a:avLst/>
            <a:gdLst/>
            <a:ahLst/>
            <a:cxnLst/>
            <a:rect l="l" t="t" r="r" b="b"/>
            <a:pathLst>
              <a:path w="2317565" h="1448975">
                <a:moveTo>
                  <a:pt x="0" y="0"/>
                </a:moveTo>
                <a:lnTo>
                  <a:pt x="2317565" y="0"/>
                </a:lnTo>
                <a:lnTo>
                  <a:pt x="2317565" y="1448975"/>
                </a:lnTo>
                <a:lnTo>
                  <a:pt x="0" y="14489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7982" r="-132681" b="-90"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3" name="Group 3"/>
          <p:cNvGrpSpPr/>
          <p:nvPr/>
        </p:nvGrpSpPr>
        <p:grpSpPr>
          <a:xfrm>
            <a:off x="561984" y="7081536"/>
            <a:ext cx="872448" cy="333696"/>
            <a:chOff x="0" y="0"/>
            <a:chExt cx="1163264" cy="444928"/>
          </a:xfrm>
        </p:grpSpPr>
        <p:sp>
          <p:nvSpPr>
            <p:cNvPr id="4" name="Freeform 4"/>
            <p:cNvSpPr/>
            <p:nvPr/>
          </p:nvSpPr>
          <p:spPr>
            <a:xfrm>
              <a:off x="18161" y="18161"/>
              <a:ext cx="1126871" cy="408559"/>
            </a:xfrm>
            <a:custGeom>
              <a:avLst/>
              <a:gdLst/>
              <a:ahLst/>
              <a:cxnLst/>
              <a:rect l="l" t="t" r="r" b="b"/>
              <a:pathLst>
                <a:path w="1126871" h="408559">
                  <a:moveTo>
                    <a:pt x="0" y="0"/>
                  </a:moveTo>
                  <a:lnTo>
                    <a:pt x="1126871" y="0"/>
                  </a:lnTo>
                  <a:lnTo>
                    <a:pt x="1126871" y="408559"/>
                  </a:lnTo>
                  <a:lnTo>
                    <a:pt x="0" y="40855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1163193" cy="444881"/>
            </a:xfrm>
            <a:custGeom>
              <a:avLst/>
              <a:gdLst/>
              <a:ahLst/>
              <a:cxnLst/>
              <a:rect l="l" t="t" r="r" b="b"/>
              <a:pathLst>
                <a:path w="1163193" h="444881">
                  <a:moveTo>
                    <a:pt x="18161" y="0"/>
                  </a:moveTo>
                  <a:lnTo>
                    <a:pt x="1145032" y="0"/>
                  </a:lnTo>
                  <a:cubicBezTo>
                    <a:pt x="1155065" y="0"/>
                    <a:pt x="1163193" y="8128"/>
                    <a:pt x="1163193" y="18161"/>
                  </a:cubicBezTo>
                  <a:lnTo>
                    <a:pt x="1163193" y="426720"/>
                  </a:lnTo>
                  <a:cubicBezTo>
                    <a:pt x="1163193" y="436753"/>
                    <a:pt x="1155065" y="444881"/>
                    <a:pt x="1145032" y="444881"/>
                  </a:cubicBezTo>
                  <a:lnTo>
                    <a:pt x="18161" y="444881"/>
                  </a:lnTo>
                  <a:cubicBezTo>
                    <a:pt x="8128" y="444881"/>
                    <a:pt x="0" y="436753"/>
                    <a:pt x="0" y="426720"/>
                  </a:cubicBezTo>
                  <a:lnTo>
                    <a:pt x="0" y="18161"/>
                  </a:lnTo>
                  <a:cubicBezTo>
                    <a:pt x="0" y="8128"/>
                    <a:pt x="8128" y="0"/>
                    <a:pt x="18161" y="0"/>
                  </a:cubicBezTo>
                  <a:moveTo>
                    <a:pt x="18161" y="36322"/>
                  </a:moveTo>
                  <a:lnTo>
                    <a:pt x="18161" y="18161"/>
                  </a:lnTo>
                  <a:lnTo>
                    <a:pt x="36322" y="18161"/>
                  </a:lnTo>
                  <a:lnTo>
                    <a:pt x="36322" y="426720"/>
                  </a:lnTo>
                  <a:lnTo>
                    <a:pt x="18161" y="426720"/>
                  </a:lnTo>
                  <a:lnTo>
                    <a:pt x="18161" y="408559"/>
                  </a:lnTo>
                  <a:lnTo>
                    <a:pt x="1145032" y="408559"/>
                  </a:lnTo>
                  <a:lnTo>
                    <a:pt x="1145032" y="426720"/>
                  </a:lnTo>
                  <a:lnTo>
                    <a:pt x="1126871" y="426720"/>
                  </a:lnTo>
                  <a:lnTo>
                    <a:pt x="1126871" y="18161"/>
                  </a:lnTo>
                  <a:lnTo>
                    <a:pt x="1145032" y="18161"/>
                  </a:lnTo>
                  <a:lnTo>
                    <a:pt x="1145032" y="36322"/>
                  </a:lnTo>
                  <a:lnTo>
                    <a:pt x="18161" y="3632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6" name="Freeform 6"/>
          <p:cNvSpPr/>
          <p:nvPr/>
        </p:nvSpPr>
        <p:spPr>
          <a:xfrm>
            <a:off x="2317565" y="9585527"/>
            <a:ext cx="15970435" cy="715104"/>
          </a:xfrm>
          <a:custGeom>
            <a:avLst/>
            <a:gdLst/>
            <a:ahLst/>
            <a:cxnLst/>
            <a:rect l="l" t="t" r="r" b="b"/>
            <a:pathLst>
              <a:path w="15970435" h="715104">
                <a:moveTo>
                  <a:pt x="0" y="0"/>
                </a:moveTo>
                <a:lnTo>
                  <a:pt x="15970435" y="0"/>
                </a:lnTo>
                <a:lnTo>
                  <a:pt x="15970435" y="715104"/>
                </a:lnTo>
                <a:lnTo>
                  <a:pt x="0" y="7151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7" name="TextBox 7"/>
          <p:cNvSpPr txBox="1"/>
          <p:nvPr/>
        </p:nvSpPr>
        <p:spPr>
          <a:xfrm>
            <a:off x="777216" y="1396023"/>
            <a:ext cx="15742968" cy="14619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40"/>
              </a:lnSpc>
              <a:spcBef>
                <a:spcPct val="0"/>
              </a:spcBef>
            </a:pPr>
            <a:r>
              <a:rPr lang="en-US" sz="3200" spc="-16" dirty="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Decision making is supported by an algorithm that prioritizes based on predicted data over the next two years.  This helps simplify budget allocation and planning.</a:t>
            </a:r>
          </a:p>
          <a:p>
            <a:pPr algn="ctr">
              <a:lnSpc>
                <a:spcPts val="3840"/>
              </a:lnSpc>
              <a:spcBef>
                <a:spcPct val="0"/>
              </a:spcBef>
            </a:pPr>
            <a:endParaRPr lang="en-US" sz="3200" spc="-16" dirty="0">
              <a:solidFill>
                <a:srgbClr val="000000"/>
              </a:solidFill>
              <a:latin typeface="Evolventa"/>
              <a:ea typeface="Evolventa"/>
              <a:cs typeface="Evolventa"/>
              <a:sym typeface="Evolventa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3758314" y="2456054"/>
            <a:ext cx="13458962" cy="6897718"/>
          </a:xfrm>
          <a:custGeom>
            <a:avLst/>
            <a:gdLst/>
            <a:ahLst/>
            <a:cxnLst/>
            <a:rect l="l" t="t" r="r" b="b"/>
            <a:pathLst>
              <a:path w="13458962" h="6897718">
                <a:moveTo>
                  <a:pt x="0" y="0"/>
                </a:moveTo>
                <a:lnTo>
                  <a:pt x="13458962" y="0"/>
                </a:lnTo>
                <a:lnTo>
                  <a:pt x="13458962" y="6897718"/>
                </a:lnTo>
                <a:lnTo>
                  <a:pt x="0" y="689771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0" name="TextBox 10"/>
          <p:cNvSpPr txBox="1"/>
          <p:nvPr/>
        </p:nvSpPr>
        <p:spPr>
          <a:xfrm>
            <a:off x="16125287" y="9056931"/>
            <a:ext cx="2162713" cy="3551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41"/>
              </a:lnSpc>
            </a:pPr>
            <a:r>
              <a:rPr lang="en-US" sz="202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Palermo, Sicily (IT)</a:t>
            </a:r>
          </a:p>
        </p:txBody>
      </p:sp>
      <p:sp>
        <p:nvSpPr>
          <p:cNvPr id="11" name="Freeform 21">
            <a:extLst>
              <a:ext uri="{FF2B5EF4-FFF2-40B4-BE49-F238E27FC236}">
                <a16:creationId xmlns:a16="http://schemas.microsoft.com/office/drawing/2014/main" id="{3B730250-A261-3159-3F4B-6A3F18D4E9D1}"/>
              </a:ext>
            </a:extLst>
          </p:cNvPr>
          <p:cNvSpPr/>
          <p:nvPr/>
        </p:nvSpPr>
        <p:spPr>
          <a:xfrm>
            <a:off x="777216" y="4300345"/>
            <a:ext cx="2317565" cy="2382598"/>
          </a:xfrm>
          <a:custGeom>
            <a:avLst/>
            <a:gdLst/>
            <a:ahLst/>
            <a:cxnLst/>
            <a:rect l="l" t="t" r="r" b="b"/>
            <a:pathLst>
              <a:path w="1400305" h="1601181">
                <a:moveTo>
                  <a:pt x="0" y="0"/>
                </a:moveTo>
                <a:lnTo>
                  <a:pt x="1400305" y="0"/>
                </a:lnTo>
                <a:lnTo>
                  <a:pt x="1400305" y="1601181"/>
                </a:lnTo>
                <a:lnTo>
                  <a:pt x="0" y="160118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18B659AD-21FF-DB46-064C-99A106DC8D64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98834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Tool 1: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priority</a:t>
            </a:r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 list of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interventions</a:t>
            </a:r>
            <a:endParaRPr lang="it-IT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45CB49-A9B6-275B-D697-B46A8A0C33B4}"/>
              </a:ext>
            </a:extLst>
          </p:cNvPr>
          <p:cNvSpPr txBox="1">
            <a:spLocks/>
          </p:cNvSpPr>
          <p:nvPr/>
        </p:nvSpPr>
        <p:spPr>
          <a:xfrm>
            <a:off x="2806860" y="3083907"/>
            <a:ext cx="4453361" cy="4706261"/>
          </a:xfrm>
          <a:prstGeom prst="rect">
            <a:avLst/>
          </a:prstGeom>
        </p:spPr>
        <p:txBody>
          <a:bodyPr vert="horz" lIns="102870" tIns="51435" rIns="102870" bIns="51435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028706">
              <a:spcBef>
                <a:spcPts val="1125"/>
              </a:spcBef>
              <a:defRPr/>
            </a:pPr>
            <a:r>
              <a:rPr lang="en-GB" sz="2700" dirty="0">
                <a:solidFill>
                  <a:prstClr val="black"/>
                </a:solidFill>
                <a:latin typeface="Calibri" panose="020F0502020204030204"/>
              </a:rPr>
              <a:t>Engineering Sustainability in road infrastructure is a huge challenge that touches on many aspects and that </a:t>
            </a:r>
          </a:p>
          <a:p>
            <a:pPr defTabSz="1028706">
              <a:spcBef>
                <a:spcPts val="1125"/>
              </a:spcBef>
              <a:defRPr/>
            </a:pPr>
            <a:r>
              <a:rPr lang="en-GB" sz="2700" b="1" dirty="0">
                <a:solidFill>
                  <a:prstClr val="black"/>
                </a:solidFill>
                <a:latin typeface="Calibri" panose="020F0502020204030204"/>
              </a:rPr>
              <a:t>in an oversimplified form can be summarised as the implementation of </a:t>
            </a:r>
            <a:r>
              <a:rPr lang="en-GB" sz="2700" b="1" u="sng" dirty="0">
                <a:solidFill>
                  <a:prstClr val="black"/>
                </a:solidFill>
                <a:latin typeface="Calibri" panose="020F0502020204030204"/>
              </a:rPr>
              <a:t>best practices</a:t>
            </a:r>
            <a:r>
              <a:rPr lang="en-GB" sz="2700" b="1" dirty="0">
                <a:solidFill>
                  <a:prstClr val="black"/>
                </a:solidFill>
                <a:latin typeface="Calibri" panose="020F0502020204030204"/>
              </a:rPr>
              <a:t> deduced from the </a:t>
            </a:r>
          </a:p>
          <a:p>
            <a:pPr defTabSz="1028706">
              <a:spcBef>
                <a:spcPts val="1125"/>
              </a:spcBef>
              <a:defRPr/>
            </a:pPr>
            <a:r>
              <a:rPr lang="en-GB" sz="3601" b="1" dirty="0">
                <a:solidFill>
                  <a:prstClr val="black"/>
                </a:solidFill>
                <a:latin typeface="Calibri" panose="020F0502020204030204"/>
              </a:rPr>
              <a:t>Life Cycle </a:t>
            </a:r>
            <a:r>
              <a:rPr lang="en-GB" sz="3601" b="1" dirty="0" err="1">
                <a:solidFill>
                  <a:prstClr val="black"/>
                </a:solidFill>
                <a:latin typeface="Calibri" panose="020F0502020204030204"/>
              </a:rPr>
              <a:t>Analsys</a:t>
            </a:r>
            <a:r>
              <a:rPr lang="en-GB" sz="3601" b="1" dirty="0">
                <a:solidFill>
                  <a:prstClr val="black"/>
                </a:solidFill>
                <a:latin typeface="Calibri" panose="020F0502020204030204"/>
              </a:rPr>
              <a:t> (LCA) of projects, </a:t>
            </a:r>
            <a:r>
              <a:rPr lang="en-GB" sz="3601" b="1" dirty="0">
                <a:solidFill>
                  <a:srgbClr val="70AD47">
                    <a:lumMod val="75000"/>
                  </a:srgbClr>
                </a:solidFill>
                <a:latin typeface="Calibri" panose="020F0502020204030204"/>
              </a:rPr>
              <a:t>processes and products 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46BABF9-BEDB-79ED-5147-DB5FC5CB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840" y="2310671"/>
            <a:ext cx="8980280" cy="5497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B26F691-5A5F-9E50-A7D3-487613DFFE18}"/>
              </a:ext>
            </a:extLst>
          </p:cNvPr>
          <p:cNvSpPr txBox="1"/>
          <p:nvPr/>
        </p:nvSpPr>
        <p:spPr>
          <a:xfrm>
            <a:off x="13901529" y="7617044"/>
            <a:ext cx="1783948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28706">
              <a:defRPr/>
            </a:pPr>
            <a:r>
              <a:rPr lang="en-GB" sz="1575" dirty="0" err="1">
                <a:solidFill>
                  <a:prstClr val="black"/>
                </a:solidFill>
                <a:latin typeface="Calibri" panose="020F0502020204030204"/>
              </a:rPr>
              <a:t>Moins</a:t>
            </a:r>
            <a:r>
              <a:rPr lang="en-GB" sz="1575" dirty="0">
                <a:solidFill>
                  <a:prstClr val="black"/>
                </a:solidFill>
                <a:latin typeface="Calibri" panose="020F0502020204030204"/>
              </a:rPr>
              <a:t> et al. 2020</a:t>
            </a:r>
            <a:endParaRPr sz="1575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6C7592A8-BE46-F294-1D4D-F61BEF403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4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Date Placeholder 2">
            <a:extLst>
              <a:ext uri="{FF2B5EF4-FFF2-40B4-BE49-F238E27FC236}">
                <a16:creationId xmlns:a16="http://schemas.microsoft.com/office/drawing/2014/main" id="{303F402C-19E3-2F11-7799-FF493679A2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B2E9AD85-FB86-FF26-EB52-E1653459D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35D702A-DA12-451F-2371-6F135C5BEB5E}"/>
              </a:ext>
            </a:extLst>
          </p:cNvPr>
          <p:cNvSpPr txBox="1">
            <a:spLocks/>
          </p:cNvSpPr>
          <p:nvPr/>
        </p:nvSpPr>
        <p:spPr>
          <a:xfrm>
            <a:off x="3058322" y="892083"/>
            <a:ext cx="11830050" cy="904408"/>
          </a:xfrm>
          <a:prstGeom prst="rect">
            <a:avLst/>
          </a:prstGeom>
        </p:spPr>
        <p:txBody>
          <a:bodyPr vert="horz" lIns="102870" tIns="51435" rIns="102870" bIns="51435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028706"/>
            <a:r>
              <a:rPr lang="en-GB" sz="6000" b="1" dirty="0">
                <a:solidFill>
                  <a:prstClr val="black"/>
                </a:solidFill>
                <a:latin typeface="Calibri Light" panose="020F0302020204030204"/>
              </a:rPr>
              <a:t>Intro: Sustainable Road pavements</a:t>
            </a:r>
          </a:p>
        </p:txBody>
      </p:sp>
    </p:spTree>
    <p:extLst>
      <p:ext uri="{BB962C8B-B14F-4D97-AF65-F5344CB8AC3E}">
        <p14:creationId xmlns:p14="http://schemas.microsoft.com/office/powerpoint/2010/main" val="32945518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F4766E-87DE-F6E6-245A-BA92E6A71C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D0D5CA8-8B30-4ABE-4028-E46FB221F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217" y="1"/>
            <a:ext cx="15773400" cy="1988345"/>
          </a:xfrm>
        </p:spPr>
        <p:txBody>
          <a:bodyPr>
            <a:normAutofit/>
          </a:bodyPr>
          <a:lstStyle/>
          <a:p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priority</a:t>
            </a:r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 list of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interventions</a:t>
            </a:r>
            <a:endParaRPr lang="it-IT" dirty="0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00229CFF-5AEA-8F4F-F118-194632E27D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288" y="2753597"/>
            <a:ext cx="8429712" cy="4779806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716C2D6E-36AB-307C-5F57-C85473056323}"/>
              </a:ext>
            </a:extLst>
          </p:cNvPr>
          <p:cNvSpPr/>
          <p:nvPr/>
        </p:nvSpPr>
        <p:spPr>
          <a:xfrm>
            <a:off x="7016648" y="3165100"/>
            <a:ext cx="2127353" cy="3203045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700"/>
          </a:p>
        </p:txBody>
      </p:sp>
      <p:graphicFrame>
        <p:nvGraphicFramePr>
          <p:cNvPr id="7" name="Tabella 6">
            <a:extLst>
              <a:ext uri="{FF2B5EF4-FFF2-40B4-BE49-F238E27FC236}">
                <a16:creationId xmlns:a16="http://schemas.microsoft.com/office/drawing/2014/main" id="{891C809B-8141-7AFF-B44D-3F4B622BA199}"/>
              </a:ext>
            </a:extLst>
          </p:cNvPr>
          <p:cNvGraphicFramePr>
            <a:graphicFrameLocks noGrp="1"/>
          </p:cNvGraphicFramePr>
          <p:nvPr/>
        </p:nvGraphicFramePr>
        <p:xfrm>
          <a:off x="9844299" y="2763330"/>
          <a:ext cx="7729413" cy="1772094"/>
        </p:xfrm>
        <a:graphic>
          <a:graphicData uri="http://schemas.openxmlformats.org/drawingml/2006/table">
            <a:tbl>
              <a:tblPr/>
              <a:tblGrid>
                <a:gridCol w="774831">
                  <a:extLst>
                    <a:ext uri="{9D8B030D-6E8A-4147-A177-3AD203B41FA5}">
                      <a16:colId xmlns:a16="http://schemas.microsoft.com/office/drawing/2014/main" val="1742630669"/>
                    </a:ext>
                  </a:extLst>
                </a:gridCol>
                <a:gridCol w="718134">
                  <a:extLst>
                    <a:ext uri="{9D8B030D-6E8A-4147-A177-3AD203B41FA5}">
                      <a16:colId xmlns:a16="http://schemas.microsoft.com/office/drawing/2014/main" val="2938472422"/>
                    </a:ext>
                  </a:extLst>
                </a:gridCol>
                <a:gridCol w="3118224">
                  <a:extLst>
                    <a:ext uri="{9D8B030D-6E8A-4147-A177-3AD203B41FA5}">
                      <a16:colId xmlns:a16="http://schemas.microsoft.com/office/drawing/2014/main" val="2027527776"/>
                    </a:ext>
                  </a:extLst>
                </a:gridCol>
                <a:gridCol w="3118224">
                  <a:extLst>
                    <a:ext uri="{9D8B030D-6E8A-4147-A177-3AD203B41FA5}">
                      <a16:colId xmlns:a16="http://schemas.microsoft.com/office/drawing/2014/main" val="995066900"/>
                    </a:ext>
                  </a:extLst>
                </a:gridCol>
              </a:tblGrid>
              <a:tr h="291303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it-IT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Condizione superficiale</a:t>
                      </a: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ATTUALE</a:t>
                      </a:r>
                    </a:p>
                  </a:txBody>
                  <a:tcPr marL="11430" marR="11430" marT="114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37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Lunghezza strada nel caso studio</a:t>
                      </a: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5450996"/>
                  </a:ext>
                </a:extLst>
              </a:tr>
              <a:tr h="303441">
                <a:tc gridSpan="2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(functional class 5)</a:t>
                      </a:r>
                    </a:p>
                  </a:txBody>
                  <a:tcPr marL="11430" marR="11430" marT="114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9175936"/>
                  </a:ext>
                </a:extLst>
              </a:tr>
              <a:tr h="30344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CRITICA</a:t>
                      </a: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Armò</a:t>
                      </a:r>
                    </a:p>
                  </a:txBody>
                  <a:tcPr marL="11430" marR="11430" marT="11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92.51</a:t>
                      </a:r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m</a:t>
                      </a:r>
                    </a:p>
                  </a:txBody>
                  <a:tcPr marL="11430" marR="11430" marT="11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9919256"/>
                  </a:ext>
                </a:extLst>
              </a:tr>
              <a:tr h="291303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Pellegrino Raffaele</a:t>
                      </a:r>
                    </a:p>
                  </a:txBody>
                  <a:tcPr marL="11430" marR="11430" marT="11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62.22 m</a:t>
                      </a:r>
                    </a:p>
                  </a:txBody>
                  <a:tcPr marL="11430" marR="11430" marT="11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3365156"/>
                  </a:ext>
                </a:extLst>
              </a:tr>
              <a:tr h="291303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Giuseppe Gentile</a:t>
                      </a:r>
                    </a:p>
                  </a:txBody>
                  <a:tcPr marL="11430" marR="11430" marT="11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119.08 m</a:t>
                      </a:r>
                    </a:p>
                  </a:txBody>
                  <a:tcPr marL="11430" marR="11430" marT="11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0473063"/>
                  </a:ext>
                </a:extLst>
              </a:tr>
              <a:tr h="291303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Giuseppe </a:t>
                      </a:r>
                      <a:r>
                        <a:rPr lang="it-IT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Patricolo</a:t>
                      </a:r>
                      <a:endParaRPr lang="it-IT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130.16 m</a:t>
                      </a:r>
                    </a:p>
                  </a:txBody>
                  <a:tcPr marL="11430" marR="11430" marT="11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894767"/>
                  </a:ext>
                </a:extLst>
              </a:tr>
            </a:tbl>
          </a:graphicData>
        </a:graphic>
      </p:graphicFrame>
      <p:graphicFrame>
        <p:nvGraphicFramePr>
          <p:cNvPr id="8" name="Tabella 7">
            <a:extLst>
              <a:ext uri="{FF2B5EF4-FFF2-40B4-BE49-F238E27FC236}">
                <a16:creationId xmlns:a16="http://schemas.microsoft.com/office/drawing/2014/main" id="{A1223912-16A1-EC5D-5FFF-A681835D0028}"/>
              </a:ext>
            </a:extLst>
          </p:cNvPr>
          <p:cNvGraphicFramePr>
            <a:graphicFrameLocks noGrp="1"/>
          </p:cNvGraphicFramePr>
          <p:nvPr/>
        </p:nvGraphicFramePr>
        <p:xfrm>
          <a:off x="9844299" y="5235929"/>
          <a:ext cx="7729328" cy="3729053"/>
        </p:xfrm>
        <a:graphic>
          <a:graphicData uri="http://schemas.openxmlformats.org/drawingml/2006/table">
            <a:tbl>
              <a:tblPr/>
              <a:tblGrid>
                <a:gridCol w="1151150">
                  <a:extLst>
                    <a:ext uri="{9D8B030D-6E8A-4147-A177-3AD203B41FA5}">
                      <a16:colId xmlns:a16="http://schemas.microsoft.com/office/drawing/2014/main" val="75584296"/>
                    </a:ext>
                  </a:extLst>
                </a:gridCol>
                <a:gridCol w="377402">
                  <a:extLst>
                    <a:ext uri="{9D8B030D-6E8A-4147-A177-3AD203B41FA5}">
                      <a16:colId xmlns:a16="http://schemas.microsoft.com/office/drawing/2014/main" val="1593007405"/>
                    </a:ext>
                  </a:extLst>
                </a:gridCol>
                <a:gridCol w="3100388">
                  <a:extLst>
                    <a:ext uri="{9D8B030D-6E8A-4147-A177-3AD203B41FA5}">
                      <a16:colId xmlns:a16="http://schemas.microsoft.com/office/drawing/2014/main" val="1425252162"/>
                    </a:ext>
                  </a:extLst>
                </a:gridCol>
                <a:gridCol w="3100388">
                  <a:extLst>
                    <a:ext uri="{9D8B030D-6E8A-4147-A177-3AD203B41FA5}">
                      <a16:colId xmlns:a16="http://schemas.microsoft.com/office/drawing/2014/main" val="852890885"/>
                    </a:ext>
                  </a:extLst>
                </a:gridCol>
              </a:tblGrid>
              <a:tr h="285023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it-IT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Condizione superficiale</a:t>
                      </a: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PREVISTA(2 ANNI)</a:t>
                      </a:r>
                    </a:p>
                  </a:txBody>
                  <a:tcPr marL="11430" marR="11430" marT="114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37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Lunghezza strada nel caso studio</a:t>
                      </a: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910679"/>
                  </a:ext>
                </a:extLst>
              </a:tr>
              <a:tr h="296900">
                <a:tc gridSpan="2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(functional class 5)</a:t>
                      </a:r>
                    </a:p>
                  </a:txBody>
                  <a:tcPr marL="11430" marR="11430" marT="114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5254167"/>
                  </a:ext>
                </a:extLst>
              </a:tr>
              <a:tr h="2969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CRITICA</a:t>
                      </a: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de </a:t>
                      </a:r>
                      <a:r>
                        <a:rPr lang="it-IT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Borch</a:t>
                      </a:r>
                      <a:endParaRPr lang="it-IT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142.51</a:t>
                      </a:r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0001355"/>
                  </a:ext>
                </a:extLst>
              </a:tr>
              <a:tr h="285023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Armò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92.51 </a:t>
                      </a:r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911759"/>
                  </a:ext>
                </a:extLst>
              </a:tr>
              <a:tr h="285023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Buccola </a:t>
                      </a:r>
                    </a:p>
                  </a:txBody>
                  <a:tcPr marL="11430" marR="11430" marT="11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155.77m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0497335"/>
                  </a:ext>
                </a:extLst>
              </a:tr>
              <a:tr h="285023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Niccolò Machiavelli</a:t>
                      </a:r>
                    </a:p>
                  </a:txBody>
                  <a:tcPr marL="11430" marR="11430" marT="11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124.48m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6490473"/>
                  </a:ext>
                </a:extLst>
              </a:tr>
              <a:tr h="285023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Andrea Chiaramonte</a:t>
                      </a:r>
                    </a:p>
                  </a:txBody>
                  <a:tcPr marL="11430" marR="11430" marT="11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352.27m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3053031"/>
                  </a:ext>
                </a:extLst>
              </a:tr>
              <a:tr h="285023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Pietro d'Aragona</a:t>
                      </a:r>
                    </a:p>
                  </a:txBody>
                  <a:tcPr marL="11430" marR="11430" marT="11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329.23m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9557333"/>
                  </a:ext>
                </a:extLst>
              </a:tr>
              <a:tr h="285023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Gaspare Palermo</a:t>
                      </a:r>
                    </a:p>
                  </a:txBody>
                  <a:tcPr marL="11430" marR="11430" marT="11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403.12m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3969051"/>
                  </a:ext>
                </a:extLst>
              </a:tr>
              <a:tr h="285023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Pellegrino Raffaele</a:t>
                      </a:r>
                    </a:p>
                  </a:txBody>
                  <a:tcPr marL="11430" marR="11430" marT="11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62.22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9684888"/>
                  </a:ext>
                </a:extLst>
              </a:tr>
              <a:tr h="285023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Giuseppe Gentile</a:t>
                      </a:r>
                    </a:p>
                  </a:txBody>
                  <a:tcPr marL="11430" marR="11430" marT="11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119.08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2795668"/>
                  </a:ext>
                </a:extLst>
              </a:tr>
              <a:tr h="285023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Giuseppe Patricolo</a:t>
                      </a:r>
                    </a:p>
                  </a:txBody>
                  <a:tcPr marL="11430" marR="11430" marT="11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130.16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012896"/>
                  </a:ext>
                </a:extLst>
              </a:tr>
              <a:tr h="285023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1143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Perni Francesco Maggiore</a:t>
                      </a:r>
                    </a:p>
                  </a:txBody>
                  <a:tcPr marL="11430" marR="11430" marT="11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172.99m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5286283"/>
                  </a:ext>
                </a:extLst>
              </a:tr>
            </a:tbl>
          </a:graphicData>
        </a:graphic>
      </p:graphicFrame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82903926-28EC-9C3C-6511-237DCE482B60}"/>
              </a:ext>
            </a:extLst>
          </p:cNvPr>
          <p:cNvSpPr txBox="1"/>
          <p:nvPr/>
        </p:nvSpPr>
        <p:spPr>
          <a:xfrm>
            <a:off x="533400" y="7773175"/>
            <a:ext cx="1063951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graph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takes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into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account the IRI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distribution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of the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various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sub-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segments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falling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within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the case study, the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surface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condition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instead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concerns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the road after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its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aggregation</a:t>
            </a:r>
            <a:endParaRPr lang="it-IT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3" name="Gruppo 4">
            <a:extLst>
              <a:ext uri="{FF2B5EF4-FFF2-40B4-BE49-F238E27FC236}">
                <a16:creationId xmlns:a16="http://schemas.microsoft.com/office/drawing/2014/main" id="{B62734DB-6998-2826-5BC5-579BF6B715A5}"/>
              </a:ext>
            </a:extLst>
          </p:cNvPr>
          <p:cNvGrpSpPr>
            <a:grpSpLocks/>
          </p:cNvGrpSpPr>
          <p:nvPr/>
        </p:nvGrpSpPr>
        <p:grpSpPr bwMode="auto">
          <a:xfrm>
            <a:off x="2" y="9363077"/>
            <a:ext cx="1997870" cy="1181100"/>
            <a:chOff x="0" y="4221088"/>
            <a:chExt cx="1331640" cy="787825"/>
          </a:xfrm>
        </p:grpSpPr>
        <p:pic>
          <p:nvPicPr>
            <p:cNvPr id="14" name="Immagine 2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5B655BDA-CA84-481F-FFB9-DB9487C4D7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78" r="52928"/>
            <a:stretch>
              <a:fillRect/>
            </a:stretch>
          </p:blipFill>
          <p:spPr bwMode="auto">
            <a:xfrm>
              <a:off x="0" y="4221088"/>
              <a:ext cx="1258929" cy="78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AAB16B95-EEB3-11C5-D95E-A5B5BC77BA25}"/>
                </a:ext>
              </a:extLst>
            </p:cNvPr>
            <p:cNvSpPr/>
            <p:nvPr/>
          </p:nvSpPr>
          <p:spPr>
            <a:xfrm>
              <a:off x="539639" y="4630884"/>
              <a:ext cx="792001" cy="2874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it-IT" sz="2700">
                <a:solidFill>
                  <a:srgbClr val="FFFFFF"/>
                </a:solidFill>
                <a:latin typeface="Arial"/>
              </a:endParaRPr>
            </a:p>
          </p:txBody>
        </p:sp>
      </p:grpSp>
      <p:grpSp>
        <p:nvGrpSpPr>
          <p:cNvPr id="16" name="Gruppo 3">
            <a:extLst>
              <a:ext uri="{FF2B5EF4-FFF2-40B4-BE49-F238E27FC236}">
                <a16:creationId xmlns:a16="http://schemas.microsoft.com/office/drawing/2014/main" id="{0186F88A-34FC-184C-239C-756A6AF1A726}"/>
              </a:ext>
            </a:extLst>
          </p:cNvPr>
          <p:cNvGrpSpPr>
            <a:grpSpLocks/>
          </p:cNvGrpSpPr>
          <p:nvPr/>
        </p:nvGrpSpPr>
        <p:grpSpPr bwMode="auto">
          <a:xfrm>
            <a:off x="809624" y="9684545"/>
            <a:ext cx="17478378" cy="578645"/>
            <a:chOff x="627435" y="6450610"/>
            <a:chExt cx="8546730" cy="384951"/>
          </a:xfrm>
        </p:grpSpPr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B5149894-314F-9C79-0A28-EC55FBD024AB}"/>
                </a:ext>
              </a:extLst>
            </p:cNvPr>
            <p:cNvSpPr/>
            <p:nvPr/>
          </p:nvSpPr>
          <p:spPr>
            <a:xfrm>
              <a:off x="1155132" y="6450610"/>
              <a:ext cx="8019033" cy="144158"/>
            </a:xfrm>
            <a:prstGeom prst="rect">
              <a:avLst/>
            </a:prstGeom>
            <a:solidFill>
              <a:srgbClr val="79AE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it-IT" sz="2700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C2DDF2F3-9168-8ACD-825D-C384278778E2}"/>
                </a:ext>
              </a:extLst>
            </p:cNvPr>
            <p:cNvSpPr/>
            <p:nvPr/>
          </p:nvSpPr>
          <p:spPr>
            <a:xfrm>
              <a:off x="627435" y="6691403"/>
              <a:ext cx="8546728" cy="144158"/>
            </a:xfrm>
            <a:prstGeom prst="rect">
              <a:avLst/>
            </a:prstGeom>
            <a:solidFill>
              <a:srgbClr val="2642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it-IT" sz="2700" dirty="0">
                <a:solidFill>
                  <a:srgbClr val="FFFFFF"/>
                </a:solidFill>
                <a:latin typeface="Arial"/>
              </a:endParaRPr>
            </a:p>
          </p:txBody>
        </p:sp>
      </p:grpSp>
      <p:sp>
        <p:nvSpPr>
          <p:cNvPr id="3" name="Freeform 21">
            <a:extLst>
              <a:ext uri="{FF2B5EF4-FFF2-40B4-BE49-F238E27FC236}">
                <a16:creationId xmlns:a16="http://schemas.microsoft.com/office/drawing/2014/main" id="{0590213B-F3D4-EDDE-F4A1-8AA0B4D89E2E}"/>
              </a:ext>
            </a:extLst>
          </p:cNvPr>
          <p:cNvSpPr/>
          <p:nvPr/>
        </p:nvSpPr>
        <p:spPr>
          <a:xfrm>
            <a:off x="944392" y="386786"/>
            <a:ext cx="1434138" cy="1459958"/>
          </a:xfrm>
          <a:custGeom>
            <a:avLst/>
            <a:gdLst/>
            <a:ahLst/>
            <a:cxnLst/>
            <a:rect l="l" t="t" r="r" b="b"/>
            <a:pathLst>
              <a:path w="1400305" h="1601181">
                <a:moveTo>
                  <a:pt x="0" y="0"/>
                </a:moveTo>
                <a:lnTo>
                  <a:pt x="1400305" y="0"/>
                </a:lnTo>
                <a:lnTo>
                  <a:pt x="1400305" y="1601181"/>
                </a:lnTo>
                <a:lnTo>
                  <a:pt x="0" y="160118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723665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FBF8F-9E24-F25A-7CBD-3A5BF96C0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>
            <a:extLst>
              <a:ext uri="{FF2B5EF4-FFF2-40B4-BE49-F238E27FC236}">
                <a16:creationId xmlns:a16="http://schemas.microsoft.com/office/drawing/2014/main" id="{D49C81B3-9544-5FEF-8857-2C19B327D9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288" y="2753597"/>
            <a:ext cx="8429712" cy="4779806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47E59324-10F2-6BD4-D963-0678BEB3F579}"/>
              </a:ext>
            </a:extLst>
          </p:cNvPr>
          <p:cNvSpPr/>
          <p:nvPr/>
        </p:nvSpPr>
        <p:spPr>
          <a:xfrm>
            <a:off x="5840992" y="3151415"/>
            <a:ext cx="1163966" cy="32004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700"/>
          </a:p>
        </p:txBody>
      </p:sp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349FDEC6-2691-2F5C-E7AD-932F00C21DD1}"/>
              </a:ext>
            </a:extLst>
          </p:cNvPr>
          <p:cNvGraphicFramePr>
            <a:graphicFrameLocks noGrp="1"/>
          </p:cNvGraphicFramePr>
          <p:nvPr/>
        </p:nvGraphicFramePr>
        <p:xfrm>
          <a:off x="8970809" y="1369730"/>
          <a:ext cx="8702994" cy="4404257"/>
        </p:xfrm>
        <a:graphic>
          <a:graphicData uri="http://schemas.openxmlformats.org/drawingml/2006/table">
            <a:tbl>
              <a:tblPr/>
              <a:tblGrid>
                <a:gridCol w="872427">
                  <a:extLst>
                    <a:ext uri="{9D8B030D-6E8A-4147-A177-3AD203B41FA5}">
                      <a16:colId xmlns:a16="http://schemas.microsoft.com/office/drawing/2014/main" val="1579230169"/>
                    </a:ext>
                  </a:extLst>
                </a:gridCol>
                <a:gridCol w="982608">
                  <a:extLst>
                    <a:ext uri="{9D8B030D-6E8A-4147-A177-3AD203B41FA5}">
                      <a16:colId xmlns:a16="http://schemas.microsoft.com/office/drawing/2014/main" val="1910328623"/>
                    </a:ext>
                  </a:extLst>
                </a:gridCol>
                <a:gridCol w="3739242">
                  <a:extLst>
                    <a:ext uri="{9D8B030D-6E8A-4147-A177-3AD203B41FA5}">
                      <a16:colId xmlns:a16="http://schemas.microsoft.com/office/drawing/2014/main" val="2112152940"/>
                    </a:ext>
                  </a:extLst>
                </a:gridCol>
                <a:gridCol w="3108717">
                  <a:extLst>
                    <a:ext uri="{9D8B030D-6E8A-4147-A177-3AD203B41FA5}">
                      <a16:colId xmlns:a16="http://schemas.microsoft.com/office/drawing/2014/main" val="1772811338"/>
                    </a:ext>
                  </a:extLst>
                </a:gridCol>
              </a:tblGrid>
              <a:tr h="291995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it-IT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Condizione superficiale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ATTUALE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Lunghezza strada nel caso studio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9357556"/>
                  </a:ext>
                </a:extLst>
              </a:tr>
              <a:tr h="304161">
                <a:tc gridSpan="2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(functional class 5)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1557505"/>
                  </a:ext>
                </a:extLst>
              </a:tr>
              <a:tr h="30416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SCARSA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Liborio Giuffrè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370.49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472453"/>
                  </a:ext>
                </a:extLst>
              </a:tr>
              <a:tr h="291995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Paolo Emiliani Giudici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472.07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3436002"/>
                  </a:ext>
                </a:extLst>
              </a:tr>
              <a:tr h="291995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Antonio Marinuzzi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532.68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809769"/>
                  </a:ext>
                </a:extLst>
              </a:tr>
              <a:tr h="291995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Filippo Corazza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473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2213439"/>
                  </a:ext>
                </a:extLst>
              </a:tr>
              <a:tr h="291995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Mendola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456.1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8907457"/>
                  </a:ext>
                </a:extLst>
              </a:tr>
              <a:tr h="291995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Buccola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155.77m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18832"/>
                  </a:ext>
                </a:extLst>
              </a:tr>
              <a:tr h="291995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Niccolò Machiavelli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124.48m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1549678"/>
                  </a:ext>
                </a:extLst>
              </a:tr>
              <a:tr h="291995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Colomba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215.9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046820"/>
                  </a:ext>
                </a:extLst>
              </a:tr>
              <a:tr h="291995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Pietro d'Aragona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329.23m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4422742"/>
                  </a:ext>
                </a:extLst>
              </a:tr>
              <a:tr h="291995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Monfenera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95.9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847038"/>
                  </a:ext>
                </a:extLst>
              </a:tr>
              <a:tr h="291995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Cosmo Guastella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235.33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3270679"/>
                  </a:ext>
                </a:extLst>
              </a:tr>
              <a:tr h="291995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Virgilio La Scola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59.5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0910293"/>
                  </a:ext>
                </a:extLst>
              </a:tr>
              <a:tr h="291995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Perni Francesco Maggiore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172.99m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6016098"/>
                  </a:ext>
                </a:extLst>
              </a:tr>
            </a:tbl>
          </a:graphicData>
        </a:graphic>
      </p:graphicFrame>
      <p:graphicFrame>
        <p:nvGraphicFramePr>
          <p:cNvPr id="6" name="Tabella 5">
            <a:extLst>
              <a:ext uri="{FF2B5EF4-FFF2-40B4-BE49-F238E27FC236}">
                <a16:creationId xmlns:a16="http://schemas.microsoft.com/office/drawing/2014/main" id="{DD166560-D642-DE7E-8724-3ABF79FE7F21}"/>
              </a:ext>
            </a:extLst>
          </p:cNvPr>
          <p:cNvGraphicFramePr>
            <a:graphicFrameLocks noGrp="1"/>
          </p:cNvGraphicFramePr>
          <p:nvPr/>
        </p:nvGraphicFramePr>
        <p:xfrm>
          <a:off x="9244091" y="5953397"/>
          <a:ext cx="8429712" cy="4137660"/>
        </p:xfrm>
        <a:graphic>
          <a:graphicData uri="http://schemas.openxmlformats.org/drawingml/2006/table">
            <a:tbl>
              <a:tblPr/>
              <a:tblGrid>
                <a:gridCol w="854151">
                  <a:extLst>
                    <a:ext uri="{9D8B030D-6E8A-4147-A177-3AD203B41FA5}">
                      <a16:colId xmlns:a16="http://schemas.microsoft.com/office/drawing/2014/main" val="3945418447"/>
                    </a:ext>
                  </a:extLst>
                </a:gridCol>
                <a:gridCol w="743736">
                  <a:extLst>
                    <a:ext uri="{9D8B030D-6E8A-4147-A177-3AD203B41FA5}">
                      <a16:colId xmlns:a16="http://schemas.microsoft.com/office/drawing/2014/main" val="3523049120"/>
                    </a:ext>
                  </a:extLst>
                </a:gridCol>
                <a:gridCol w="3739437">
                  <a:extLst>
                    <a:ext uri="{9D8B030D-6E8A-4147-A177-3AD203B41FA5}">
                      <a16:colId xmlns:a16="http://schemas.microsoft.com/office/drawing/2014/main" val="1057140823"/>
                    </a:ext>
                  </a:extLst>
                </a:gridCol>
                <a:gridCol w="3092388">
                  <a:extLst>
                    <a:ext uri="{9D8B030D-6E8A-4147-A177-3AD203B41FA5}">
                      <a16:colId xmlns:a16="http://schemas.microsoft.com/office/drawing/2014/main" val="497526973"/>
                    </a:ext>
                  </a:extLst>
                </a:gridCol>
              </a:tblGrid>
              <a:tr h="274320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it-IT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Condizione superficiale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PREVISTA(2 ANNI)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37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Lunghezza strada nel caso studio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2017564"/>
                  </a:ext>
                </a:extLst>
              </a:tr>
              <a:tr h="285750">
                <a:tc gridSpan="2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(functional class 5)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2381949"/>
                  </a:ext>
                </a:extLst>
              </a:tr>
              <a:tr h="28575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SCARSA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Liborio Giuffrè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370.49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000651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Paolo Emiliani Giudici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472.07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016376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Antonio Marinuzzi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532.68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446552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Filippo Corazza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473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41779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Mendola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456.1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394186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Vincenzo Errante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386.45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81447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Salamone Marino Salvatore(fc5)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315.48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568873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Colomba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215.9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813007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Monfenera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95.9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666024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Cosmo Guastella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235.33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291642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Rocco Jemma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76.41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711562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Salvatore Morso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156.12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10646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Virgilio La Scola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59.5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1689006"/>
                  </a:ext>
                </a:extLst>
              </a:tr>
            </a:tbl>
          </a:graphicData>
        </a:graphic>
      </p:graphicFrame>
      <p:grpSp>
        <p:nvGrpSpPr>
          <p:cNvPr id="10" name="Gruppo 4">
            <a:extLst>
              <a:ext uri="{FF2B5EF4-FFF2-40B4-BE49-F238E27FC236}">
                <a16:creationId xmlns:a16="http://schemas.microsoft.com/office/drawing/2014/main" id="{F991706B-B942-A0AE-5658-AAA33D4F3B5D}"/>
              </a:ext>
            </a:extLst>
          </p:cNvPr>
          <p:cNvGrpSpPr>
            <a:grpSpLocks/>
          </p:cNvGrpSpPr>
          <p:nvPr/>
        </p:nvGrpSpPr>
        <p:grpSpPr bwMode="auto">
          <a:xfrm>
            <a:off x="2" y="9363077"/>
            <a:ext cx="1997870" cy="1181100"/>
            <a:chOff x="0" y="4221088"/>
            <a:chExt cx="1331640" cy="787825"/>
          </a:xfrm>
        </p:grpSpPr>
        <p:pic>
          <p:nvPicPr>
            <p:cNvPr id="12" name="Immagine 2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26CE24CC-D4FA-31D9-52D1-613C8B0BDE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78" r="52928"/>
            <a:stretch>
              <a:fillRect/>
            </a:stretch>
          </p:blipFill>
          <p:spPr bwMode="auto">
            <a:xfrm>
              <a:off x="0" y="4221088"/>
              <a:ext cx="1258929" cy="78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FD74FF71-E58F-1B76-4225-82404AB5F6E6}"/>
                </a:ext>
              </a:extLst>
            </p:cNvPr>
            <p:cNvSpPr/>
            <p:nvPr/>
          </p:nvSpPr>
          <p:spPr>
            <a:xfrm>
              <a:off x="539639" y="4630884"/>
              <a:ext cx="792001" cy="2874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it-IT" sz="2700">
                <a:solidFill>
                  <a:srgbClr val="FFFFFF"/>
                </a:solidFill>
                <a:latin typeface="Arial"/>
              </a:endParaRPr>
            </a:p>
          </p:txBody>
        </p:sp>
      </p:grpSp>
      <p:grpSp>
        <p:nvGrpSpPr>
          <p:cNvPr id="14" name="Gruppo 3">
            <a:extLst>
              <a:ext uri="{FF2B5EF4-FFF2-40B4-BE49-F238E27FC236}">
                <a16:creationId xmlns:a16="http://schemas.microsoft.com/office/drawing/2014/main" id="{A514DBFB-4A43-D13C-193E-20F03EBD947B}"/>
              </a:ext>
            </a:extLst>
          </p:cNvPr>
          <p:cNvGrpSpPr>
            <a:grpSpLocks/>
          </p:cNvGrpSpPr>
          <p:nvPr/>
        </p:nvGrpSpPr>
        <p:grpSpPr bwMode="auto">
          <a:xfrm>
            <a:off x="809624" y="9684545"/>
            <a:ext cx="9963152" cy="578645"/>
            <a:chOff x="627435" y="6450610"/>
            <a:chExt cx="8546730" cy="384951"/>
          </a:xfrm>
        </p:grpSpPr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2ADF590C-63AD-6B7C-3B70-E015F89B4882}"/>
                </a:ext>
              </a:extLst>
            </p:cNvPr>
            <p:cNvSpPr/>
            <p:nvPr/>
          </p:nvSpPr>
          <p:spPr>
            <a:xfrm>
              <a:off x="1639035" y="6450610"/>
              <a:ext cx="7535130" cy="144158"/>
            </a:xfrm>
            <a:prstGeom prst="rect">
              <a:avLst/>
            </a:prstGeom>
            <a:solidFill>
              <a:srgbClr val="79AE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it-IT" sz="2700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44CFB365-9DC6-4208-965C-67D97BAD3EC2}"/>
                </a:ext>
              </a:extLst>
            </p:cNvPr>
            <p:cNvSpPr/>
            <p:nvPr/>
          </p:nvSpPr>
          <p:spPr>
            <a:xfrm>
              <a:off x="627435" y="6691403"/>
              <a:ext cx="8546728" cy="144158"/>
            </a:xfrm>
            <a:prstGeom prst="rect">
              <a:avLst/>
            </a:prstGeom>
            <a:solidFill>
              <a:srgbClr val="2642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it-IT" sz="2700" dirty="0">
                <a:solidFill>
                  <a:srgbClr val="FFFFFF"/>
                </a:solidFill>
                <a:latin typeface="Arial"/>
              </a:endParaRPr>
            </a:p>
          </p:txBody>
        </p:sp>
      </p:grpSp>
      <p:sp>
        <p:nvSpPr>
          <p:cNvPr id="8" name="Titolo 1">
            <a:extLst>
              <a:ext uri="{FF2B5EF4-FFF2-40B4-BE49-F238E27FC236}">
                <a16:creationId xmlns:a16="http://schemas.microsoft.com/office/drawing/2014/main" id="{2DE501AB-EED9-AEE4-4C8F-0119D3B81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217" y="1"/>
            <a:ext cx="15773400" cy="1988345"/>
          </a:xfrm>
        </p:spPr>
        <p:txBody>
          <a:bodyPr>
            <a:normAutofit/>
          </a:bodyPr>
          <a:lstStyle/>
          <a:p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priority</a:t>
            </a:r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 list of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interventions</a:t>
            </a:r>
            <a:endParaRPr lang="it-IT" dirty="0"/>
          </a:p>
        </p:txBody>
      </p:sp>
      <p:sp>
        <p:nvSpPr>
          <p:cNvPr id="17" name="Freeform 21">
            <a:extLst>
              <a:ext uri="{FF2B5EF4-FFF2-40B4-BE49-F238E27FC236}">
                <a16:creationId xmlns:a16="http://schemas.microsoft.com/office/drawing/2014/main" id="{83D58E69-1FBF-96F0-3BF1-6451071F4131}"/>
              </a:ext>
            </a:extLst>
          </p:cNvPr>
          <p:cNvSpPr/>
          <p:nvPr/>
        </p:nvSpPr>
        <p:spPr>
          <a:xfrm>
            <a:off x="944392" y="386786"/>
            <a:ext cx="1434138" cy="1459958"/>
          </a:xfrm>
          <a:custGeom>
            <a:avLst/>
            <a:gdLst/>
            <a:ahLst/>
            <a:cxnLst/>
            <a:rect l="l" t="t" r="r" b="b"/>
            <a:pathLst>
              <a:path w="1400305" h="1601181">
                <a:moveTo>
                  <a:pt x="0" y="0"/>
                </a:moveTo>
                <a:lnTo>
                  <a:pt x="1400305" y="0"/>
                </a:lnTo>
                <a:lnTo>
                  <a:pt x="1400305" y="1601181"/>
                </a:lnTo>
                <a:lnTo>
                  <a:pt x="0" y="160118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0A5B35BE-1106-C6FB-1BE3-039A5DC079F5}"/>
              </a:ext>
            </a:extLst>
          </p:cNvPr>
          <p:cNvSpPr txBox="1"/>
          <p:nvPr/>
        </p:nvSpPr>
        <p:spPr>
          <a:xfrm>
            <a:off x="133262" y="7793417"/>
            <a:ext cx="1063951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graph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takes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into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account the IRI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distribution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of the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various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sub-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segments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falling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within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the case study, the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surface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condition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instead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concerns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the road after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its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aggregation</a:t>
            </a:r>
            <a:endParaRPr lang="it-IT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88675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E7BFA-93C1-61CC-86E4-C3FF86A2AB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>
            <a:extLst>
              <a:ext uri="{FF2B5EF4-FFF2-40B4-BE49-F238E27FC236}">
                <a16:creationId xmlns:a16="http://schemas.microsoft.com/office/drawing/2014/main" id="{3BF1CFFF-4BCE-908F-FC18-0C2FEE7FD0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288" y="2753597"/>
            <a:ext cx="8429712" cy="4779806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DCA5F5AE-6684-19F6-CA7F-343953D74EBD}"/>
              </a:ext>
            </a:extLst>
          </p:cNvPr>
          <p:cNvSpPr/>
          <p:nvPr/>
        </p:nvSpPr>
        <p:spPr>
          <a:xfrm>
            <a:off x="4830254" y="3225708"/>
            <a:ext cx="987617" cy="3152232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700"/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A267FA9A-DF1A-586E-D789-26E8EF926264}"/>
              </a:ext>
            </a:extLst>
          </p:cNvPr>
          <p:cNvGraphicFramePr>
            <a:graphicFrameLocks noGrp="1"/>
          </p:cNvGraphicFramePr>
          <p:nvPr/>
        </p:nvGraphicFramePr>
        <p:xfrm>
          <a:off x="9567862" y="1691640"/>
          <a:ext cx="8120063" cy="4686300"/>
        </p:xfrm>
        <a:graphic>
          <a:graphicData uri="http://schemas.openxmlformats.org/drawingml/2006/table">
            <a:tbl>
              <a:tblPr/>
              <a:tblGrid>
                <a:gridCol w="813992">
                  <a:extLst>
                    <a:ext uri="{9D8B030D-6E8A-4147-A177-3AD203B41FA5}">
                      <a16:colId xmlns:a16="http://schemas.microsoft.com/office/drawing/2014/main" val="957562713"/>
                    </a:ext>
                  </a:extLst>
                </a:gridCol>
                <a:gridCol w="754431">
                  <a:extLst>
                    <a:ext uri="{9D8B030D-6E8A-4147-A177-3AD203B41FA5}">
                      <a16:colId xmlns:a16="http://schemas.microsoft.com/office/drawing/2014/main" val="2135603774"/>
                    </a:ext>
                  </a:extLst>
                </a:gridCol>
                <a:gridCol w="3275820">
                  <a:extLst>
                    <a:ext uri="{9D8B030D-6E8A-4147-A177-3AD203B41FA5}">
                      <a16:colId xmlns:a16="http://schemas.microsoft.com/office/drawing/2014/main" val="3407499422"/>
                    </a:ext>
                  </a:extLst>
                </a:gridCol>
                <a:gridCol w="3275820">
                  <a:extLst>
                    <a:ext uri="{9D8B030D-6E8A-4147-A177-3AD203B41FA5}">
                      <a16:colId xmlns:a16="http://schemas.microsoft.com/office/drawing/2014/main" val="2565757413"/>
                    </a:ext>
                  </a:extLst>
                </a:gridCol>
              </a:tblGrid>
              <a:tr h="274320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it-IT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Condizione superficiale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ATTUALE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37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Lunghezza strada nel caso studio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2971621"/>
                  </a:ext>
                </a:extLst>
              </a:tr>
              <a:tr h="285750">
                <a:tc gridSpan="2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(</a:t>
                      </a:r>
                      <a:r>
                        <a:rPr lang="it-IT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functional</a:t>
                      </a:r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class 5)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5616973"/>
                  </a:ext>
                </a:extLst>
              </a:tr>
              <a:tr h="28575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del Vespro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741.42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3824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Giorgio Arcoleo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466.4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60588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Vincenzo Errante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386.45 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470659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de Borch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142.51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62756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Salamone Marino Salvatore(fc5)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315.48 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6252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Andrea Chiaramonte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352.27m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428011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Alfonso Il Magnanimo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95.35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975206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Filiciuzza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229.24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556015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Gaspare Palermo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403.12m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756538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Vito d'Ondes Reggio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253.06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296941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Augusto Elia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188.32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929527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Rocco Jemma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76.41 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496467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Salvatore Morso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156.12 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246706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Abele Aiello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76.29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771079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delle Cliniche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149.52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2922728"/>
                  </a:ext>
                </a:extLst>
              </a:tr>
            </a:tbl>
          </a:graphicData>
        </a:graphic>
      </p:graphicFrame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E6E084A4-F095-D6F4-5AD9-CDB618244674}"/>
              </a:ext>
            </a:extLst>
          </p:cNvPr>
          <p:cNvGraphicFramePr>
            <a:graphicFrameLocks noGrp="1"/>
          </p:cNvGraphicFramePr>
          <p:nvPr/>
        </p:nvGraphicFramePr>
        <p:xfrm>
          <a:off x="9699718" y="6686550"/>
          <a:ext cx="7988208" cy="2766060"/>
        </p:xfrm>
        <a:graphic>
          <a:graphicData uri="http://schemas.openxmlformats.org/drawingml/2006/table">
            <a:tbl>
              <a:tblPr/>
              <a:tblGrid>
                <a:gridCol w="814043">
                  <a:extLst>
                    <a:ext uri="{9D8B030D-6E8A-4147-A177-3AD203B41FA5}">
                      <a16:colId xmlns:a16="http://schemas.microsoft.com/office/drawing/2014/main" val="591810247"/>
                    </a:ext>
                  </a:extLst>
                </a:gridCol>
                <a:gridCol w="754479">
                  <a:extLst>
                    <a:ext uri="{9D8B030D-6E8A-4147-A177-3AD203B41FA5}">
                      <a16:colId xmlns:a16="http://schemas.microsoft.com/office/drawing/2014/main" val="3578379273"/>
                    </a:ext>
                  </a:extLst>
                </a:gridCol>
                <a:gridCol w="3209843">
                  <a:extLst>
                    <a:ext uri="{9D8B030D-6E8A-4147-A177-3AD203B41FA5}">
                      <a16:colId xmlns:a16="http://schemas.microsoft.com/office/drawing/2014/main" val="4047254633"/>
                    </a:ext>
                  </a:extLst>
                </a:gridCol>
                <a:gridCol w="3209843">
                  <a:extLst>
                    <a:ext uri="{9D8B030D-6E8A-4147-A177-3AD203B41FA5}">
                      <a16:colId xmlns:a16="http://schemas.microsoft.com/office/drawing/2014/main" val="134773316"/>
                    </a:ext>
                  </a:extLst>
                </a:gridCol>
              </a:tblGrid>
              <a:tr h="274320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it-IT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Condizione superficiale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PREVISTA(2 ANNI)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37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Lunghezza strada nel caso studio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6950086"/>
                  </a:ext>
                </a:extLst>
              </a:tr>
              <a:tr h="285750">
                <a:tc gridSpan="2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(</a:t>
                      </a:r>
                      <a:r>
                        <a:rPr lang="it-IT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functional</a:t>
                      </a:r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class 5)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4164905"/>
                  </a:ext>
                </a:extLst>
              </a:tr>
              <a:tr h="28575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del Vespro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741.42 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086715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Giorgio Arcoleo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466.4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650447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Alfonso Il Magnanimo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95.35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847407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</a:t>
                      </a:r>
                      <a:r>
                        <a:rPr lang="it-IT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Filiciuzza</a:t>
                      </a:r>
                      <a:endParaRPr lang="it-IT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229.24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564150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Vito d'</a:t>
                      </a:r>
                      <a:r>
                        <a:rPr lang="it-IT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Ondes</a:t>
                      </a:r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Reggio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253.06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667896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Augusto Elia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188.32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45917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Abele Aiello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76.29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197489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delle Cliniche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149.52 m</a:t>
                      </a:r>
                    </a:p>
                  </a:txBody>
                  <a:tcPr marL="11430" marR="11430" marT="11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3910063"/>
                  </a:ext>
                </a:extLst>
              </a:tr>
            </a:tbl>
          </a:graphicData>
        </a:graphic>
      </p:graphicFrame>
      <p:grpSp>
        <p:nvGrpSpPr>
          <p:cNvPr id="12" name="Gruppo 4">
            <a:extLst>
              <a:ext uri="{FF2B5EF4-FFF2-40B4-BE49-F238E27FC236}">
                <a16:creationId xmlns:a16="http://schemas.microsoft.com/office/drawing/2014/main" id="{3D7C1D5F-BA13-3FD9-01E1-E39E646E4AEE}"/>
              </a:ext>
            </a:extLst>
          </p:cNvPr>
          <p:cNvGrpSpPr>
            <a:grpSpLocks/>
          </p:cNvGrpSpPr>
          <p:nvPr/>
        </p:nvGrpSpPr>
        <p:grpSpPr bwMode="auto">
          <a:xfrm>
            <a:off x="2" y="9363077"/>
            <a:ext cx="1997870" cy="1181100"/>
            <a:chOff x="0" y="4221088"/>
            <a:chExt cx="1331640" cy="787825"/>
          </a:xfrm>
        </p:grpSpPr>
        <p:pic>
          <p:nvPicPr>
            <p:cNvPr id="13" name="Immagine 2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A4289811-3854-1AA9-6A65-35528550EB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78" r="52928"/>
            <a:stretch>
              <a:fillRect/>
            </a:stretch>
          </p:blipFill>
          <p:spPr bwMode="auto">
            <a:xfrm>
              <a:off x="0" y="4221088"/>
              <a:ext cx="1258929" cy="78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F1362CF1-6A47-7523-F7C3-FCEE57BFB6B5}"/>
                </a:ext>
              </a:extLst>
            </p:cNvPr>
            <p:cNvSpPr/>
            <p:nvPr/>
          </p:nvSpPr>
          <p:spPr>
            <a:xfrm>
              <a:off x="539639" y="4630884"/>
              <a:ext cx="792001" cy="2874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it-IT" sz="2700">
                <a:solidFill>
                  <a:srgbClr val="FFFFFF"/>
                </a:solidFill>
                <a:latin typeface="Arial"/>
              </a:endParaRPr>
            </a:p>
          </p:txBody>
        </p:sp>
      </p:grpSp>
      <p:grpSp>
        <p:nvGrpSpPr>
          <p:cNvPr id="15" name="Gruppo 3">
            <a:extLst>
              <a:ext uri="{FF2B5EF4-FFF2-40B4-BE49-F238E27FC236}">
                <a16:creationId xmlns:a16="http://schemas.microsoft.com/office/drawing/2014/main" id="{323207DB-6698-7F34-673E-B8EED779A7C5}"/>
              </a:ext>
            </a:extLst>
          </p:cNvPr>
          <p:cNvGrpSpPr>
            <a:grpSpLocks/>
          </p:cNvGrpSpPr>
          <p:nvPr/>
        </p:nvGrpSpPr>
        <p:grpSpPr bwMode="auto">
          <a:xfrm>
            <a:off x="809624" y="9684545"/>
            <a:ext cx="17478378" cy="578645"/>
            <a:chOff x="627435" y="6450610"/>
            <a:chExt cx="8546730" cy="384951"/>
          </a:xfrm>
        </p:grpSpPr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A9FA5EB1-0E57-DCB6-40AF-AE3C98F3A8B2}"/>
                </a:ext>
              </a:extLst>
            </p:cNvPr>
            <p:cNvSpPr/>
            <p:nvPr/>
          </p:nvSpPr>
          <p:spPr>
            <a:xfrm>
              <a:off x="1155132" y="6450610"/>
              <a:ext cx="8019033" cy="144158"/>
            </a:xfrm>
            <a:prstGeom prst="rect">
              <a:avLst/>
            </a:prstGeom>
            <a:solidFill>
              <a:srgbClr val="79AE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it-IT" sz="2700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1C3FD0FE-40BC-721D-04B4-CC98BB74462C}"/>
                </a:ext>
              </a:extLst>
            </p:cNvPr>
            <p:cNvSpPr/>
            <p:nvPr/>
          </p:nvSpPr>
          <p:spPr>
            <a:xfrm>
              <a:off x="627435" y="6691403"/>
              <a:ext cx="8546728" cy="144158"/>
            </a:xfrm>
            <a:prstGeom prst="rect">
              <a:avLst/>
            </a:prstGeom>
            <a:solidFill>
              <a:srgbClr val="2642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it-IT" sz="2700" dirty="0">
                <a:solidFill>
                  <a:srgbClr val="FFFFFF"/>
                </a:solidFill>
                <a:latin typeface="Arial"/>
              </a:endParaRPr>
            </a:p>
          </p:txBody>
        </p:sp>
      </p:grpSp>
      <p:sp>
        <p:nvSpPr>
          <p:cNvPr id="8" name="Titolo 1">
            <a:extLst>
              <a:ext uri="{FF2B5EF4-FFF2-40B4-BE49-F238E27FC236}">
                <a16:creationId xmlns:a16="http://schemas.microsoft.com/office/drawing/2014/main" id="{FA7A1742-95B0-E9B0-662D-FC603DF81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217" y="1"/>
            <a:ext cx="15773400" cy="1988345"/>
          </a:xfrm>
        </p:spPr>
        <p:txBody>
          <a:bodyPr>
            <a:normAutofit/>
          </a:bodyPr>
          <a:lstStyle/>
          <a:p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priority</a:t>
            </a:r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 list of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interventions</a:t>
            </a:r>
            <a:endParaRPr lang="it-IT" dirty="0"/>
          </a:p>
        </p:txBody>
      </p:sp>
      <p:sp>
        <p:nvSpPr>
          <p:cNvPr id="9" name="Freeform 21">
            <a:extLst>
              <a:ext uri="{FF2B5EF4-FFF2-40B4-BE49-F238E27FC236}">
                <a16:creationId xmlns:a16="http://schemas.microsoft.com/office/drawing/2014/main" id="{4B1F22D3-46F4-0A9B-CE63-FC3AA82483FC}"/>
              </a:ext>
            </a:extLst>
          </p:cNvPr>
          <p:cNvSpPr/>
          <p:nvPr/>
        </p:nvSpPr>
        <p:spPr>
          <a:xfrm>
            <a:off x="944392" y="386786"/>
            <a:ext cx="1434138" cy="1459958"/>
          </a:xfrm>
          <a:custGeom>
            <a:avLst/>
            <a:gdLst/>
            <a:ahLst/>
            <a:cxnLst/>
            <a:rect l="l" t="t" r="r" b="b"/>
            <a:pathLst>
              <a:path w="1400305" h="1601181">
                <a:moveTo>
                  <a:pt x="0" y="0"/>
                </a:moveTo>
                <a:lnTo>
                  <a:pt x="1400305" y="0"/>
                </a:lnTo>
                <a:lnTo>
                  <a:pt x="1400305" y="1601181"/>
                </a:lnTo>
                <a:lnTo>
                  <a:pt x="0" y="160118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8BAD3011-9C8D-BAC4-BA4D-4541F56B0AD6}"/>
              </a:ext>
            </a:extLst>
          </p:cNvPr>
          <p:cNvSpPr txBox="1"/>
          <p:nvPr/>
        </p:nvSpPr>
        <p:spPr>
          <a:xfrm>
            <a:off x="533400" y="7773175"/>
            <a:ext cx="1063951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graph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takes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into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account the IRI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distribution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of the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various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sub-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segments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falling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within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the case study, the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surface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condition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instead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concerns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the road after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its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aggregation</a:t>
            </a:r>
            <a:endParaRPr lang="it-IT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2152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A6BDC68-1B88-55E7-E113-A01025AA8F31}"/>
              </a:ext>
            </a:extLst>
          </p:cNvPr>
          <p:cNvSpPr txBox="1">
            <a:spLocks/>
          </p:cNvSpPr>
          <p:nvPr/>
        </p:nvSpPr>
        <p:spPr>
          <a:xfrm>
            <a:off x="152400" y="800100"/>
            <a:ext cx="18288000" cy="4706261"/>
          </a:xfrm>
          <a:prstGeom prst="rect">
            <a:avLst/>
          </a:prstGeom>
        </p:spPr>
        <p:txBody>
          <a:bodyPr vert="horz" lIns="102870" tIns="51435" rIns="102870" bIns="51435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4" lvl="1" defTabSz="1028706">
              <a:spcBef>
                <a:spcPts val="563"/>
              </a:spcBef>
              <a:defRPr/>
            </a:pPr>
            <a:endParaRPr lang="en-GB" sz="4000" dirty="0">
              <a:solidFill>
                <a:prstClr val="black"/>
              </a:solidFill>
              <a:latin typeface="Calibri" panose="020F0502020204030204"/>
            </a:endParaRPr>
          </a:p>
          <a:p>
            <a:pPr defTabSz="1028706">
              <a:spcBef>
                <a:spcPts val="1125"/>
              </a:spcBef>
              <a:defRPr/>
            </a:pPr>
            <a:r>
              <a:rPr lang="en-GB" sz="5400" b="1" i="1" dirty="0">
                <a:solidFill>
                  <a:srgbClr val="70AD47">
                    <a:lumMod val="75000"/>
                  </a:srgbClr>
                </a:solidFill>
              </a:rPr>
              <a:t>REDUCING CONGESTION WITH PLANNED MAINTENANCE</a:t>
            </a:r>
          </a:p>
          <a:p>
            <a:pPr marL="385765" indent="-385765" defTabSz="1028706">
              <a:spcBef>
                <a:spcPts val="1125"/>
              </a:spcBef>
              <a:buFont typeface="Arial" panose="020B0604020202020204" pitchFamily="34" charset="0"/>
              <a:buChar char="•"/>
              <a:defRPr/>
            </a:pPr>
            <a:r>
              <a:rPr lang="en-GB" sz="4000" b="1" dirty="0">
                <a:solidFill>
                  <a:prstClr val="black"/>
                </a:solidFill>
                <a:latin typeface="Calibri" panose="020F0502020204030204"/>
              </a:rPr>
              <a:t>NO reactive maintenance! </a:t>
            </a:r>
            <a:r>
              <a:rPr lang="en-GB" sz="4000" dirty="0">
                <a:solidFill>
                  <a:prstClr val="black"/>
                </a:solidFill>
              </a:rPr>
              <a:t>in favour of planned maintenance</a:t>
            </a:r>
          </a:p>
          <a:p>
            <a:pPr marL="385765" indent="-385765" defTabSz="1028706">
              <a:spcBef>
                <a:spcPts val="1125"/>
              </a:spcBef>
              <a:buFont typeface="Arial" panose="020B0604020202020204" pitchFamily="34" charset="0"/>
              <a:buChar char="•"/>
              <a:defRPr/>
            </a:pPr>
            <a:r>
              <a:rPr lang="en-GB" sz="4000" dirty="0">
                <a:solidFill>
                  <a:prstClr val="black"/>
                </a:solidFill>
              </a:rPr>
              <a:t>Main roads: pro-active and predictive maintenance + network analysis (</a:t>
            </a:r>
            <a:r>
              <a:rPr lang="en-GB" sz="4000" u="sng" dirty="0">
                <a:solidFill>
                  <a:prstClr val="black"/>
                </a:solidFill>
              </a:rPr>
              <a:t>based on roughness and friction?) </a:t>
            </a:r>
          </a:p>
          <a:p>
            <a:pPr marL="385765" indent="-385765" defTabSz="1028706">
              <a:spcBef>
                <a:spcPts val="1125"/>
              </a:spcBef>
              <a:buFont typeface="Arial" panose="020B0604020202020204" pitchFamily="34" charset="0"/>
              <a:buChar char="•"/>
              <a:defRPr/>
            </a:pPr>
            <a:r>
              <a:rPr lang="en-GB" sz="4000" dirty="0">
                <a:solidFill>
                  <a:prstClr val="black"/>
                </a:solidFill>
              </a:rPr>
              <a:t>Urban roads: predictive maintenance maintenance + network analysis </a:t>
            </a:r>
            <a:r>
              <a:rPr lang="en-GB" sz="4000" u="sng" dirty="0">
                <a:solidFill>
                  <a:prstClr val="black"/>
                </a:solidFill>
              </a:rPr>
              <a:t>(for each city area? For the whole city?)</a:t>
            </a:r>
          </a:p>
          <a:p>
            <a:pPr marL="385765" indent="-385765" defTabSz="1028706">
              <a:spcBef>
                <a:spcPts val="1125"/>
              </a:spcBef>
              <a:buFont typeface="Arial" panose="020B0604020202020204" pitchFamily="34" charset="0"/>
              <a:buChar char="•"/>
              <a:defRPr/>
            </a:pPr>
            <a:r>
              <a:rPr lang="en-GB" sz="4000" dirty="0">
                <a:solidFill>
                  <a:prstClr val="black"/>
                </a:solidFill>
              </a:rPr>
              <a:t>and secondary roads?</a:t>
            </a:r>
          </a:p>
          <a:p>
            <a:pPr defTabSz="1028706">
              <a:spcBef>
                <a:spcPts val="1125"/>
              </a:spcBef>
              <a:defRPr/>
            </a:pPr>
            <a:endParaRPr lang="en-GB" sz="4000" dirty="0">
              <a:solidFill>
                <a:prstClr val="black"/>
              </a:solidFill>
              <a:latin typeface="Calibri" panose="020F0502020204030204"/>
            </a:endParaRPr>
          </a:p>
          <a:p>
            <a:pPr marL="514354" lvl="1" defTabSz="1028706">
              <a:spcBef>
                <a:spcPts val="563"/>
              </a:spcBef>
              <a:defRPr/>
            </a:pPr>
            <a:r>
              <a:rPr lang="en-GB" sz="5400" b="1" dirty="0">
                <a:solidFill>
                  <a:prstClr val="black"/>
                </a:solidFill>
              </a:rPr>
              <a:t>What if metropolitan cities were to have a Preventive Maintenance System, </a:t>
            </a:r>
            <a:r>
              <a:rPr lang="en-GB" sz="5400" b="1" u="sng" dirty="0">
                <a:solidFill>
                  <a:prstClr val="black"/>
                </a:solidFill>
              </a:rPr>
              <a:t>comparative</a:t>
            </a:r>
            <a:r>
              <a:rPr lang="en-GB" sz="5400" b="1" dirty="0">
                <a:solidFill>
                  <a:prstClr val="black"/>
                </a:solidFill>
              </a:rPr>
              <a:t> and perhaps a reward system that would apply to ALL NETWORKS of the REGION?</a:t>
            </a:r>
            <a:endParaRPr lang="en-GB" sz="54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" name="Slide Number Placeholder 9">
            <a:extLst>
              <a:ext uri="{FF2B5EF4-FFF2-40B4-BE49-F238E27FC236}">
                <a16:creationId xmlns:a16="http://schemas.microsoft.com/office/drawing/2014/main" id="{125B5F8E-4CD5-327C-81C1-C4122D107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43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256A33-081D-ED16-0DBB-4F40E81E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C7880327-4E52-7C31-5CCB-4CAC3C851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D5D8B54F-9260-7942-8B99-5B4FF69732D5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98834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Conclusions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5953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 descr="Immagine che contiene testo  Descrizione generata automaticamente"/>
          <p:cNvSpPr/>
          <p:nvPr/>
        </p:nvSpPr>
        <p:spPr>
          <a:xfrm>
            <a:off x="0" y="8838025"/>
            <a:ext cx="2317565" cy="1448975"/>
          </a:xfrm>
          <a:custGeom>
            <a:avLst/>
            <a:gdLst/>
            <a:ahLst/>
            <a:cxnLst/>
            <a:rect l="l" t="t" r="r" b="b"/>
            <a:pathLst>
              <a:path w="2317565" h="1448975">
                <a:moveTo>
                  <a:pt x="0" y="0"/>
                </a:moveTo>
                <a:lnTo>
                  <a:pt x="2317565" y="0"/>
                </a:lnTo>
                <a:lnTo>
                  <a:pt x="2317565" y="1448975"/>
                </a:lnTo>
                <a:lnTo>
                  <a:pt x="0" y="14489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7982" r="-132681" b="-90"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3" name="Group 3"/>
          <p:cNvGrpSpPr/>
          <p:nvPr/>
        </p:nvGrpSpPr>
        <p:grpSpPr>
          <a:xfrm>
            <a:off x="561984" y="7081536"/>
            <a:ext cx="872448" cy="333696"/>
            <a:chOff x="0" y="0"/>
            <a:chExt cx="1163264" cy="444928"/>
          </a:xfrm>
        </p:grpSpPr>
        <p:sp>
          <p:nvSpPr>
            <p:cNvPr id="4" name="Freeform 4"/>
            <p:cNvSpPr/>
            <p:nvPr/>
          </p:nvSpPr>
          <p:spPr>
            <a:xfrm>
              <a:off x="18161" y="18161"/>
              <a:ext cx="1126871" cy="408559"/>
            </a:xfrm>
            <a:custGeom>
              <a:avLst/>
              <a:gdLst/>
              <a:ahLst/>
              <a:cxnLst/>
              <a:rect l="l" t="t" r="r" b="b"/>
              <a:pathLst>
                <a:path w="1126871" h="408559">
                  <a:moveTo>
                    <a:pt x="0" y="0"/>
                  </a:moveTo>
                  <a:lnTo>
                    <a:pt x="1126871" y="0"/>
                  </a:lnTo>
                  <a:lnTo>
                    <a:pt x="1126871" y="408559"/>
                  </a:lnTo>
                  <a:lnTo>
                    <a:pt x="0" y="40855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1163193" cy="444881"/>
            </a:xfrm>
            <a:custGeom>
              <a:avLst/>
              <a:gdLst/>
              <a:ahLst/>
              <a:cxnLst/>
              <a:rect l="l" t="t" r="r" b="b"/>
              <a:pathLst>
                <a:path w="1163193" h="444881">
                  <a:moveTo>
                    <a:pt x="18161" y="0"/>
                  </a:moveTo>
                  <a:lnTo>
                    <a:pt x="1145032" y="0"/>
                  </a:lnTo>
                  <a:cubicBezTo>
                    <a:pt x="1155065" y="0"/>
                    <a:pt x="1163193" y="8128"/>
                    <a:pt x="1163193" y="18161"/>
                  </a:cubicBezTo>
                  <a:lnTo>
                    <a:pt x="1163193" y="426720"/>
                  </a:lnTo>
                  <a:cubicBezTo>
                    <a:pt x="1163193" y="436753"/>
                    <a:pt x="1155065" y="444881"/>
                    <a:pt x="1145032" y="444881"/>
                  </a:cubicBezTo>
                  <a:lnTo>
                    <a:pt x="18161" y="444881"/>
                  </a:lnTo>
                  <a:cubicBezTo>
                    <a:pt x="8128" y="444881"/>
                    <a:pt x="0" y="436753"/>
                    <a:pt x="0" y="426720"/>
                  </a:cubicBezTo>
                  <a:lnTo>
                    <a:pt x="0" y="18161"/>
                  </a:lnTo>
                  <a:cubicBezTo>
                    <a:pt x="0" y="8128"/>
                    <a:pt x="8128" y="0"/>
                    <a:pt x="18161" y="0"/>
                  </a:cubicBezTo>
                  <a:moveTo>
                    <a:pt x="18161" y="36322"/>
                  </a:moveTo>
                  <a:lnTo>
                    <a:pt x="18161" y="18161"/>
                  </a:lnTo>
                  <a:lnTo>
                    <a:pt x="36322" y="18161"/>
                  </a:lnTo>
                  <a:lnTo>
                    <a:pt x="36322" y="426720"/>
                  </a:lnTo>
                  <a:lnTo>
                    <a:pt x="18161" y="426720"/>
                  </a:lnTo>
                  <a:lnTo>
                    <a:pt x="18161" y="408559"/>
                  </a:lnTo>
                  <a:lnTo>
                    <a:pt x="1145032" y="408559"/>
                  </a:lnTo>
                  <a:lnTo>
                    <a:pt x="1145032" y="426720"/>
                  </a:lnTo>
                  <a:lnTo>
                    <a:pt x="1126871" y="426720"/>
                  </a:lnTo>
                  <a:lnTo>
                    <a:pt x="1126871" y="18161"/>
                  </a:lnTo>
                  <a:lnTo>
                    <a:pt x="1145032" y="18161"/>
                  </a:lnTo>
                  <a:lnTo>
                    <a:pt x="1145032" y="36322"/>
                  </a:lnTo>
                  <a:lnTo>
                    <a:pt x="18161" y="3632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6" name="Freeform 6"/>
          <p:cNvSpPr/>
          <p:nvPr/>
        </p:nvSpPr>
        <p:spPr>
          <a:xfrm>
            <a:off x="2317565" y="9585527"/>
            <a:ext cx="15970435" cy="715104"/>
          </a:xfrm>
          <a:custGeom>
            <a:avLst/>
            <a:gdLst/>
            <a:ahLst/>
            <a:cxnLst/>
            <a:rect l="l" t="t" r="r" b="b"/>
            <a:pathLst>
              <a:path w="15970435" h="715104">
                <a:moveTo>
                  <a:pt x="0" y="0"/>
                </a:moveTo>
                <a:lnTo>
                  <a:pt x="15970435" y="0"/>
                </a:lnTo>
                <a:lnTo>
                  <a:pt x="15970435" y="715104"/>
                </a:lnTo>
                <a:lnTo>
                  <a:pt x="0" y="7151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8" name="TextBox 8"/>
          <p:cNvSpPr txBox="1"/>
          <p:nvPr/>
        </p:nvSpPr>
        <p:spPr>
          <a:xfrm>
            <a:off x="0" y="1421336"/>
            <a:ext cx="17983200" cy="55139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sz="4000" spc="-16" dirty="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Our set of tools doesn’t stop here!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sz="4000" spc="-16" dirty="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SMARTPMS is being currently developed with Palermo Municipality (first big city in EU?). We are actively </a:t>
            </a:r>
            <a:r>
              <a:rPr lang="en-US" sz="4000" b="1" spc="-16" dirty="0">
                <a:solidFill>
                  <a:srgbClr val="00B050"/>
                </a:solidFill>
                <a:latin typeface="Evolventa"/>
                <a:ea typeface="Evolventa"/>
                <a:cs typeface="Evolventa"/>
                <a:sym typeface="Evolventa"/>
              </a:rPr>
              <a:t>seeking feedback and further collaborations to support municipalities </a:t>
            </a:r>
            <a:r>
              <a:rPr lang="en-US" sz="4000" spc="-16" dirty="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in improving their budget forecasts and road infrastructure planning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endParaRPr lang="en-US" sz="4400" spc="-16" dirty="0">
              <a:solidFill>
                <a:srgbClr val="000000"/>
              </a:solidFill>
              <a:latin typeface="Evolventa"/>
              <a:ea typeface="Evolventa"/>
              <a:cs typeface="Evolventa"/>
              <a:sym typeface="Evolventa"/>
            </a:endParaRP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884616C4-E911-61C8-4CCE-D961E29EC9EE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98834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SMARTPMS Urban –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what’s</a:t>
            </a:r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next</a:t>
            </a:r>
            <a:endParaRPr lang="it-IT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2C445611-F185-054B-42FB-1C8341528687}"/>
              </a:ext>
            </a:extLst>
          </p:cNvPr>
          <p:cNvSpPr txBox="1"/>
          <p:nvPr/>
        </p:nvSpPr>
        <p:spPr>
          <a:xfrm>
            <a:off x="4572000" y="4844534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it-IT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E20907EA-401A-F86D-031B-E15CC5D650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3772" y="6153604"/>
            <a:ext cx="8574046" cy="3339703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2996F2-53CA-131C-B440-0528D08BE4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AA37DFB0-C0C1-5538-74D3-D4E4FE65B9EE}"/>
              </a:ext>
            </a:extLst>
          </p:cNvPr>
          <p:cNvSpPr txBox="1">
            <a:spLocks/>
          </p:cNvSpPr>
          <p:nvPr/>
        </p:nvSpPr>
        <p:spPr>
          <a:xfrm>
            <a:off x="3058322" y="892083"/>
            <a:ext cx="11830050" cy="904408"/>
          </a:xfrm>
          <a:prstGeom prst="rect">
            <a:avLst/>
          </a:prstGeom>
        </p:spPr>
        <p:txBody>
          <a:bodyPr vert="horz" lIns="102870" tIns="51435" rIns="102870" bIns="51435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028706"/>
            <a:r>
              <a:rPr lang="en-GB" sz="4950" b="1" dirty="0">
                <a:solidFill>
                  <a:prstClr val="black"/>
                </a:solidFill>
                <a:latin typeface="Calibri Light" panose="020F0302020204030204"/>
              </a:rPr>
              <a:t>SMARTPMS- Background</a:t>
            </a:r>
          </a:p>
        </p:txBody>
      </p:sp>
      <p:sp>
        <p:nvSpPr>
          <p:cNvPr id="2" name="Slide Number Placeholder 9">
            <a:extLst>
              <a:ext uri="{FF2B5EF4-FFF2-40B4-BE49-F238E27FC236}">
                <a16:creationId xmlns:a16="http://schemas.microsoft.com/office/drawing/2014/main" id="{F5F64FC9-1273-05E2-8695-39CDB582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45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906619-BACA-E09C-F060-95ED51239F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346D1118-FC61-8D8A-C39B-254FBD1E9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pic>
        <p:nvPicPr>
          <p:cNvPr id="6" name="Immagine 5" descr="Immagine che contiene mappa, testo, atlante&#10;&#10;Descrizione generata automaticamente">
            <a:extLst>
              <a:ext uri="{FF2B5EF4-FFF2-40B4-BE49-F238E27FC236}">
                <a16:creationId xmlns:a16="http://schemas.microsoft.com/office/drawing/2014/main" id="{1A35EDD8-8AA7-7C91-ECB2-E274EED66F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62" t="19042" r="18311" b="3116"/>
          <a:stretch/>
        </p:blipFill>
        <p:spPr>
          <a:xfrm>
            <a:off x="762000" y="38100"/>
            <a:ext cx="11651298" cy="9470554"/>
          </a:xfrm>
          <a:prstGeom prst="rect">
            <a:avLst/>
          </a:prstGeom>
        </p:spPr>
      </p:pic>
      <p:sp>
        <p:nvSpPr>
          <p:cNvPr id="7" name="Date Placeholder 2">
            <a:extLst>
              <a:ext uri="{FF2B5EF4-FFF2-40B4-BE49-F238E27FC236}">
                <a16:creationId xmlns:a16="http://schemas.microsoft.com/office/drawing/2014/main" id="{BD1B1561-3447-3319-D4BC-A10D494286CC}"/>
              </a:ext>
            </a:extLst>
          </p:cNvPr>
          <p:cNvSpPr txBox="1">
            <a:spLocks/>
          </p:cNvSpPr>
          <p:nvPr/>
        </p:nvSpPr>
        <p:spPr>
          <a:xfrm>
            <a:off x="2048015" y="387728"/>
            <a:ext cx="3086100" cy="410766"/>
          </a:xfrm>
          <a:prstGeom prst="rect">
            <a:avLst/>
          </a:prstGeom>
        </p:spPr>
        <p:txBody>
          <a:bodyPr vert="horz" lIns="115842" tIns="57921" rIns="115842" bIns="57921" rtlCol="0"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066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pPr defTabSz="102870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054" i="1" dirty="0">
                <a:solidFill>
                  <a:prstClr val="black"/>
                </a:solidFill>
                <a:latin typeface="Calibri" panose="020F0502020204030204"/>
              </a:rPr>
              <a:t>08/05/2025</a:t>
            </a:r>
            <a:endParaRPr lang="en-GB" sz="4054" i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A004DCD-AE08-F514-B460-C21D462715EE}"/>
              </a:ext>
            </a:extLst>
          </p:cNvPr>
          <p:cNvSpPr txBox="1"/>
          <p:nvPr/>
        </p:nvSpPr>
        <p:spPr>
          <a:xfrm>
            <a:off x="360736" y="190500"/>
            <a:ext cx="260112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28706">
              <a:spcBef>
                <a:spcPts val="1125"/>
              </a:spcBef>
              <a:defRPr/>
            </a:pPr>
            <a:r>
              <a:rPr lang="en-GB" sz="4800" b="1" dirty="0">
                <a:solidFill>
                  <a:prstClr val="black"/>
                </a:solidFill>
              </a:rPr>
              <a:t>News!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2C745897-30C7-A11A-BB83-AF62C78B25F6}"/>
              </a:ext>
            </a:extLst>
          </p:cNvPr>
          <p:cNvSpPr txBox="1"/>
          <p:nvPr/>
        </p:nvSpPr>
        <p:spPr>
          <a:xfrm>
            <a:off x="12774822" y="6951291"/>
            <a:ext cx="516731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28706">
              <a:defRPr/>
            </a:pPr>
            <a:r>
              <a:rPr lang="it-IT" sz="4400" b="1" dirty="0">
                <a:solidFill>
                  <a:srgbClr val="009BB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Davide Lo Presti</a:t>
            </a:r>
          </a:p>
          <a:p>
            <a:pPr defTabSz="1028706">
              <a:defRPr/>
            </a:pPr>
            <a:r>
              <a:rPr lang="it-IT" sz="3200" b="1" dirty="0">
                <a:solidFill>
                  <a:srgbClr val="44546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Associate Professor University of Palermo (IT)</a:t>
            </a:r>
            <a:endParaRPr lang="it-IT" sz="4400" dirty="0">
              <a:solidFill>
                <a:prstClr val="black"/>
              </a:solidFill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defTabSz="1028706">
              <a:defRPr/>
            </a:pPr>
            <a:r>
              <a:rPr lang="it-IT" sz="3200" dirty="0">
                <a:solidFill>
                  <a:srgbClr val="44546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 tooltip="mailto:davide.lopresti@unipa.it"/>
              </a:rPr>
              <a:t>davide.lopresti@unipa.it</a:t>
            </a:r>
            <a:endParaRPr lang="it-IT" sz="3200" dirty="0">
              <a:solidFill>
                <a:srgbClr val="44546A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bg object 16">
            <a:extLst>
              <a:ext uri="{FF2B5EF4-FFF2-40B4-BE49-F238E27FC236}">
                <a16:creationId xmlns:a16="http://schemas.microsoft.com/office/drawing/2014/main" id="{50F15BBA-780C-582C-0FFE-F5BA04FD92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4856" t="12600"/>
          <a:stretch/>
        </p:blipFill>
        <p:spPr>
          <a:xfrm>
            <a:off x="12562430" y="265558"/>
            <a:ext cx="5592102" cy="1230082"/>
          </a:xfrm>
          <a:prstGeom prst="rect">
            <a:avLst/>
          </a:prstGeom>
        </p:spPr>
      </p:pic>
      <p:pic>
        <p:nvPicPr>
          <p:cNvPr id="12" name="Immagine 3" descr="Immagine che contiene nero, oscurità&#10;&#10;Descrizione generata automaticamente">
            <a:extLst>
              <a:ext uri="{FF2B5EF4-FFF2-40B4-BE49-F238E27FC236}">
                <a16:creationId xmlns:a16="http://schemas.microsoft.com/office/drawing/2014/main" id="{7C84ADCE-6A86-1635-1874-5B36532679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6717" y="3765568"/>
            <a:ext cx="1284995" cy="1284995"/>
          </a:xfrm>
          <a:prstGeom prst="rect">
            <a:avLst/>
          </a:prstGeom>
        </p:spPr>
      </p:pic>
      <p:pic>
        <p:nvPicPr>
          <p:cNvPr id="13" name="Immagine 20">
            <a:extLst>
              <a:ext uri="{FF2B5EF4-FFF2-40B4-BE49-F238E27FC236}">
                <a16:creationId xmlns:a16="http://schemas.microsoft.com/office/drawing/2014/main" id="{A1152D06-6365-5F54-EEB7-BFE49FDBC47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2408150" y="2261648"/>
            <a:ext cx="1240468" cy="1211870"/>
          </a:xfrm>
          <a:prstGeom prst="rect">
            <a:avLst/>
          </a:prstGeom>
        </p:spPr>
      </p:pic>
      <p:cxnSp>
        <p:nvCxnSpPr>
          <p:cNvPr id="14" name="Connettore diritto 26">
            <a:extLst>
              <a:ext uri="{FF2B5EF4-FFF2-40B4-BE49-F238E27FC236}">
                <a16:creationId xmlns:a16="http://schemas.microsoft.com/office/drawing/2014/main" id="{94CB1A80-E826-10F2-FBF4-88529A08B292}"/>
              </a:ext>
            </a:extLst>
          </p:cNvPr>
          <p:cNvCxnSpPr>
            <a:cxnSpLocks/>
          </p:cNvCxnSpPr>
          <p:nvPr/>
        </p:nvCxnSpPr>
        <p:spPr>
          <a:xfrm>
            <a:off x="14022388" y="2092655"/>
            <a:ext cx="0" cy="1137433"/>
          </a:xfrm>
          <a:prstGeom prst="line">
            <a:avLst/>
          </a:prstGeom>
          <a:ln w="76200">
            <a:solidFill>
              <a:srgbClr val="6EAC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30">
            <a:extLst>
              <a:ext uri="{FF2B5EF4-FFF2-40B4-BE49-F238E27FC236}">
                <a16:creationId xmlns:a16="http://schemas.microsoft.com/office/drawing/2014/main" id="{C1A40F58-1B75-C0C1-0445-B381E6DB32FB}"/>
              </a:ext>
            </a:extLst>
          </p:cNvPr>
          <p:cNvSpPr txBox="1"/>
          <p:nvPr/>
        </p:nvSpPr>
        <p:spPr>
          <a:xfrm>
            <a:off x="13813853" y="3530709"/>
            <a:ext cx="4128287" cy="17547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28706">
              <a:defRPr/>
            </a:pPr>
            <a:endParaRPr lang="en-US" sz="3601" dirty="0">
              <a:solidFill>
                <a:srgbClr val="4472C4">
                  <a:lumMod val="75000"/>
                </a:srgb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 defTabSz="1028706">
              <a:defRPr/>
            </a:pPr>
            <a:r>
              <a:rPr lang="en-US" sz="3601" dirty="0">
                <a:solidFill>
                  <a:srgbClr val="4472C4">
                    <a:lumMod val="75000"/>
                  </a:srgb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@</a:t>
            </a:r>
            <a:r>
              <a:rPr lang="en-US" sz="3601" dirty="0" err="1">
                <a:solidFill>
                  <a:srgbClr val="4472C4">
                    <a:lumMod val="75000"/>
                  </a:srgb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SMARTIlab</a:t>
            </a:r>
            <a:r>
              <a:rPr lang="en-US" sz="3601" dirty="0">
                <a:solidFill>
                  <a:srgbClr val="4472C4">
                    <a:lumMod val="75000"/>
                  </a:srgb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UNIPA</a:t>
            </a:r>
          </a:p>
        </p:txBody>
      </p:sp>
      <p:sp>
        <p:nvSpPr>
          <p:cNvPr id="16" name="CasellaDiTesto 16">
            <a:extLst>
              <a:ext uri="{FF2B5EF4-FFF2-40B4-BE49-F238E27FC236}">
                <a16:creationId xmlns:a16="http://schemas.microsoft.com/office/drawing/2014/main" id="{1A47E125-D850-C73B-DB98-70B85E0DEB05}"/>
              </a:ext>
            </a:extLst>
          </p:cNvPr>
          <p:cNvSpPr txBox="1"/>
          <p:nvPr/>
        </p:nvSpPr>
        <p:spPr>
          <a:xfrm>
            <a:off x="14441911" y="2425968"/>
            <a:ext cx="4989948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28706">
              <a:defRPr/>
            </a:pPr>
            <a:r>
              <a:rPr lang="en-US" sz="3150" dirty="0">
                <a:solidFill>
                  <a:srgbClr val="72955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smartilab.unipa.it</a:t>
            </a:r>
          </a:p>
        </p:txBody>
      </p:sp>
      <p:pic>
        <p:nvPicPr>
          <p:cNvPr id="17" name="Immagine 14" descr="Immagine che contiene simbolo, logo&#10;&#10;Descrizione generata automaticamente">
            <a:extLst>
              <a:ext uri="{FF2B5EF4-FFF2-40B4-BE49-F238E27FC236}">
                <a16:creationId xmlns:a16="http://schemas.microsoft.com/office/drawing/2014/main" id="{BA5CE11E-F283-A17B-256A-5324236B6A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9092" y="4999981"/>
            <a:ext cx="1515847" cy="1515847"/>
          </a:xfrm>
          <a:prstGeom prst="rect">
            <a:avLst/>
          </a:prstGeom>
        </p:spPr>
      </p:pic>
      <p:cxnSp>
        <p:nvCxnSpPr>
          <p:cNvPr id="18" name="Connettore diritto 22">
            <a:extLst>
              <a:ext uri="{FF2B5EF4-FFF2-40B4-BE49-F238E27FC236}">
                <a16:creationId xmlns:a16="http://schemas.microsoft.com/office/drawing/2014/main" id="{4C58A9D0-8E83-0651-9A31-9715137B1F31}"/>
              </a:ext>
            </a:extLst>
          </p:cNvPr>
          <p:cNvCxnSpPr>
            <a:cxnSpLocks/>
          </p:cNvCxnSpPr>
          <p:nvPr/>
        </p:nvCxnSpPr>
        <p:spPr>
          <a:xfrm>
            <a:off x="14022388" y="3309926"/>
            <a:ext cx="0" cy="3186422"/>
          </a:xfrm>
          <a:prstGeom prst="line">
            <a:avLst/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308441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35AC4-DE42-11F0-B92F-56839DF9F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>
            <a:extLst>
              <a:ext uri="{FF2B5EF4-FFF2-40B4-BE49-F238E27FC236}">
                <a16:creationId xmlns:a16="http://schemas.microsoft.com/office/drawing/2014/main" id="{B252EC63-4D9F-A101-0241-6661CE5B7E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28" y="4361416"/>
            <a:ext cx="4995994" cy="4995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9">
            <a:extLst>
              <a:ext uri="{FF2B5EF4-FFF2-40B4-BE49-F238E27FC236}">
                <a16:creationId xmlns:a16="http://schemas.microsoft.com/office/drawing/2014/main" id="{2BCC9F1F-A4E0-CA90-37FB-B06295861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46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DA8267-32DA-F3B2-A4A7-0FA1381A2F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C3D45037-2EF5-15C6-5644-593821CB7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E57A85D1-A2A3-5F48-72B8-1832C6C5ED01}"/>
              </a:ext>
            </a:extLst>
          </p:cNvPr>
          <p:cNvSpPr txBox="1">
            <a:spLocks/>
          </p:cNvSpPr>
          <p:nvPr/>
        </p:nvSpPr>
        <p:spPr>
          <a:xfrm>
            <a:off x="5173218" y="4147910"/>
            <a:ext cx="12167006" cy="623248"/>
          </a:xfrm>
          <a:prstGeom prst="rect">
            <a:avLst/>
          </a:prstGeom>
        </p:spPr>
        <p:txBody>
          <a:bodyPr vert="horz" lIns="102870" tIns="51435" rIns="102870" bIns="51435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028706">
              <a:defRPr/>
            </a:pPr>
            <a:r>
              <a:rPr lang="en-US" sz="4050" dirty="0">
                <a:solidFill>
                  <a:prstClr val="black"/>
                </a:solidFill>
                <a:latin typeface="Arial Black"/>
              </a:rPr>
              <a:t>SMART solutions also….</a:t>
            </a:r>
            <a:r>
              <a:rPr lang="en-US" sz="4050" u="sng" dirty="0">
                <a:solidFill>
                  <a:prstClr val="black"/>
                </a:solidFill>
                <a:latin typeface="Arial Black"/>
              </a:rPr>
              <a:t>in education from 2026/2027</a:t>
            </a:r>
            <a:endParaRPr lang="en-GB" sz="4050" u="sng" dirty="0">
              <a:solidFill>
                <a:prstClr val="black"/>
              </a:solidFill>
              <a:latin typeface="Arial Black"/>
            </a:endParaRPr>
          </a:p>
        </p:txBody>
      </p:sp>
      <p:pic>
        <p:nvPicPr>
          <p:cNvPr id="8" name="Google Shape;17;p3">
            <a:extLst>
              <a:ext uri="{FF2B5EF4-FFF2-40B4-BE49-F238E27FC236}">
                <a16:creationId xmlns:a16="http://schemas.microsoft.com/office/drawing/2014/main" id="{5D48A3F3-980A-4C0E-2C44-A616DD37F7F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78880" y="7653442"/>
            <a:ext cx="1580342" cy="165142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" name="Gruppo 8">
            <a:extLst>
              <a:ext uri="{FF2B5EF4-FFF2-40B4-BE49-F238E27FC236}">
                <a16:creationId xmlns:a16="http://schemas.microsoft.com/office/drawing/2014/main" id="{4BE9B6E3-D5D6-0DBC-2E48-A398C9199FEF}"/>
              </a:ext>
            </a:extLst>
          </p:cNvPr>
          <p:cNvGrpSpPr/>
          <p:nvPr/>
        </p:nvGrpSpPr>
        <p:grpSpPr>
          <a:xfrm>
            <a:off x="9895794" y="5137738"/>
            <a:ext cx="7010400" cy="4229897"/>
            <a:chOff x="7595222" y="1651120"/>
            <a:chExt cx="2489604" cy="1193900"/>
          </a:xfrm>
        </p:grpSpPr>
        <p:pic>
          <p:nvPicPr>
            <p:cNvPr id="10" name="Google Shape;18;p3" descr="Immagine che contiene testo, Carattere, logo, Elementi grafici&#10;&#10;Descrizione generata automaticamente">
              <a:extLst>
                <a:ext uri="{FF2B5EF4-FFF2-40B4-BE49-F238E27FC236}">
                  <a16:creationId xmlns:a16="http://schemas.microsoft.com/office/drawing/2014/main" id="{D54101E4-D1C8-E861-9162-9AB2D8579AFD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8711263" y="2291414"/>
              <a:ext cx="1373562" cy="55360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19;p3" descr="Immagine che contiene schermata, simbolo, Elementi grafici, Carattere&#10;&#10;Descrizione generata automaticamente">
              <a:extLst>
                <a:ext uri="{FF2B5EF4-FFF2-40B4-BE49-F238E27FC236}">
                  <a16:creationId xmlns:a16="http://schemas.microsoft.com/office/drawing/2014/main" id="{E266689B-2B28-1DD7-BC4E-117088D32F8F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 l="8130" r="8565"/>
            <a:stretch/>
          </p:blipFill>
          <p:spPr>
            <a:xfrm>
              <a:off x="7633600" y="2322396"/>
              <a:ext cx="910590" cy="5180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20;p3" descr="Immagine che contiene Carattere, simbolo, Elementi grafici, logo&#10;&#10;Descrizione generata automaticamente">
              <a:extLst>
                <a:ext uri="{FF2B5EF4-FFF2-40B4-BE49-F238E27FC236}">
                  <a16:creationId xmlns:a16="http://schemas.microsoft.com/office/drawing/2014/main" id="{0617FA68-2E80-A70C-41D8-0390E997B499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595222" y="1691267"/>
              <a:ext cx="1500847" cy="4964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21;p3" descr="Immagine che contiene Carattere, Elementi grafici, logo, nero&#10;&#10;Descrizione generata automaticamente">
              <a:extLst>
                <a:ext uri="{FF2B5EF4-FFF2-40B4-BE49-F238E27FC236}">
                  <a16:creationId xmlns:a16="http://schemas.microsoft.com/office/drawing/2014/main" id="{50786EA6-962E-AC69-0FD2-45D391FD9F11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 l="23039" r="22246"/>
            <a:stretch/>
          </p:blipFill>
          <p:spPr>
            <a:xfrm>
              <a:off x="9096070" y="1651120"/>
              <a:ext cx="988756" cy="55399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E6CE1E3D-1256-4BD2-7295-957AC121BE26}"/>
              </a:ext>
            </a:extLst>
          </p:cNvPr>
          <p:cNvSpPr txBox="1"/>
          <p:nvPr/>
        </p:nvSpPr>
        <p:spPr>
          <a:xfrm>
            <a:off x="4899800" y="5687948"/>
            <a:ext cx="4830983" cy="7941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28706"/>
            <a:r>
              <a:rPr lang="it-IT" sz="4561" dirty="0">
                <a:solidFill>
                  <a:srgbClr val="0563C1"/>
                </a:solidFill>
                <a:latin typeface="Calibri" panose="020F0502020204030204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http://surpave.eu</a:t>
            </a:r>
            <a:r>
              <a:rPr lang="it-IT" sz="4561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</p:txBody>
      </p:sp>
      <p:sp>
        <p:nvSpPr>
          <p:cNvPr id="6" name="CasellaDiTesto 16">
            <a:extLst>
              <a:ext uri="{FF2B5EF4-FFF2-40B4-BE49-F238E27FC236}">
                <a16:creationId xmlns:a16="http://schemas.microsoft.com/office/drawing/2014/main" id="{DA4A1EC2-0C16-96F1-375C-6EA9BE309601}"/>
              </a:ext>
            </a:extLst>
          </p:cNvPr>
          <p:cNvSpPr txBox="1"/>
          <p:nvPr/>
        </p:nvSpPr>
        <p:spPr>
          <a:xfrm>
            <a:off x="2368058" y="-737027"/>
            <a:ext cx="13117679" cy="3209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28706">
              <a:defRPr/>
            </a:pPr>
            <a:endParaRPr lang="en-US" sz="6075" b="1" dirty="0">
              <a:solidFill>
                <a:srgbClr val="1D345E"/>
              </a:solidFill>
              <a:latin typeface="Arial  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 defTabSz="1028706">
              <a:defRPr/>
            </a:pPr>
            <a:r>
              <a:rPr lang="en-US" sz="6075" b="1" dirty="0" err="1">
                <a:solidFill>
                  <a:srgbClr val="1D345E"/>
                </a:solidFill>
                <a:latin typeface="Arial  "/>
                <a:ea typeface="Roboto" panose="02000000000000000000" pitchFamily="2" charset="0"/>
                <a:cs typeface="Roboto" panose="02000000000000000000" pitchFamily="2" charset="0"/>
              </a:rPr>
              <a:t>Hvala</a:t>
            </a:r>
            <a:r>
              <a:rPr lang="en-US" sz="6075" b="1" dirty="0">
                <a:solidFill>
                  <a:srgbClr val="1D345E"/>
                </a:solidFill>
                <a:latin typeface="Arial  "/>
                <a:ea typeface="Roboto" panose="02000000000000000000" pitchFamily="2" charset="0"/>
                <a:cs typeface="Roboto" panose="02000000000000000000" pitchFamily="2" charset="0"/>
              </a:rPr>
              <a:t>!</a:t>
            </a:r>
          </a:p>
          <a:p>
            <a:pPr algn="ctr" defTabSz="1028706">
              <a:defRPr/>
            </a:pPr>
            <a:r>
              <a:rPr lang="en-US" sz="4050" dirty="0">
                <a:solidFill>
                  <a:srgbClr val="1D345E"/>
                </a:solidFill>
                <a:latin typeface="Arial  "/>
                <a:ea typeface="Roboto" panose="02000000000000000000" pitchFamily="2" charset="0"/>
                <a:cs typeface="Roboto" panose="02000000000000000000" pitchFamily="2" charset="0"/>
              </a:rPr>
              <a:t>see you in Palermo in October/November 2026</a:t>
            </a:r>
            <a:endParaRPr lang="en-US" sz="4054" b="1" dirty="0">
              <a:solidFill>
                <a:srgbClr val="1D345E"/>
              </a:solidFill>
              <a:latin typeface="Arial  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 defTabSz="1028706">
              <a:defRPr/>
            </a:pPr>
            <a:r>
              <a:rPr lang="en-US" sz="4054" b="1" dirty="0">
                <a:solidFill>
                  <a:srgbClr val="1D345E"/>
                </a:solidFill>
                <a:latin typeface="Arial  "/>
                <a:ea typeface="Roboto" panose="02000000000000000000" pitchFamily="2" charset="0"/>
                <a:cs typeface="Roboto" panose="02000000000000000000" pitchFamily="2" charset="0"/>
              </a:rPr>
              <a:t>#ROADLCA2026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3672D31E-53FF-DF59-563E-0F34DEA5DB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64" y="2279789"/>
            <a:ext cx="2667000" cy="188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1B79527D-7A22-0C80-D755-A4B2AFB52DF0}"/>
              </a:ext>
            </a:extLst>
          </p:cNvPr>
          <p:cNvSpPr txBox="1"/>
          <p:nvPr/>
        </p:nvSpPr>
        <p:spPr>
          <a:xfrm>
            <a:off x="2802263" y="2774615"/>
            <a:ext cx="1553300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400" dirty="0">
                <a:effectLst/>
                <a:latin typeface="Times New Roman" panose="02020603050405020304" pitchFamily="18" charset="0"/>
              </a:rPr>
              <a:t>The </a:t>
            </a:r>
            <a:r>
              <a:rPr lang="it-IT" sz="2400" dirty="0" err="1">
                <a:effectLst/>
                <a:latin typeface="Times New Roman" panose="02020603050405020304" pitchFamily="18" charset="0"/>
              </a:rPr>
              <a:t>research</a:t>
            </a:r>
            <a:r>
              <a:rPr lang="it-IT" sz="2400" dirty="0">
                <a:effectLst/>
                <a:latin typeface="Times New Roman" panose="02020603050405020304" pitchFamily="18" charset="0"/>
              </a:rPr>
              <a:t> work </a:t>
            </a:r>
            <a:r>
              <a:rPr lang="it-IT" sz="2400" dirty="0" err="1">
                <a:effectLst/>
                <a:latin typeface="Times New Roman" panose="02020603050405020304" pitchFamily="18" charset="0"/>
              </a:rPr>
              <a:t>has</a:t>
            </a:r>
            <a:r>
              <a:rPr lang="it-IT" sz="24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2400" dirty="0" err="1">
                <a:effectLst/>
                <a:latin typeface="Times New Roman" panose="02020603050405020304" pitchFamily="18" charset="0"/>
              </a:rPr>
              <a:t>been</a:t>
            </a:r>
            <a:r>
              <a:rPr lang="it-IT" sz="24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2400" dirty="0" err="1">
                <a:effectLst/>
                <a:latin typeface="Times New Roman" panose="02020603050405020304" pitchFamily="18" charset="0"/>
              </a:rPr>
              <a:t>supported</a:t>
            </a:r>
            <a:r>
              <a:rPr lang="it-IT" sz="2400" dirty="0">
                <a:effectLst/>
                <a:latin typeface="Times New Roman" panose="02020603050405020304" pitchFamily="18" charset="0"/>
              </a:rPr>
              <a:t> by the </a:t>
            </a:r>
            <a:r>
              <a:rPr lang="it-IT" sz="2400" dirty="0" err="1">
                <a:effectLst/>
                <a:latin typeface="Times New Roman" panose="02020603050405020304" pitchFamily="18" charset="0"/>
              </a:rPr>
              <a:t>European</a:t>
            </a:r>
            <a:r>
              <a:rPr lang="it-IT" sz="2400" dirty="0">
                <a:effectLst/>
                <a:latin typeface="Times New Roman" panose="02020603050405020304" pitchFamily="18" charset="0"/>
              </a:rPr>
              <a:t> Union - </a:t>
            </a:r>
            <a:r>
              <a:rPr lang="it-IT" sz="2400" dirty="0" err="1">
                <a:effectLst/>
                <a:latin typeface="Times New Roman" panose="02020603050405020304" pitchFamily="18" charset="0"/>
              </a:rPr>
              <a:t>NextGenerationEU</a:t>
            </a:r>
            <a:r>
              <a:rPr lang="it-IT" sz="2400" dirty="0">
                <a:effectLst/>
                <a:latin typeface="Times New Roman" panose="02020603050405020304" pitchFamily="18" charset="0"/>
              </a:rPr>
              <a:t> - National </a:t>
            </a:r>
            <a:r>
              <a:rPr lang="it-IT" sz="2400" dirty="0" err="1">
                <a:effectLst/>
                <a:latin typeface="Times New Roman" panose="02020603050405020304" pitchFamily="18" charset="0"/>
              </a:rPr>
              <a:t>Sustainable</a:t>
            </a:r>
            <a:r>
              <a:rPr lang="it-IT" sz="24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2400" dirty="0" err="1">
                <a:effectLst/>
                <a:latin typeface="Times New Roman" panose="02020603050405020304" pitchFamily="18" charset="0"/>
              </a:rPr>
              <a:t>Mobility</a:t>
            </a:r>
            <a:r>
              <a:rPr lang="it-IT" sz="2400" dirty="0">
                <a:effectLst/>
                <a:latin typeface="Times New Roman" panose="02020603050405020304" pitchFamily="18" charset="0"/>
              </a:rPr>
              <a:t> Center CN00000023, </a:t>
            </a:r>
            <a:r>
              <a:rPr lang="it-IT" sz="2400" dirty="0" err="1">
                <a:effectLst/>
                <a:latin typeface="Times New Roman" panose="02020603050405020304" pitchFamily="18" charset="0"/>
              </a:rPr>
              <a:t>Italian</a:t>
            </a:r>
            <a:r>
              <a:rPr lang="it-IT" sz="24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2400" dirty="0" err="1">
                <a:effectLst/>
                <a:latin typeface="Times New Roman" panose="02020603050405020304" pitchFamily="18" charset="0"/>
              </a:rPr>
              <a:t>Ministry</a:t>
            </a:r>
            <a:r>
              <a:rPr lang="it-IT" sz="2400" dirty="0">
                <a:effectLst/>
                <a:latin typeface="Times New Roman" panose="02020603050405020304" pitchFamily="18" charset="0"/>
              </a:rPr>
              <a:t> of University and </a:t>
            </a:r>
            <a:r>
              <a:rPr lang="it-IT" sz="2400" dirty="0" err="1">
                <a:effectLst/>
                <a:latin typeface="Times New Roman" panose="02020603050405020304" pitchFamily="18" charset="0"/>
              </a:rPr>
              <a:t>Research</a:t>
            </a:r>
            <a:r>
              <a:rPr lang="it-IT" sz="24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2400" dirty="0" err="1">
                <a:effectLst/>
                <a:latin typeface="Times New Roman" panose="02020603050405020304" pitchFamily="18" charset="0"/>
              </a:rPr>
              <a:t>Decree</a:t>
            </a:r>
            <a:r>
              <a:rPr lang="it-IT" sz="2400" dirty="0">
                <a:effectLst/>
                <a:latin typeface="Times New Roman" panose="02020603050405020304" pitchFamily="18" charset="0"/>
              </a:rPr>
              <a:t> n. 1033— 17/06/2022, </a:t>
            </a:r>
            <a:r>
              <a:rPr lang="it-IT" sz="2400" dirty="0" err="1">
                <a:effectLst/>
                <a:latin typeface="Times New Roman" panose="02020603050405020304" pitchFamily="18" charset="0"/>
              </a:rPr>
              <a:t>Spoke</a:t>
            </a:r>
            <a:r>
              <a:rPr lang="it-IT" sz="2400" dirty="0">
                <a:effectLst/>
                <a:latin typeface="Times New Roman" panose="02020603050405020304" pitchFamily="18" charset="0"/>
              </a:rPr>
              <a:t> 2, CUP B73C2200076000. </a:t>
            </a:r>
          </a:p>
        </p:txBody>
      </p:sp>
    </p:spTree>
    <p:extLst>
      <p:ext uri="{BB962C8B-B14F-4D97-AF65-F5344CB8AC3E}">
        <p14:creationId xmlns:p14="http://schemas.microsoft.com/office/powerpoint/2010/main" val="77861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A6BDC68-1B88-55E7-E113-A01025AA8F31}"/>
              </a:ext>
            </a:extLst>
          </p:cNvPr>
          <p:cNvSpPr txBox="1">
            <a:spLocks/>
          </p:cNvSpPr>
          <p:nvPr/>
        </p:nvSpPr>
        <p:spPr>
          <a:xfrm>
            <a:off x="689131" y="2007766"/>
            <a:ext cx="9293069" cy="4706261"/>
          </a:xfrm>
          <a:prstGeom prst="rect">
            <a:avLst/>
          </a:prstGeom>
        </p:spPr>
        <p:txBody>
          <a:bodyPr vert="horz" lIns="102870" tIns="51435" rIns="102870" bIns="51435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5765" indent="-385765" defTabSz="1028706">
              <a:spcBef>
                <a:spcPts val="1125"/>
              </a:spcBef>
              <a:buFontTx/>
              <a:buChar char="-"/>
              <a:defRPr/>
            </a:pPr>
            <a:r>
              <a:rPr lang="en-GB" sz="2800" b="1" i="1" dirty="0">
                <a:solidFill>
                  <a:srgbClr val="70AD47">
                    <a:lumMod val="75000"/>
                  </a:srgbClr>
                </a:solidFill>
                <a:latin typeface="Calibri" panose="020F0502020204030204"/>
              </a:rPr>
              <a:t>Green Public Procurement for roads </a:t>
            </a:r>
            <a:r>
              <a:rPr lang="en-GB" sz="3200" b="1" dirty="0">
                <a:solidFill>
                  <a:srgbClr val="70AD47">
                    <a:lumMod val="75000"/>
                  </a:srgbClr>
                </a:solidFill>
                <a:latin typeface="Calibri" panose="020F0502020204030204"/>
              </a:rPr>
              <a:t>GPP roads </a:t>
            </a:r>
            <a:r>
              <a:rPr lang="en-GB" sz="2800" b="1" i="1" dirty="0">
                <a:solidFill>
                  <a:srgbClr val="70AD47">
                    <a:lumMod val="75000"/>
                  </a:srgbClr>
                </a:solidFill>
                <a:latin typeface="Calibri" panose="020F0502020204030204"/>
              </a:rPr>
              <a:t>(EU, 2016)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413BE2-D6E8-BAC1-8675-2B49622F5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2200" y="1976754"/>
            <a:ext cx="7616669" cy="7215792"/>
          </a:xfrm>
          <a:prstGeom prst="rect">
            <a:avLst/>
          </a:prstGeom>
        </p:spPr>
      </p:pic>
      <p:sp>
        <p:nvSpPr>
          <p:cNvPr id="5" name="Slide Number Placeholder 9">
            <a:extLst>
              <a:ext uri="{FF2B5EF4-FFF2-40B4-BE49-F238E27FC236}">
                <a16:creationId xmlns:a16="http://schemas.microsoft.com/office/drawing/2014/main" id="{FC222FF4-57C4-A0F6-6902-A1D2A2199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5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Date Placeholder 2">
            <a:extLst>
              <a:ext uri="{FF2B5EF4-FFF2-40B4-BE49-F238E27FC236}">
                <a16:creationId xmlns:a16="http://schemas.microsoft.com/office/drawing/2014/main" id="{C00A169A-B50F-46AB-2391-0F6255F9D9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A0498643-B1DA-8065-CAA4-6307F299C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530E7AE2-71AE-3499-08E2-0E5B40170AAA}"/>
              </a:ext>
            </a:extLst>
          </p:cNvPr>
          <p:cNvSpPr txBox="1"/>
          <p:nvPr/>
        </p:nvSpPr>
        <p:spPr>
          <a:xfrm>
            <a:off x="1129925" y="2669888"/>
            <a:ext cx="8337053" cy="65556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1028706">
              <a:defRPr/>
            </a:pPr>
            <a:r>
              <a:rPr lang="en-GB" sz="2800" b="1" dirty="0">
                <a:solidFill>
                  <a:prstClr val="black"/>
                </a:solidFill>
                <a:latin typeface="Calibri" panose="020F0502020204030204"/>
              </a:rPr>
              <a:t>1.3.1 The most significant environmental impacts of roads</a:t>
            </a:r>
          </a:p>
          <a:p>
            <a:pPr defTabSz="1028706">
              <a:defRPr/>
            </a:pPr>
            <a:endParaRPr lang="en-GB" sz="2800" b="1" dirty="0">
              <a:solidFill>
                <a:prstClr val="black"/>
              </a:solidFill>
              <a:latin typeface="Calibri" panose="020F0502020204030204"/>
            </a:endParaRPr>
          </a:p>
          <a:p>
            <a:pPr defTabSz="1028706"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The most significant environmental impacts derived from LCA studies</a:t>
            </a:r>
          </a:p>
          <a:p>
            <a:pPr defTabSz="1028706">
              <a:defRPr/>
            </a:pPr>
            <a:endParaRPr lang="en-GB" sz="2800" b="1" dirty="0">
              <a:solidFill>
                <a:prstClr val="black"/>
              </a:solidFill>
              <a:latin typeface="Calibri" panose="020F0502020204030204"/>
            </a:endParaRPr>
          </a:p>
          <a:p>
            <a:pPr defTabSz="1028706">
              <a:defRPr/>
            </a:pPr>
            <a:r>
              <a:rPr lang="en-GB" sz="2800" b="1" dirty="0">
                <a:solidFill>
                  <a:prstClr val="black"/>
                </a:solidFill>
                <a:latin typeface="Calibri" panose="020F0502020204030204"/>
              </a:rPr>
              <a:t>1) from daily traffic 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(fuel consumption of passenger cars and heavy trucks) during the road use phase.</a:t>
            </a:r>
          </a:p>
          <a:p>
            <a:pPr marL="362017" indent="-362017" defTabSz="1028706">
              <a:buFont typeface="Arial" panose="020B0604020202020204" pitchFamily="34" charset="0"/>
              <a:buChar char="•"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Rolling resistance, </a:t>
            </a:r>
          </a:p>
          <a:p>
            <a:pPr marL="362017" indent="-362017" defTabSz="1028706">
              <a:buFont typeface="Arial" panose="020B0604020202020204" pitchFamily="34" charset="0"/>
              <a:buChar char="•"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Congestion (traffic)</a:t>
            </a:r>
          </a:p>
          <a:p>
            <a:pPr defTabSz="1028706">
              <a:defRPr/>
            </a:pPr>
            <a:endParaRPr lang="en-GB" sz="2800" b="1" dirty="0">
              <a:solidFill>
                <a:prstClr val="black"/>
              </a:solidFill>
              <a:latin typeface="Calibri" panose="020F0502020204030204"/>
            </a:endParaRPr>
          </a:p>
          <a:p>
            <a:pPr defTabSz="1028706">
              <a:defRPr/>
            </a:pPr>
            <a:r>
              <a:rPr lang="en-GB" sz="2800" b="1" dirty="0">
                <a:solidFill>
                  <a:prstClr val="black"/>
                </a:solidFill>
                <a:latin typeface="Calibri" panose="020F0502020204030204"/>
              </a:rPr>
              <a:t>2) The production of materials</a:t>
            </a:r>
          </a:p>
          <a:p>
            <a:pPr marL="362017" indent="-362017" defTabSz="1028706">
              <a:buFont typeface="Arial" panose="020B0604020202020204" pitchFamily="34" charset="0"/>
              <a:buChar char="•"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Extraction</a:t>
            </a:r>
          </a:p>
          <a:p>
            <a:pPr marL="362017" indent="-362017" defTabSz="1028706">
              <a:buFont typeface="Arial" panose="020B0604020202020204" pitchFamily="34" charset="0"/>
              <a:buChar char="•"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Transport</a:t>
            </a:r>
          </a:p>
          <a:p>
            <a:pPr marL="362017" indent="-362017" defTabSz="1028706">
              <a:buFont typeface="Arial" panose="020B0604020202020204" pitchFamily="34" charset="0"/>
              <a:buChar char="•"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Re-use/Recycling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99C21F3-E7B5-A8FE-EA5F-83A302297FCB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33349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Intro: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Sustainable</a:t>
            </a:r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 Road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pavements</a:t>
            </a:r>
            <a:endParaRPr lang="it-IT" sz="6600" b="1" dirty="0">
              <a:solidFill>
                <a:srgbClr val="32398E"/>
              </a:solidFill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9681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D43D2454-86C7-84F4-ECBB-6E8E1AB889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4900480-0589-9511-97AF-78D9EF9A3A79}"/>
              </a:ext>
            </a:extLst>
          </p:cNvPr>
          <p:cNvSpPr txBox="1">
            <a:spLocks/>
          </p:cNvSpPr>
          <p:nvPr/>
        </p:nvSpPr>
        <p:spPr>
          <a:xfrm>
            <a:off x="2593553" y="2410171"/>
            <a:ext cx="5364867" cy="4706261"/>
          </a:xfrm>
          <a:prstGeom prst="rect">
            <a:avLst/>
          </a:prstGeom>
        </p:spPr>
        <p:txBody>
          <a:bodyPr vert="horz" lIns="102870" tIns="51435" rIns="102870" bIns="51435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5765" indent="-385765" defTabSz="1028706">
              <a:spcBef>
                <a:spcPts val="1125"/>
              </a:spcBef>
              <a:buFontTx/>
              <a:buChar char="-"/>
              <a:defRPr/>
            </a:pPr>
            <a:r>
              <a:rPr lang="en-GB" sz="2250" b="1" i="1" dirty="0">
                <a:solidFill>
                  <a:srgbClr val="70AD47">
                    <a:lumMod val="75000"/>
                  </a:srgbClr>
                </a:solidFill>
                <a:latin typeface="Calibri" panose="020F0502020204030204"/>
              </a:rPr>
              <a:t>Green Public Procurement for roads </a:t>
            </a:r>
            <a:r>
              <a:rPr lang="en-GB" sz="2700" b="1" dirty="0">
                <a:solidFill>
                  <a:srgbClr val="70AD47">
                    <a:lumMod val="75000"/>
                  </a:srgbClr>
                </a:solidFill>
                <a:latin typeface="Calibri" panose="020F0502020204030204"/>
              </a:rPr>
              <a:t>GPP roads </a:t>
            </a:r>
            <a:r>
              <a:rPr lang="en-GB" sz="2250" b="1" i="1" dirty="0">
                <a:solidFill>
                  <a:srgbClr val="70AD47">
                    <a:lumMod val="75000"/>
                  </a:srgbClr>
                </a:solidFill>
                <a:latin typeface="Calibri" panose="020F0502020204030204"/>
              </a:rPr>
              <a:t>(EU, 2016)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D3ED86-EA52-A49D-412C-7C9E0A6CAC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0" y="2601050"/>
            <a:ext cx="5634818" cy="5338249"/>
          </a:xfrm>
          <a:prstGeom prst="rect">
            <a:avLst/>
          </a:prstGeom>
        </p:spPr>
      </p:pic>
      <p:sp>
        <p:nvSpPr>
          <p:cNvPr id="5" name="Slide Number Placeholder 9">
            <a:extLst>
              <a:ext uri="{FF2B5EF4-FFF2-40B4-BE49-F238E27FC236}">
                <a16:creationId xmlns:a16="http://schemas.microsoft.com/office/drawing/2014/main" id="{815F3064-7EE9-3966-9FAA-9EA1FA856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6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Date Placeholder 2">
            <a:extLst>
              <a:ext uri="{FF2B5EF4-FFF2-40B4-BE49-F238E27FC236}">
                <a16:creationId xmlns:a16="http://schemas.microsoft.com/office/drawing/2014/main" id="{78EE8DDD-46D2-E992-5159-2FEA84AD16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5E18C1D7-A69E-0BE6-92C1-09F201F39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8B30E1D-72F2-1D15-CBD0-382E3F4F53C1}"/>
              </a:ext>
            </a:extLst>
          </p:cNvPr>
          <p:cNvSpPr txBox="1">
            <a:spLocks/>
          </p:cNvSpPr>
          <p:nvPr/>
        </p:nvSpPr>
        <p:spPr>
          <a:xfrm>
            <a:off x="3058322" y="892083"/>
            <a:ext cx="11830050" cy="904408"/>
          </a:xfrm>
          <a:prstGeom prst="rect">
            <a:avLst/>
          </a:prstGeom>
        </p:spPr>
        <p:txBody>
          <a:bodyPr vert="horz" lIns="102870" tIns="51435" rIns="102870" bIns="51435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028706"/>
            <a:r>
              <a:rPr lang="en-GB" sz="6000" b="1" dirty="0">
                <a:solidFill>
                  <a:prstClr val="black"/>
                </a:solidFill>
                <a:latin typeface="Calibri Light" panose="020F0302020204030204"/>
              </a:rPr>
              <a:t>Intro: Sustainable Road pavements</a:t>
            </a: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A57C725B-F705-29CC-D4F4-E89D38F29EB7}"/>
              </a:ext>
            </a:extLst>
          </p:cNvPr>
          <p:cNvSpPr txBox="1"/>
          <p:nvPr/>
        </p:nvSpPr>
        <p:spPr>
          <a:xfrm>
            <a:off x="2593553" y="3683913"/>
            <a:ext cx="6432631" cy="459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1028706">
              <a:defRPr/>
            </a:pPr>
            <a:r>
              <a:rPr lang="en-GB" sz="2250" b="1" dirty="0">
                <a:solidFill>
                  <a:prstClr val="black"/>
                </a:solidFill>
                <a:latin typeface="Calibri" panose="020F0502020204030204"/>
              </a:rPr>
              <a:t>1.3.1 The most significant environmental impacts of roads</a:t>
            </a:r>
          </a:p>
          <a:p>
            <a:pPr defTabSz="1028706">
              <a:defRPr/>
            </a:pPr>
            <a:endParaRPr lang="en-GB" sz="2250" b="1" dirty="0">
              <a:solidFill>
                <a:prstClr val="black"/>
              </a:solidFill>
              <a:latin typeface="Calibri" panose="020F0502020204030204"/>
            </a:endParaRPr>
          </a:p>
          <a:p>
            <a:pPr defTabSz="1028706">
              <a:defRPr/>
            </a:pPr>
            <a:r>
              <a:rPr lang="en-GB" sz="2250" dirty="0">
                <a:solidFill>
                  <a:prstClr val="black"/>
                </a:solidFill>
                <a:latin typeface="Calibri" panose="020F0502020204030204"/>
              </a:rPr>
              <a:t>Maintenance and rehabilitation... should not be considered as a simple repetition of rehabilitation and repair activities, but </a:t>
            </a:r>
            <a:r>
              <a:rPr lang="en-GB" sz="2250" b="1" dirty="0">
                <a:solidFill>
                  <a:prstClr val="black"/>
                </a:solidFill>
                <a:latin typeface="Calibri" panose="020F0502020204030204"/>
              </a:rPr>
              <a:t>as a complex network of planning strategies, including the assessment of </a:t>
            </a:r>
          </a:p>
          <a:p>
            <a:pPr marL="362017" indent="-362017" defTabSz="1028706">
              <a:buFont typeface="Arial" panose="020B0604020202020204" pitchFamily="34" charset="0"/>
              <a:buChar char="•"/>
              <a:defRPr/>
            </a:pPr>
            <a:r>
              <a:rPr lang="en-GB" sz="2250" b="1" dirty="0">
                <a:solidFill>
                  <a:prstClr val="black"/>
                </a:solidFill>
                <a:latin typeface="Calibri" panose="020F0502020204030204"/>
              </a:rPr>
              <a:t>rolling resistance, </a:t>
            </a:r>
          </a:p>
          <a:p>
            <a:pPr marL="362017" indent="-362017" defTabSz="1028706">
              <a:buFont typeface="Arial" panose="020B0604020202020204" pitchFamily="34" charset="0"/>
              <a:buChar char="•"/>
              <a:defRPr/>
            </a:pPr>
            <a:r>
              <a:rPr lang="en-GB" sz="2250" b="1" dirty="0">
                <a:solidFill>
                  <a:prstClr val="black"/>
                </a:solidFill>
                <a:latin typeface="Calibri" panose="020F0502020204030204"/>
              </a:rPr>
              <a:t>congestion and </a:t>
            </a:r>
          </a:p>
          <a:p>
            <a:pPr marL="362017" indent="-362017" defTabSz="1028706">
              <a:buFont typeface="Arial" panose="020B0604020202020204" pitchFamily="34" charset="0"/>
              <a:buChar char="•"/>
              <a:defRPr/>
            </a:pPr>
            <a:r>
              <a:rPr lang="en-GB" sz="2250" b="1" dirty="0">
                <a:solidFill>
                  <a:prstClr val="black"/>
                </a:solidFill>
                <a:latin typeface="Calibri" panose="020F0502020204030204"/>
              </a:rPr>
              <a:t>durability of road surface materials.</a:t>
            </a:r>
            <a:r>
              <a:rPr lang="en-GB" sz="2250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  <a:p>
            <a:pPr defTabSz="1028706">
              <a:defRPr/>
            </a:pPr>
            <a:endParaRPr lang="en-GB" sz="2250" dirty="0">
              <a:solidFill>
                <a:prstClr val="black"/>
              </a:solidFill>
              <a:latin typeface="Calibri" panose="020F0502020204030204"/>
            </a:endParaRPr>
          </a:p>
          <a:p>
            <a:pPr defTabSz="1028706">
              <a:defRPr/>
            </a:pPr>
            <a:r>
              <a:rPr lang="en-GB" sz="2250" dirty="0">
                <a:solidFill>
                  <a:prstClr val="black"/>
                </a:solidFill>
                <a:latin typeface="Calibri" panose="020F0502020204030204"/>
              </a:rPr>
              <a:t>…therefore, when durable materials are used, the need for maintenance is reduced.</a:t>
            </a:r>
          </a:p>
        </p:txBody>
      </p:sp>
    </p:spTree>
    <p:extLst>
      <p:ext uri="{BB962C8B-B14F-4D97-AF65-F5344CB8AC3E}">
        <p14:creationId xmlns:p14="http://schemas.microsoft.com/office/powerpoint/2010/main" val="2863265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ccia destra 1">
            <a:extLst>
              <a:ext uri="{FF2B5EF4-FFF2-40B4-BE49-F238E27FC236}">
                <a16:creationId xmlns:a16="http://schemas.microsoft.com/office/drawing/2014/main" id="{7CBB40D7-46B0-83F0-F3B4-1671E25EEF2B}"/>
              </a:ext>
            </a:extLst>
          </p:cNvPr>
          <p:cNvSpPr/>
          <p:nvPr/>
        </p:nvSpPr>
        <p:spPr>
          <a:xfrm>
            <a:off x="9877547" y="2764563"/>
            <a:ext cx="1100709" cy="5452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28706"/>
            <a:endParaRPr lang="it-IT" sz="2025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2D6495F7-506B-1F1E-FE9F-FD8D108D0C15}"/>
              </a:ext>
            </a:extLst>
          </p:cNvPr>
          <p:cNvSpPr/>
          <p:nvPr/>
        </p:nvSpPr>
        <p:spPr>
          <a:xfrm>
            <a:off x="11291432" y="2181440"/>
            <a:ext cx="4367668" cy="1028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85765" indent="-385765" defTabSz="1028706">
              <a:buFont typeface="Arial" panose="020B0604020202020204" pitchFamily="34" charset="0"/>
              <a:buChar char="•"/>
            </a:pPr>
            <a:r>
              <a:rPr lang="it-IT" sz="3041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Speed</a:t>
            </a:r>
          </a:p>
          <a:p>
            <a:pPr marL="385765" indent="-385765" defTabSz="1028706">
              <a:buFont typeface="Arial" panose="020B0604020202020204" pitchFamily="34" charset="0"/>
              <a:buChar char="•"/>
            </a:pPr>
            <a:r>
              <a:rPr lang="it-IT" sz="3041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Roughness</a:t>
            </a:r>
            <a:r>
              <a:rPr lang="it-IT" sz="3041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(</a:t>
            </a:r>
            <a:r>
              <a:rPr lang="it-IT" sz="3041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i.e</a:t>
            </a:r>
            <a:r>
              <a:rPr lang="it-IT" sz="3041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IRI)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A16BA892-E9B1-5DC3-77C3-B1956751952C}"/>
              </a:ext>
            </a:extLst>
          </p:cNvPr>
          <p:cNvSpPr/>
          <p:nvPr/>
        </p:nvSpPr>
        <p:spPr>
          <a:xfrm>
            <a:off x="3529774" y="2146495"/>
            <a:ext cx="68111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28706"/>
            <a:r>
              <a:rPr lang="it-IT" sz="27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Problem</a:t>
            </a:r>
            <a:r>
              <a:rPr lang="it-IT" sz="27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1: </a:t>
            </a:r>
            <a:r>
              <a:rPr lang="it-IT" sz="27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Emissions</a:t>
            </a:r>
            <a:r>
              <a:rPr lang="it-IT" sz="27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due to Rolling </a:t>
            </a:r>
            <a:r>
              <a:rPr lang="it-IT" sz="27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Resistance</a:t>
            </a:r>
            <a:endParaRPr lang="it-IT" sz="27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FA70C101-54DE-5239-5943-14E1B14529E4}"/>
              </a:ext>
            </a:extLst>
          </p:cNvPr>
          <p:cNvSpPr txBox="1"/>
          <p:nvPr/>
        </p:nvSpPr>
        <p:spPr>
          <a:xfrm>
            <a:off x="9877546" y="4111180"/>
            <a:ext cx="5781554" cy="4478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28706">
              <a:lnSpc>
                <a:spcPct val="150000"/>
              </a:lnSpc>
            </a:pPr>
            <a:r>
              <a:rPr lang="it-IT" sz="2280" i="1" dirty="0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«The IRI </a:t>
            </a:r>
            <a:r>
              <a:rPr lang="it-IT" sz="2280" i="1" dirty="0" err="1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is</a:t>
            </a:r>
            <a:r>
              <a:rPr lang="it-IT" sz="2280" i="1" dirty="0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 </a:t>
            </a:r>
            <a:r>
              <a:rPr lang="it-IT" sz="2280" i="1" dirty="0" err="1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based</a:t>
            </a:r>
            <a:r>
              <a:rPr lang="it-IT" sz="2280" i="1" dirty="0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 on the </a:t>
            </a:r>
            <a:r>
              <a:rPr lang="it-IT" sz="2280" i="1" dirty="0" err="1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average</a:t>
            </a:r>
            <a:r>
              <a:rPr lang="it-IT" sz="2280" i="1" dirty="0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 </a:t>
            </a:r>
            <a:r>
              <a:rPr lang="it-IT" sz="2280" i="1" dirty="0" err="1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rectified</a:t>
            </a:r>
            <a:r>
              <a:rPr lang="it-IT" sz="2280" i="1" dirty="0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 </a:t>
            </a:r>
            <a:r>
              <a:rPr lang="it-IT" sz="2280" i="1" dirty="0" err="1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slope</a:t>
            </a:r>
            <a:r>
              <a:rPr lang="it-IT" sz="2280" i="1" dirty="0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 (ARS), </a:t>
            </a:r>
            <a:r>
              <a:rPr lang="it-IT" sz="2280" i="1" dirty="0" err="1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which</a:t>
            </a:r>
            <a:r>
              <a:rPr lang="it-IT" sz="2280" i="1" dirty="0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 </a:t>
            </a:r>
            <a:r>
              <a:rPr lang="it-IT" sz="2280" i="1" dirty="0" err="1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is</a:t>
            </a:r>
            <a:r>
              <a:rPr lang="it-IT" sz="2280" i="1" dirty="0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 a </a:t>
            </a:r>
            <a:r>
              <a:rPr lang="it-IT" sz="2280" i="1" dirty="0" err="1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filtered</a:t>
            </a:r>
            <a:r>
              <a:rPr lang="it-IT" sz="2280" i="1" dirty="0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 ratio of a standard </a:t>
            </a:r>
            <a:r>
              <a:rPr lang="it-IT" sz="2280" i="1" dirty="0" err="1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vehicle's</a:t>
            </a:r>
            <a:r>
              <a:rPr lang="it-IT" sz="2280" i="1" dirty="0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 </a:t>
            </a:r>
            <a:r>
              <a:rPr lang="it-IT" sz="2280" i="1" dirty="0" err="1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accumulated</a:t>
            </a:r>
            <a:r>
              <a:rPr lang="it-IT" sz="2280" i="1" dirty="0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 </a:t>
            </a:r>
            <a:r>
              <a:rPr lang="it-IT" sz="2280" i="1" dirty="0" err="1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suspension</a:t>
            </a:r>
            <a:r>
              <a:rPr lang="it-IT" sz="2280" i="1" dirty="0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 </a:t>
            </a:r>
            <a:r>
              <a:rPr lang="it-IT" sz="2280" i="1" dirty="0" err="1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motion</a:t>
            </a:r>
            <a:r>
              <a:rPr lang="it-IT" sz="2280" i="1" dirty="0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 (in mm, inches, etc.) </a:t>
            </a:r>
            <a:r>
              <a:rPr lang="it-IT" sz="2280" i="1" dirty="0" err="1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divided</a:t>
            </a:r>
            <a:r>
              <a:rPr lang="it-IT" sz="2280" i="1" dirty="0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 by the </a:t>
            </a:r>
            <a:r>
              <a:rPr lang="it-IT" sz="2280" i="1" dirty="0" err="1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distance</a:t>
            </a:r>
            <a:r>
              <a:rPr lang="it-IT" sz="2280" i="1" dirty="0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 </a:t>
            </a:r>
            <a:r>
              <a:rPr lang="it-IT" sz="2280" i="1" dirty="0" err="1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traveled</a:t>
            </a:r>
            <a:r>
              <a:rPr lang="it-IT" sz="2280" i="1" dirty="0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 by the </a:t>
            </a:r>
            <a:r>
              <a:rPr lang="it-IT" sz="2280" i="1" dirty="0" err="1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vehicle</a:t>
            </a:r>
            <a:r>
              <a:rPr lang="it-IT" sz="2280" i="1" dirty="0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 </a:t>
            </a:r>
            <a:r>
              <a:rPr lang="it-IT" sz="2280" i="1" dirty="0" err="1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during</a:t>
            </a:r>
            <a:r>
              <a:rPr lang="it-IT" sz="2280" i="1" dirty="0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 the </a:t>
            </a:r>
            <a:r>
              <a:rPr lang="it-IT" sz="2280" i="1" dirty="0" err="1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measurement</a:t>
            </a:r>
            <a:r>
              <a:rPr lang="it-IT" sz="2280" i="1" dirty="0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 (km, mi, etc.). </a:t>
            </a:r>
            <a:r>
              <a:rPr lang="it-IT" sz="2280" i="1" dirty="0">
                <a:solidFill>
                  <a:srgbClr val="040C28"/>
                </a:solidFill>
                <a:latin typeface="Google Sans"/>
              </a:rPr>
              <a:t>IRI </a:t>
            </a:r>
            <a:r>
              <a:rPr lang="it-IT" sz="2280" i="1" dirty="0" err="1">
                <a:solidFill>
                  <a:srgbClr val="040C28"/>
                </a:solidFill>
                <a:latin typeface="Google Sans"/>
              </a:rPr>
              <a:t>is</a:t>
            </a:r>
            <a:r>
              <a:rPr lang="it-IT" sz="2280" i="1" dirty="0">
                <a:solidFill>
                  <a:srgbClr val="040C28"/>
                </a:solidFill>
                <a:latin typeface="Google Sans"/>
              </a:rPr>
              <a:t> </a:t>
            </a:r>
            <a:r>
              <a:rPr lang="it-IT" sz="2280" i="1" dirty="0" err="1">
                <a:solidFill>
                  <a:srgbClr val="040C28"/>
                </a:solidFill>
                <a:latin typeface="Google Sans"/>
              </a:rPr>
              <a:t>then</a:t>
            </a:r>
            <a:r>
              <a:rPr lang="it-IT" sz="2280" i="1" dirty="0">
                <a:solidFill>
                  <a:srgbClr val="040C28"/>
                </a:solidFill>
                <a:latin typeface="Google Sans"/>
              </a:rPr>
              <a:t> </a:t>
            </a:r>
            <a:r>
              <a:rPr lang="it-IT" sz="2280" i="1" dirty="0" err="1">
                <a:solidFill>
                  <a:srgbClr val="040C28"/>
                </a:solidFill>
                <a:latin typeface="Google Sans"/>
              </a:rPr>
              <a:t>equal</a:t>
            </a:r>
            <a:r>
              <a:rPr lang="it-IT" sz="2280" i="1" dirty="0">
                <a:solidFill>
                  <a:srgbClr val="040C28"/>
                </a:solidFill>
                <a:latin typeface="Google Sans"/>
              </a:rPr>
              <a:t> to ARS </a:t>
            </a:r>
            <a:r>
              <a:rPr lang="it-IT" sz="2280" i="1" dirty="0" err="1">
                <a:solidFill>
                  <a:srgbClr val="040C28"/>
                </a:solidFill>
                <a:latin typeface="Google Sans"/>
              </a:rPr>
              <a:t>multiplied</a:t>
            </a:r>
            <a:r>
              <a:rPr lang="it-IT" sz="2280" i="1" dirty="0">
                <a:solidFill>
                  <a:srgbClr val="040C28"/>
                </a:solidFill>
                <a:latin typeface="Google Sans"/>
              </a:rPr>
              <a:t> by 1,000</a:t>
            </a:r>
            <a:r>
              <a:rPr lang="it-IT" sz="2280" i="1" dirty="0">
                <a:solidFill>
                  <a:srgbClr val="202124"/>
                </a:solidFill>
                <a:highlight>
                  <a:srgbClr val="FFFFFF"/>
                </a:highlight>
                <a:latin typeface="Google Sans"/>
              </a:rPr>
              <a:t>»</a:t>
            </a:r>
          </a:p>
          <a:p>
            <a:pPr defTabSz="1028706"/>
            <a:endParaRPr lang="it-IT" sz="1140" dirty="0">
              <a:solidFill>
                <a:srgbClr val="4F5D75"/>
              </a:solidFill>
              <a:highlight>
                <a:srgbClr val="FFFFFF"/>
              </a:highlight>
              <a:latin typeface="Open Sans" panose="020B0606030504020204" pitchFamily="34" charset="0"/>
            </a:endParaRPr>
          </a:p>
          <a:p>
            <a:pPr defTabSz="1028706"/>
            <a:r>
              <a:rPr lang="it-IT" sz="1140" dirty="0">
                <a:solidFill>
                  <a:srgbClr val="4F5D75"/>
                </a:solidFill>
                <a:highlight>
                  <a:srgbClr val="FFFFFF"/>
                </a:highlight>
                <a:latin typeface="Open Sans" panose="020B0606030504020204" pitchFamily="34" charset="0"/>
              </a:rPr>
              <a:t>source: </a:t>
            </a:r>
            <a:r>
              <a:rPr lang="it-IT" sz="1140" dirty="0" err="1">
                <a:solidFill>
                  <a:srgbClr val="4F5D75"/>
                </a:solidFill>
                <a:highlight>
                  <a:srgbClr val="FFFFFF"/>
                </a:highlight>
                <a:latin typeface="Open Sans" panose="020B0606030504020204" pitchFamily="34" charset="0"/>
              </a:rPr>
              <a:t>pavementinteractive.org</a:t>
            </a:r>
            <a:endParaRPr lang="it-IT" sz="1140" dirty="0">
              <a:solidFill>
                <a:prstClr val="black"/>
              </a:solidFill>
              <a:latin typeface="Calibri" panose="020F0502020204030204"/>
            </a:endParaRPr>
          </a:p>
          <a:p>
            <a:pPr defTabSz="1028706"/>
            <a:endParaRPr lang="it-IT" sz="2280" i="1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5" name="International Roughness Index (IRI) at the second eigenfrequency.mp4">
            <a:hlinkClick r:id="" action="ppaction://media"/>
            <a:hlinkHover r:id="" action="ppaction://ole?verb=0"/>
            <a:extLst>
              <a:ext uri="{FF2B5EF4-FFF2-40B4-BE49-F238E27FC236}">
                <a16:creationId xmlns:a16="http://schemas.microsoft.com/office/drawing/2014/main" id="{C54B8856-B196-14C4-4AFD-B8E19D89C6F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/>
          <a:stretch/>
        </p:blipFill>
        <p:spPr>
          <a:xfrm>
            <a:off x="2842529" y="3885030"/>
            <a:ext cx="6811145" cy="4904023"/>
          </a:xfrm>
          <a:prstGeom prst="rect">
            <a:avLst/>
          </a:prstGeom>
        </p:spPr>
      </p:pic>
      <p:sp>
        <p:nvSpPr>
          <p:cNvPr id="4" name="Slide Number Placeholder 9">
            <a:extLst>
              <a:ext uri="{FF2B5EF4-FFF2-40B4-BE49-F238E27FC236}">
                <a16:creationId xmlns:a16="http://schemas.microsoft.com/office/drawing/2014/main" id="{BA9F0DA1-40F4-2A05-6A42-4470F9720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7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Date Placeholder 2">
            <a:extLst>
              <a:ext uri="{FF2B5EF4-FFF2-40B4-BE49-F238E27FC236}">
                <a16:creationId xmlns:a16="http://schemas.microsoft.com/office/drawing/2014/main" id="{FA69A18F-7B5E-253C-F2A3-6D4E34E237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7E4FDE7D-DBE0-999F-F8DB-3BD0D47DB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A46F8502-7A38-4554-58D3-75191A9C901A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33349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Intro: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Sustainable</a:t>
            </a:r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 Road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pavements</a:t>
            </a:r>
            <a:endParaRPr lang="it-IT" sz="6600" b="1" dirty="0">
              <a:solidFill>
                <a:srgbClr val="32398E"/>
              </a:solidFill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7599278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Resistenza al rotolamento – BRpneumatic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280" y="2506812"/>
            <a:ext cx="10664995" cy="536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La resistenza al rotolamento - Meccanica del Veicol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9573" y="5916983"/>
            <a:ext cx="8753091" cy="368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tangolo 7"/>
          <p:cNvSpPr/>
          <p:nvPr/>
        </p:nvSpPr>
        <p:spPr>
          <a:xfrm>
            <a:off x="1792280" y="1790285"/>
            <a:ext cx="1494033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28706"/>
            <a:r>
              <a:rPr lang="it-IT" sz="3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Problem</a:t>
            </a:r>
            <a:r>
              <a:rPr lang="it-IT" sz="3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1: </a:t>
            </a:r>
            <a:r>
              <a:rPr lang="it-IT" sz="3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Emissions</a:t>
            </a:r>
            <a:r>
              <a:rPr lang="it-IT" sz="3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due to Rolling </a:t>
            </a:r>
            <a:r>
              <a:rPr lang="it-IT" sz="3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Resistance</a:t>
            </a:r>
            <a:endParaRPr lang="it-IT" sz="3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Slide Number Placeholder 9">
            <a:extLst>
              <a:ext uri="{FF2B5EF4-FFF2-40B4-BE49-F238E27FC236}">
                <a16:creationId xmlns:a16="http://schemas.microsoft.com/office/drawing/2014/main" id="{0AC960CC-876A-FADC-1F42-31F727557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8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35E9C2CE-E2D6-084F-6A77-1C1CDCB28F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A87298D9-5B5F-EDCD-9355-947BC35D2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4392788B-62F4-1E56-C8DE-E2CEF6F55469}"/>
              </a:ext>
            </a:extLst>
          </p:cNvPr>
          <p:cNvSpPr/>
          <p:nvPr/>
        </p:nvSpPr>
        <p:spPr>
          <a:xfrm>
            <a:off x="3780384" y="4446217"/>
            <a:ext cx="1553616" cy="1459283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79227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sz="22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FCE53FFD-5733-633D-53EF-D370A9BF0F9E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33349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Intro: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Sustainable</a:t>
            </a:r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 Road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pavements</a:t>
            </a:r>
            <a:endParaRPr lang="it-IT" sz="6600" b="1" dirty="0">
              <a:solidFill>
                <a:srgbClr val="32398E"/>
              </a:solidFill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26137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533400" y="1955646"/>
            <a:ext cx="1722119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28706"/>
            <a:r>
              <a:rPr lang="it-IT" sz="3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Problem</a:t>
            </a:r>
            <a:r>
              <a:rPr lang="it-IT" sz="3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2: </a:t>
            </a:r>
            <a:r>
              <a:rPr lang="it-IT" sz="3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Emissions</a:t>
            </a:r>
            <a:r>
              <a:rPr lang="it-IT" sz="3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due to </a:t>
            </a:r>
            <a:r>
              <a:rPr lang="it-IT" sz="3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maintenance-derived</a:t>
            </a:r>
            <a:r>
              <a:rPr lang="it-IT" sz="3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congestion: «planning/schedule» and «</a:t>
            </a:r>
            <a:r>
              <a:rPr lang="it-IT" sz="3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durability</a:t>
            </a:r>
            <a:r>
              <a:rPr lang="it-IT" sz="3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»</a:t>
            </a:r>
          </a:p>
        </p:txBody>
      </p:sp>
      <p:pic>
        <p:nvPicPr>
          <p:cNvPr id="5122" name="Picture 2" descr="Aggiudicate due nuove gare. Altri due anni di lavoro per i settori  'Manutenzioni strade' e 'Gestione delle manifestazioni'. - La Formi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867" y="3683913"/>
            <a:ext cx="5155226" cy="3064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Basta cantieri in contemporanea Aci, una piattaforma anti caos - Cronaca,  Com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7758" y="3683913"/>
            <a:ext cx="7410333" cy="416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9">
            <a:extLst>
              <a:ext uri="{FF2B5EF4-FFF2-40B4-BE49-F238E27FC236}">
                <a16:creationId xmlns:a16="http://schemas.microsoft.com/office/drawing/2014/main" id="{E0C81194-01EC-05FC-CCA6-620831FB4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972926" y="9613144"/>
            <a:ext cx="3086100" cy="547687"/>
          </a:xfrm>
        </p:spPr>
        <p:txBody>
          <a:bodyPr/>
          <a:lstStyle/>
          <a:p>
            <a:pPr defTabSz="1028706">
              <a:defRPr/>
            </a:pPr>
            <a:fld id="{5923EA9C-7356-754C-9CFA-F393DB0ABF44}" type="slidenum">
              <a:rPr lang="en-GB" sz="2027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1028706">
                <a:defRPr/>
              </a:pPr>
              <a:t>9</a:t>
            </a:fld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61BE4821-9CC2-2E26-92E3-B0437C0BD2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28976" y="9671449"/>
            <a:ext cx="3086100" cy="410766"/>
          </a:xfrm>
        </p:spPr>
        <p:txBody>
          <a:bodyPr/>
          <a:lstStyle/>
          <a:p>
            <a:pPr defTabSz="1028706">
              <a:defRPr/>
            </a:pPr>
            <a:r>
              <a:rPr lang="it-IT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Opatja</a:t>
            </a:r>
            <a:r>
              <a:rPr lang="it-IT" sz="2027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, </a:t>
            </a:r>
            <a:r>
              <a:rPr lang="it-IT" sz="2027" i="1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09/05/2025</a:t>
            </a:r>
            <a:endParaRPr lang="en-GB" sz="2027" i="1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2C99353C-E41A-A34F-EDEB-DF62D788D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425" y="9671449"/>
            <a:ext cx="4629150" cy="410766"/>
          </a:xfrm>
        </p:spPr>
        <p:txBody>
          <a:bodyPr/>
          <a:lstStyle/>
          <a:p>
            <a:pPr defTabSz="1028706">
              <a:defRPr/>
            </a:pPr>
            <a:r>
              <a:rPr lang="en-GB" sz="2027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davide.lopresti@unipa.it</a:t>
            </a:r>
            <a:endParaRPr lang="en-GB" sz="2027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896FBB03-31C7-BB07-E477-972C8B66B5E8}"/>
              </a:ext>
            </a:extLst>
          </p:cNvPr>
          <p:cNvSpPr txBox="1">
            <a:spLocks/>
          </p:cNvSpPr>
          <p:nvPr/>
        </p:nvSpPr>
        <p:spPr>
          <a:xfrm>
            <a:off x="959217" y="1"/>
            <a:ext cx="15773400" cy="133349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Intro: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Sustainable</a:t>
            </a:r>
            <a:r>
              <a:rPr lang="it-IT" sz="6600" b="1" dirty="0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 Road </a:t>
            </a:r>
            <a:r>
              <a:rPr lang="it-IT" sz="6600" b="1" dirty="0" err="1">
                <a:solidFill>
                  <a:srgbClr val="32398E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cs"/>
              </a:rPr>
              <a:t>pavements</a:t>
            </a:r>
            <a:endParaRPr lang="it-IT" sz="6600" b="1" dirty="0">
              <a:solidFill>
                <a:srgbClr val="32398E"/>
              </a:solidFill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1473986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ebeski">
  <a:themeElements>
    <a:clrScheme name="Nebeski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Nebeski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Nebeski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2933</Words>
  <Application>Microsoft Macintosh PowerPoint</Application>
  <PresentationFormat>Personalizzato</PresentationFormat>
  <Paragraphs>787</Paragraphs>
  <Slides>46</Slides>
  <Notes>10</Notes>
  <HiddenSlides>7</HiddenSlides>
  <MMClips>1</MMClips>
  <ScaleCrop>false</ScaleCrop>
  <HeadingPairs>
    <vt:vector size="6" baseType="variant">
      <vt:variant>
        <vt:lpstr>Caratteri utilizzati</vt:lpstr>
      </vt:variant>
      <vt:variant>
        <vt:i4>21</vt:i4>
      </vt:variant>
      <vt:variant>
        <vt:lpstr>Tema</vt:lpstr>
      </vt:variant>
      <vt:variant>
        <vt:i4>4</vt:i4>
      </vt:variant>
      <vt:variant>
        <vt:lpstr>Titoli diapositive</vt:lpstr>
      </vt:variant>
      <vt:variant>
        <vt:i4>46</vt:i4>
      </vt:variant>
    </vt:vector>
  </HeadingPairs>
  <TitlesOfParts>
    <vt:vector size="71" baseType="lpstr">
      <vt:lpstr>Arial Nova Cond</vt:lpstr>
      <vt:lpstr>Times New Roman</vt:lpstr>
      <vt:lpstr>Aptos</vt:lpstr>
      <vt:lpstr>ElsevierSans</vt:lpstr>
      <vt:lpstr>Titillium Web</vt:lpstr>
      <vt:lpstr>Arial</vt:lpstr>
      <vt:lpstr>Arial Black</vt:lpstr>
      <vt:lpstr>Century Gothic</vt:lpstr>
      <vt:lpstr>Calibri</vt:lpstr>
      <vt:lpstr>Aptos Narrow</vt:lpstr>
      <vt:lpstr>Google Sans</vt:lpstr>
      <vt:lpstr>Helvetica Neue</vt:lpstr>
      <vt:lpstr>Arial  </vt:lpstr>
      <vt:lpstr>Tahoma</vt:lpstr>
      <vt:lpstr>Wingdings</vt:lpstr>
      <vt:lpstr>Aptos Display</vt:lpstr>
      <vt:lpstr>Evolventa Bold</vt:lpstr>
      <vt:lpstr>Roboto</vt:lpstr>
      <vt:lpstr>Evolventa</vt:lpstr>
      <vt:lpstr>Calibri Light</vt:lpstr>
      <vt:lpstr>Open Sans</vt:lpstr>
      <vt:lpstr>Office Theme</vt:lpstr>
      <vt:lpstr>Nebeski</vt:lpstr>
      <vt:lpstr>Tema di Office</vt:lpstr>
      <vt:lpstr>1_Office Theme</vt:lpstr>
      <vt:lpstr>Presentazione standard di PowerPoint</vt:lpstr>
      <vt:lpstr>Presentazione standard di PowerPoint</vt:lpstr>
      <vt:lpstr>Sustainable Road Infrastructure: Definitions and Regulations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SMARTPMS Urban: Why? How? What?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How about Urban roads?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SMART PMS Urban : CVs-derived urban digital quality maps for predictive maintenance of urban road networks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priority list of interventions</vt:lpstr>
      <vt:lpstr>priority list of interventions</vt:lpstr>
      <vt:lpstr>priority list of interventions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Smartpms for may 16:9</dc:title>
  <cp:lastModifiedBy>DAVIDE LO PRESTI</cp:lastModifiedBy>
  <cp:revision>2</cp:revision>
  <dcterms:created xsi:type="dcterms:W3CDTF">2006-08-16T00:00:00Z</dcterms:created>
  <dcterms:modified xsi:type="dcterms:W3CDTF">2025-05-09T08:31:24Z</dcterms:modified>
  <dc:identifier>DAGmqDuDo_0</dc:identifier>
</cp:coreProperties>
</file>