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</p:sldMasterIdLst>
  <p:notesMasterIdLst>
    <p:notesMasterId r:id="rId34"/>
  </p:notesMasterIdLst>
  <p:handoutMasterIdLst>
    <p:handoutMasterId r:id="rId35"/>
  </p:handoutMasterIdLst>
  <p:sldIdLst>
    <p:sldId id="1138" r:id="rId4"/>
    <p:sldId id="1170" r:id="rId5"/>
    <p:sldId id="1139" r:id="rId6"/>
    <p:sldId id="1140" r:id="rId7"/>
    <p:sldId id="1141" r:id="rId8"/>
    <p:sldId id="1142" r:id="rId9"/>
    <p:sldId id="1143" r:id="rId10"/>
    <p:sldId id="1144" r:id="rId11"/>
    <p:sldId id="1145" r:id="rId12"/>
    <p:sldId id="1152" r:id="rId13"/>
    <p:sldId id="1147" r:id="rId14"/>
    <p:sldId id="1162" r:id="rId15"/>
    <p:sldId id="1163" r:id="rId16"/>
    <p:sldId id="1161" r:id="rId17"/>
    <p:sldId id="1148" r:id="rId18"/>
    <p:sldId id="1149" r:id="rId19"/>
    <p:sldId id="1150" r:id="rId20"/>
    <p:sldId id="1151" r:id="rId21"/>
    <p:sldId id="1156" r:id="rId22"/>
    <p:sldId id="1159" r:id="rId23"/>
    <p:sldId id="1164" r:id="rId24"/>
    <p:sldId id="1165" r:id="rId25"/>
    <p:sldId id="1160" r:id="rId26"/>
    <p:sldId id="1157" r:id="rId27"/>
    <p:sldId id="1166" r:id="rId28"/>
    <p:sldId id="1167" r:id="rId29"/>
    <p:sldId id="1158" r:id="rId30"/>
    <p:sldId id="1169" r:id="rId31"/>
    <p:sldId id="1146" r:id="rId32"/>
    <p:sldId id="1168" r:id="rId33"/>
  </p:sldIdLst>
  <p:sldSz cx="12192000" cy="6858000"/>
  <p:notesSz cx="6854825" cy="9664700"/>
  <p:defaultTextStyle>
    <a:defPPr>
      <a:defRPr lang="en-US"/>
    </a:defPPr>
    <a:lvl1pPr marL="0" lvl="0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lvl="1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lvl="2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lvl="3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lvl="4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lvl="5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lvl="6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lvl="7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lvl="8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8DBE"/>
    <a:srgbClr val="401CA4"/>
    <a:srgbClr val="16395C"/>
    <a:srgbClr val="000000"/>
    <a:srgbClr val="006600"/>
    <a:srgbClr val="4D4D4D"/>
    <a:srgbClr val="B2B2B2"/>
    <a:srgbClr val="00B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3"/>
    <p:restoredTop sz="94463"/>
  </p:normalViewPr>
  <p:slideViewPr>
    <p:cSldViewPr showGuides="1">
      <p:cViewPr varScale="1">
        <p:scale>
          <a:sx n="116" d="100"/>
          <a:sy n="116" d="100"/>
        </p:scale>
        <p:origin x="67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944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2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1" tIns="45716" rIns="91431" bIns="45716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0213" cy="482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1" tIns="45716" rIns="91431" bIns="45716" numCol="1" anchor="t" anchorCtr="0" compatLnSpc="1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82100"/>
            <a:ext cx="2970213" cy="482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1" tIns="45716" rIns="91431" bIns="45716" numCol="1" anchor="b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182100"/>
            <a:ext cx="2970213" cy="482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1" tIns="45716" rIns="91431" bIns="45716" numCol="1" anchor="b" anchorCtr="0" compatLnSpc="1"/>
          <a:lstStyle/>
          <a:p>
            <a:pPr lvl="0" algn="r" eaLnBrk="1" fontAlgn="base" hangingPunct="1">
              <a:buNone/>
            </a:pPr>
            <a:fld id="{9A0DB2DC-4C9A-4742-B13C-FB6460FD3503}" type="slidenum">
              <a:rPr lang="en-US" altLang="en-US" sz="1200" strike="noStrike" noProof="1" dirty="0"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lang="en-US" altLang="en-US" sz="1200" strike="noStrike" noProof="1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ahoma" panose="020B060403050404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ahoma" panose="020B0604030504040204" pitchFamily="34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220" name="Rectangle 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46063" y="762000"/>
            <a:ext cx="6365875" cy="3581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572000"/>
            <a:ext cx="5029200" cy="434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Click to edit Master text styles</a:t>
            </a:r>
          </a:p>
          <a:p>
            <a:pPr marL="454025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Second level</a:t>
            </a:r>
          </a:p>
          <a:p>
            <a:pPr marL="911225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Third level</a:t>
            </a:r>
          </a:p>
          <a:p>
            <a:pPr marL="1368425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Fourth level</a:t>
            </a:r>
          </a:p>
          <a:p>
            <a:pPr marL="1825625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2971800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b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ahoma" panose="020B060403050404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144000"/>
            <a:ext cx="2971800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b" anchorCtr="0" compatLnSpc="1"/>
          <a:lstStyle/>
          <a:p>
            <a:pPr lvl="0" algn="r" eaLnBrk="1" fontAlgn="base" hangingPunct="1">
              <a:buNone/>
            </a:pPr>
            <a:fld id="{9A0DB2DC-4C9A-4742-B13C-FB6460FD3503}" type="slidenum">
              <a:rPr lang="en-US" altLang="en-US" sz="1200" strike="noStrike" noProof="1" dirty="0">
                <a:latin typeface="Tahoma" panose="020B0604030504040204" pitchFamily="34" charset="0"/>
                <a:ea typeface="+mn-ea"/>
                <a:cs typeface="+mn-cs"/>
              </a:rPr>
              <a:t>‹#›</a:t>
            </a:fld>
            <a:endParaRPr lang="en-US" altLang="en-US" sz="1200" strike="noStrike" noProof="1">
              <a:latin typeface="Tahom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40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12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684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56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53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266" name="Notes Placeholder 2"/>
          <p:cNvSpPr>
            <a:spLocks noGrp="1"/>
          </p:cNvSpPr>
          <p:nvPr>
            <p:ph type="body"/>
          </p:nvPr>
        </p:nvSpPr>
        <p:spPr/>
        <p:txBody>
          <a:bodyPr wrap="non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11267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6200" y="9144000"/>
            <a:ext cx="2971800" cy="533400"/>
          </a:xfrm>
          <a:prstGeom prst="rect">
            <a:avLst/>
          </a:prstGeom>
          <a:noFill/>
          <a:ln w="9525">
            <a:noFill/>
          </a:ln>
        </p:spPr>
        <p:txBody>
          <a:bodyPr vert="horz" wrap="none" lIns="91440" tIns="45720" rIns="91440" bIns="45720" anchor="b" anchorCtr="0"/>
          <a:lstStyle/>
          <a:p>
            <a:pPr lvl="0" algn="r"/>
            <a:fld id="{9A0DB2DC-4C9A-4742-B13C-FB6460FD3503}" type="slidenum">
              <a:rPr lang="en-US" altLang="en-US" sz="1200" dirty="0">
                <a:latin typeface="Tahoma" panose="020B0604030504040204" pitchFamily="34" charset="0"/>
              </a:rPr>
              <a:t>1</a:t>
            </a:fld>
            <a:endParaRPr lang="en-US" altLang="en-US" sz="1200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914400" y="2130344"/>
            <a:ext cx="10363201" cy="1469968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it-IT" sz="5830" strike="noStrike" noProof="1"/>
              <a:t>Fare clic per modificare lo stile del titolo</a:t>
            </a:r>
            <a:endParaRPr lang="it-IT" strike="noStrike" noProof="1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050"/>
            <a:ext cx="8534400" cy="17525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609600" indent="0" algn="ctr">
              <a:buNone/>
              <a:defRPr/>
            </a:lvl2pPr>
            <a:lvl3pPr marL="1219200" indent="0" algn="ctr">
              <a:buNone/>
              <a:defRPr/>
            </a:lvl3pPr>
            <a:lvl4pPr marL="1828800" indent="0" algn="ctr">
              <a:buNone/>
              <a:defRPr/>
            </a:lvl4pPr>
            <a:lvl5pPr marL="2437765" indent="0" algn="ctr">
              <a:buNone/>
              <a:defRPr/>
            </a:lvl5pPr>
            <a:lvl6pPr marL="3048000" indent="0" algn="ctr">
              <a:buNone/>
              <a:defRPr/>
            </a:lvl6pPr>
            <a:lvl7pPr marL="3657600" indent="0" algn="ctr">
              <a:buNone/>
              <a:defRPr/>
            </a:lvl7pPr>
            <a:lvl8pPr marL="4266565" indent="0" algn="ctr">
              <a:buNone/>
              <a:defRPr/>
            </a:lvl8pPr>
            <a:lvl9pPr marL="4876800" indent="0" algn="ctr">
              <a:buNone/>
              <a:defRPr/>
            </a:lvl9pPr>
          </a:lstStyle>
          <a:p>
            <a:pPr fontAlgn="base"/>
            <a:r>
              <a:rPr lang="it-IT" sz="4140" strike="noStrike" noProof="1"/>
              <a:t>Fare clic per modificare lo stile del sottotitolo dello schema</a:t>
            </a:r>
            <a:endParaRPr lang="it-IT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09601" y="274627"/>
            <a:ext cx="10972800" cy="1142956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it-IT" sz="5830" strike="noStrike" noProof="1"/>
              <a:t>Fare clic per modificare lo stile del titolo</a:t>
            </a:r>
            <a:endParaRPr lang="it-IT" strike="noStrike" noProof="1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1" y="1600138"/>
            <a:ext cx="10972800" cy="4525786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it-IT" sz="4140" strike="noStrike" noProof="1"/>
              <a:t>Fare clic per modificare stili del testo dello schema</a:t>
            </a:r>
            <a:endParaRPr lang="it-IT" strike="noStrike" noProof="1"/>
          </a:p>
          <a:p>
            <a:pPr lvl="1" fontAlgn="base"/>
            <a:r>
              <a:rPr lang="it-IT" sz="3715" strike="noStrike" noProof="1"/>
              <a:t>Secondo livello</a:t>
            </a:r>
            <a:endParaRPr lang="it-IT" strike="noStrike" noProof="1"/>
          </a:p>
          <a:p>
            <a:pPr lvl="2" fontAlgn="base"/>
            <a:r>
              <a:rPr lang="it-IT" sz="3125" strike="noStrike" noProof="1"/>
              <a:t>Terzo livello</a:t>
            </a:r>
            <a:endParaRPr lang="it-IT" strike="noStrike" noProof="1"/>
          </a:p>
          <a:p>
            <a:pPr lvl="3" fontAlgn="base"/>
            <a:r>
              <a:rPr lang="it-IT" sz="2535" strike="noStrike" noProof="1"/>
              <a:t>Quarto livello</a:t>
            </a:r>
            <a:endParaRPr lang="it-IT" strike="noStrike" noProof="1"/>
          </a:p>
          <a:p>
            <a:pPr lvl="4" fontAlgn="base"/>
            <a:r>
              <a:rPr lang="it-IT" sz="2535" strike="noStrike" noProof="1"/>
              <a:t>Quinto livello</a:t>
            </a:r>
            <a:endParaRPr lang="it-IT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29"/>
            <a:ext cx="2743200" cy="5851297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it-IT" sz="5830" strike="noStrike" noProof="1"/>
              <a:t>Fare clic per modificare lo stile del titolo</a:t>
            </a:r>
            <a:endParaRPr lang="it-IT" strike="noStrike" noProof="1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1" y="274629"/>
            <a:ext cx="8026400" cy="5851297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it-IT" sz="4140" strike="noStrike" noProof="1"/>
              <a:t>Fare clic per modificare stili del testo dello schema</a:t>
            </a:r>
            <a:endParaRPr lang="it-IT" strike="noStrike" noProof="1"/>
          </a:p>
          <a:p>
            <a:pPr lvl="1" fontAlgn="base"/>
            <a:r>
              <a:rPr lang="it-IT" sz="3715" strike="noStrike" noProof="1"/>
              <a:t>Secondo livello</a:t>
            </a:r>
            <a:endParaRPr lang="it-IT" strike="noStrike" noProof="1"/>
          </a:p>
          <a:p>
            <a:pPr lvl="2" fontAlgn="base"/>
            <a:r>
              <a:rPr lang="it-IT" sz="3125" strike="noStrike" noProof="1"/>
              <a:t>Terzo livello</a:t>
            </a:r>
            <a:endParaRPr lang="it-IT" strike="noStrike" noProof="1"/>
          </a:p>
          <a:p>
            <a:pPr lvl="3" fontAlgn="base"/>
            <a:r>
              <a:rPr lang="it-IT" sz="2535" strike="noStrike" noProof="1"/>
              <a:t>Quarto livello</a:t>
            </a:r>
            <a:endParaRPr lang="it-IT" strike="noStrike" noProof="1"/>
          </a:p>
          <a:p>
            <a:pPr lvl="4" fontAlgn="base"/>
            <a:r>
              <a:rPr lang="it-IT" sz="2535" strike="noStrike" noProof="1"/>
              <a:t>Quinto livello</a:t>
            </a:r>
            <a:endParaRPr lang="it-IT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 noChangeAspect="1"/>
          </p:cNvGrpSpPr>
          <p:nvPr/>
        </p:nvGrpSpPr>
        <p:grpSpPr>
          <a:xfrm>
            <a:off x="2255838" y="4411663"/>
            <a:ext cx="2489200" cy="2330450"/>
            <a:chOff x="0" y="0"/>
            <a:chExt cx="1188" cy="1367"/>
          </a:xfrm>
        </p:grpSpPr>
        <p:sp>
          <p:nvSpPr>
            <p:cNvPr id="2057" name="未知"/>
            <p:cNvSpPr>
              <a:spLocks noChangeAspect="1"/>
            </p:cNvSpPr>
            <p:nvPr/>
          </p:nvSpPr>
          <p:spPr>
            <a:xfrm>
              <a:off x="698" y="345"/>
              <a:ext cx="490" cy="530"/>
            </a:xfrm>
            <a:custGeom>
              <a:avLst/>
              <a:gdLst/>
              <a:ahLst/>
              <a:cxnLst>
                <a:cxn ang="0">
                  <a:pos x="163" y="127"/>
                </a:cxn>
                <a:cxn ang="0">
                  <a:pos x="168" y="70"/>
                </a:cxn>
                <a:cxn ang="0">
                  <a:pos x="179" y="38"/>
                </a:cxn>
                <a:cxn ang="0">
                  <a:pos x="191" y="18"/>
                </a:cxn>
                <a:cxn ang="0">
                  <a:pos x="204" y="0"/>
                </a:cxn>
                <a:cxn ang="0">
                  <a:pos x="184" y="18"/>
                </a:cxn>
                <a:cxn ang="0">
                  <a:pos x="157" y="54"/>
                </a:cxn>
                <a:cxn ang="0">
                  <a:pos x="127" y="100"/>
                </a:cxn>
                <a:cxn ang="0">
                  <a:pos x="100" y="111"/>
                </a:cxn>
                <a:cxn ang="0">
                  <a:pos x="63" y="91"/>
                </a:cxn>
                <a:cxn ang="0">
                  <a:pos x="25" y="63"/>
                </a:cxn>
                <a:cxn ang="0">
                  <a:pos x="2" y="52"/>
                </a:cxn>
                <a:cxn ang="0">
                  <a:pos x="7" y="66"/>
                </a:cxn>
                <a:cxn ang="0">
                  <a:pos x="41" y="102"/>
                </a:cxn>
                <a:cxn ang="0">
                  <a:pos x="79" y="129"/>
                </a:cxn>
                <a:cxn ang="0">
                  <a:pos x="111" y="154"/>
                </a:cxn>
                <a:cxn ang="0">
                  <a:pos x="132" y="211"/>
                </a:cxn>
                <a:cxn ang="0">
                  <a:pos x="152" y="283"/>
                </a:cxn>
                <a:cxn ang="0">
                  <a:pos x="184" y="360"/>
                </a:cxn>
                <a:cxn ang="0">
                  <a:pos x="222" y="433"/>
                </a:cxn>
                <a:cxn ang="0">
                  <a:pos x="277" y="491"/>
                </a:cxn>
                <a:cxn ang="0">
                  <a:pos x="352" y="528"/>
                </a:cxn>
                <a:cxn ang="0">
                  <a:pos x="413" y="523"/>
                </a:cxn>
                <a:cxn ang="0">
                  <a:pos x="456" y="496"/>
                </a:cxn>
                <a:cxn ang="0">
                  <a:pos x="481" y="444"/>
                </a:cxn>
                <a:cxn ang="0">
                  <a:pos x="490" y="376"/>
                </a:cxn>
                <a:cxn ang="0">
                  <a:pos x="483" y="308"/>
                </a:cxn>
                <a:cxn ang="0">
                  <a:pos x="472" y="272"/>
                </a:cxn>
                <a:cxn ang="0">
                  <a:pos x="456" y="229"/>
                </a:cxn>
                <a:cxn ang="0">
                  <a:pos x="438" y="186"/>
                </a:cxn>
                <a:cxn ang="0">
                  <a:pos x="415" y="143"/>
                </a:cxn>
                <a:cxn ang="0">
                  <a:pos x="388" y="102"/>
                </a:cxn>
                <a:cxn ang="0">
                  <a:pos x="386" y="102"/>
                </a:cxn>
                <a:cxn ang="0">
                  <a:pos x="408" y="145"/>
                </a:cxn>
                <a:cxn ang="0">
                  <a:pos x="433" y="190"/>
                </a:cxn>
                <a:cxn ang="0">
                  <a:pos x="463" y="281"/>
                </a:cxn>
                <a:cxn ang="0">
                  <a:pos x="467" y="374"/>
                </a:cxn>
                <a:cxn ang="0">
                  <a:pos x="449" y="451"/>
                </a:cxn>
                <a:cxn ang="0">
                  <a:pos x="402" y="485"/>
                </a:cxn>
                <a:cxn ang="0">
                  <a:pos x="324" y="462"/>
                </a:cxn>
                <a:cxn ang="0">
                  <a:pos x="290" y="433"/>
                </a:cxn>
                <a:cxn ang="0">
                  <a:pos x="265" y="403"/>
                </a:cxn>
                <a:cxn ang="0">
                  <a:pos x="243" y="369"/>
                </a:cxn>
                <a:cxn ang="0">
                  <a:pos x="225" y="337"/>
                </a:cxn>
                <a:cxn ang="0">
                  <a:pos x="211" y="306"/>
                </a:cxn>
                <a:cxn ang="0">
                  <a:pos x="204" y="281"/>
                </a:cxn>
                <a:cxn ang="0">
                  <a:pos x="186" y="240"/>
                </a:cxn>
                <a:cxn ang="0">
                  <a:pos x="177" y="208"/>
                </a:cxn>
                <a:cxn ang="0">
                  <a:pos x="177" y="199"/>
                </a:cxn>
                <a:cxn ang="0">
                  <a:pos x="193" y="208"/>
                </a:cxn>
                <a:cxn ang="0">
                  <a:pos x="227" y="240"/>
                </a:cxn>
                <a:cxn ang="0">
                  <a:pos x="247" y="249"/>
                </a:cxn>
                <a:cxn ang="0">
                  <a:pos x="238" y="217"/>
                </a:cxn>
                <a:cxn ang="0">
                  <a:pos x="202" y="190"/>
                </a:cxn>
              </a:cxnLst>
              <a:rect l="0" t="0" r="0" b="0"/>
              <a:pathLst>
                <a:path w="21600" h="21600">
                  <a:moveTo>
                    <a:pt x="7799" y="6830"/>
                  </a:moveTo>
                  <a:lnTo>
                    <a:pt x="7499" y="6645"/>
                  </a:lnTo>
                  <a:lnTo>
                    <a:pt x="7399" y="6276"/>
                  </a:lnTo>
                  <a:lnTo>
                    <a:pt x="7299" y="5999"/>
                  </a:lnTo>
                  <a:lnTo>
                    <a:pt x="7299" y="5630"/>
                  </a:lnTo>
                  <a:lnTo>
                    <a:pt x="7199" y="5168"/>
                  </a:lnTo>
                  <a:lnTo>
                    <a:pt x="7199" y="4799"/>
                  </a:lnTo>
                  <a:lnTo>
                    <a:pt x="7199" y="4430"/>
                  </a:lnTo>
                  <a:lnTo>
                    <a:pt x="7299" y="4061"/>
                  </a:lnTo>
                  <a:lnTo>
                    <a:pt x="7399" y="3599"/>
                  </a:lnTo>
                  <a:lnTo>
                    <a:pt x="7399" y="3230"/>
                  </a:lnTo>
                  <a:lnTo>
                    <a:pt x="7399" y="2861"/>
                  </a:lnTo>
                  <a:lnTo>
                    <a:pt x="7499" y="2584"/>
                  </a:lnTo>
                  <a:lnTo>
                    <a:pt x="7599" y="2215"/>
                  </a:lnTo>
                  <a:lnTo>
                    <a:pt x="7699" y="2030"/>
                  </a:lnTo>
                  <a:lnTo>
                    <a:pt x="7799" y="1846"/>
                  </a:lnTo>
                  <a:lnTo>
                    <a:pt x="7799" y="1661"/>
                  </a:lnTo>
                  <a:lnTo>
                    <a:pt x="7899" y="1569"/>
                  </a:lnTo>
                  <a:lnTo>
                    <a:pt x="7999" y="1476"/>
                  </a:lnTo>
                  <a:lnTo>
                    <a:pt x="7999" y="1199"/>
                  </a:lnTo>
                  <a:lnTo>
                    <a:pt x="8199" y="1107"/>
                  </a:lnTo>
                  <a:lnTo>
                    <a:pt x="8299" y="1015"/>
                  </a:lnTo>
                  <a:lnTo>
                    <a:pt x="8499" y="830"/>
                  </a:lnTo>
                  <a:lnTo>
                    <a:pt x="8399" y="738"/>
                  </a:lnTo>
                  <a:lnTo>
                    <a:pt x="8599" y="553"/>
                  </a:lnTo>
                  <a:lnTo>
                    <a:pt x="8599" y="369"/>
                  </a:lnTo>
                  <a:lnTo>
                    <a:pt x="8799" y="276"/>
                  </a:lnTo>
                  <a:lnTo>
                    <a:pt x="8899" y="92"/>
                  </a:lnTo>
                  <a:lnTo>
                    <a:pt x="8999" y="0"/>
                  </a:lnTo>
                  <a:lnTo>
                    <a:pt x="8999" y="0"/>
                  </a:lnTo>
                  <a:lnTo>
                    <a:pt x="8999" y="0"/>
                  </a:lnTo>
                  <a:lnTo>
                    <a:pt x="8999" y="0"/>
                  </a:lnTo>
                  <a:lnTo>
                    <a:pt x="8899" y="0"/>
                  </a:lnTo>
                  <a:lnTo>
                    <a:pt x="8599" y="276"/>
                  </a:lnTo>
                  <a:lnTo>
                    <a:pt x="8399" y="553"/>
                  </a:lnTo>
                  <a:lnTo>
                    <a:pt x="8100" y="738"/>
                  </a:lnTo>
                  <a:lnTo>
                    <a:pt x="7899" y="1015"/>
                  </a:lnTo>
                  <a:lnTo>
                    <a:pt x="7699" y="1107"/>
                  </a:lnTo>
                  <a:lnTo>
                    <a:pt x="7399" y="1384"/>
                  </a:lnTo>
                  <a:lnTo>
                    <a:pt x="7199" y="1661"/>
                  </a:lnTo>
                  <a:lnTo>
                    <a:pt x="7099" y="1938"/>
                  </a:lnTo>
                  <a:lnTo>
                    <a:pt x="6899" y="2215"/>
                  </a:lnTo>
                  <a:lnTo>
                    <a:pt x="6699" y="2492"/>
                  </a:lnTo>
                  <a:lnTo>
                    <a:pt x="6499" y="2769"/>
                  </a:lnTo>
                  <a:lnTo>
                    <a:pt x="6299" y="3046"/>
                  </a:lnTo>
                  <a:lnTo>
                    <a:pt x="6099" y="3322"/>
                  </a:lnTo>
                  <a:lnTo>
                    <a:pt x="5699" y="3784"/>
                  </a:lnTo>
                  <a:lnTo>
                    <a:pt x="5599" y="4061"/>
                  </a:lnTo>
                  <a:lnTo>
                    <a:pt x="5299" y="4430"/>
                  </a:lnTo>
                  <a:lnTo>
                    <a:pt x="5099" y="4522"/>
                  </a:lnTo>
                  <a:lnTo>
                    <a:pt x="4999" y="4615"/>
                  </a:lnTo>
                  <a:lnTo>
                    <a:pt x="4799" y="4615"/>
                  </a:lnTo>
                  <a:lnTo>
                    <a:pt x="4699" y="4522"/>
                  </a:lnTo>
                  <a:lnTo>
                    <a:pt x="4399" y="4522"/>
                  </a:lnTo>
                  <a:lnTo>
                    <a:pt x="4099" y="4338"/>
                  </a:lnTo>
                  <a:lnTo>
                    <a:pt x="3999" y="4338"/>
                  </a:lnTo>
                  <a:lnTo>
                    <a:pt x="3699" y="4061"/>
                  </a:lnTo>
                  <a:lnTo>
                    <a:pt x="3399" y="3968"/>
                  </a:lnTo>
                  <a:lnTo>
                    <a:pt x="3099" y="3784"/>
                  </a:lnTo>
                  <a:lnTo>
                    <a:pt x="2799" y="3692"/>
                  </a:lnTo>
                  <a:lnTo>
                    <a:pt x="2399" y="3599"/>
                  </a:lnTo>
                  <a:lnTo>
                    <a:pt x="2299" y="3322"/>
                  </a:lnTo>
                  <a:lnTo>
                    <a:pt x="1899" y="3230"/>
                  </a:lnTo>
                  <a:lnTo>
                    <a:pt x="1699" y="2953"/>
                  </a:lnTo>
                  <a:lnTo>
                    <a:pt x="1299" y="2861"/>
                  </a:lnTo>
                  <a:lnTo>
                    <a:pt x="1099" y="2584"/>
                  </a:lnTo>
                  <a:lnTo>
                    <a:pt x="799" y="2492"/>
                  </a:lnTo>
                  <a:lnTo>
                    <a:pt x="499" y="2399"/>
                  </a:lnTo>
                  <a:lnTo>
                    <a:pt x="399" y="2399"/>
                  </a:lnTo>
                  <a:lnTo>
                    <a:pt x="299" y="2215"/>
                  </a:lnTo>
                  <a:lnTo>
                    <a:pt x="199" y="2122"/>
                  </a:lnTo>
                  <a:lnTo>
                    <a:pt x="99" y="2122"/>
                  </a:lnTo>
                  <a:lnTo>
                    <a:pt x="0" y="2122"/>
                  </a:lnTo>
                  <a:lnTo>
                    <a:pt x="0" y="2122"/>
                  </a:lnTo>
                  <a:lnTo>
                    <a:pt x="0" y="2215"/>
                  </a:lnTo>
                  <a:lnTo>
                    <a:pt x="0" y="2399"/>
                  </a:lnTo>
                  <a:lnTo>
                    <a:pt x="199" y="2584"/>
                  </a:lnTo>
                  <a:lnTo>
                    <a:pt x="299" y="2676"/>
                  </a:lnTo>
                  <a:lnTo>
                    <a:pt x="499" y="3046"/>
                  </a:lnTo>
                  <a:lnTo>
                    <a:pt x="699" y="3322"/>
                  </a:lnTo>
                  <a:lnTo>
                    <a:pt x="1099" y="3692"/>
                  </a:lnTo>
                  <a:lnTo>
                    <a:pt x="1299" y="3876"/>
                  </a:lnTo>
                  <a:lnTo>
                    <a:pt x="1499" y="4061"/>
                  </a:lnTo>
                  <a:lnTo>
                    <a:pt x="1799" y="4153"/>
                  </a:lnTo>
                  <a:lnTo>
                    <a:pt x="2099" y="4430"/>
                  </a:lnTo>
                  <a:lnTo>
                    <a:pt x="2299" y="4522"/>
                  </a:lnTo>
                  <a:lnTo>
                    <a:pt x="2599" y="4799"/>
                  </a:lnTo>
                  <a:lnTo>
                    <a:pt x="2899" y="4892"/>
                  </a:lnTo>
                  <a:lnTo>
                    <a:pt x="3299" y="5076"/>
                  </a:lnTo>
                  <a:lnTo>
                    <a:pt x="3499" y="5261"/>
                  </a:lnTo>
                  <a:lnTo>
                    <a:pt x="3899" y="5353"/>
                  </a:lnTo>
                  <a:lnTo>
                    <a:pt x="4099" y="5630"/>
                  </a:lnTo>
                  <a:lnTo>
                    <a:pt x="4499" y="5722"/>
                  </a:lnTo>
                  <a:lnTo>
                    <a:pt x="4599" y="5999"/>
                  </a:lnTo>
                  <a:lnTo>
                    <a:pt x="4799" y="6092"/>
                  </a:lnTo>
                  <a:lnTo>
                    <a:pt x="4899" y="6276"/>
                  </a:lnTo>
                  <a:lnTo>
                    <a:pt x="4999" y="6461"/>
                  </a:lnTo>
                  <a:lnTo>
                    <a:pt x="5199" y="6830"/>
                  </a:lnTo>
                  <a:lnTo>
                    <a:pt x="5299" y="7292"/>
                  </a:lnTo>
                  <a:lnTo>
                    <a:pt x="5499" y="7661"/>
                  </a:lnTo>
                  <a:lnTo>
                    <a:pt x="5599" y="8123"/>
                  </a:lnTo>
                  <a:lnTo>
                    <a:pt x="5799" y="8584"/>
                  </a:lnTo>
                  <a:lnTo>
                    <a:pt x="5999" y="9138"/>
                  </a:lnTo>
                  <a:lnTo>
                    <a:pt x="6199" y="9507"/>
                  </a:lnTo>
                  <a:lnTo>
                    <a:pt x="6299" y="10061"/>
                  </a:lnTo>
                  <a:lnTo>
                    <a:pt x="6499" y="10615"/>
                  </a:lnTo>
                  <a:lnTo>
                    <a:pt x="6599" y="11076"/>
                  </a:lnTo>
                  <a:lnTo>
                    <a:pt x="6699" y="11538"/>
                  </a:lnTo>
                  <a:lnTo>
                    <a:pt x="6999" y="12091"/>
                  </a:lnTo>
                  <a:lnTo>
                    <a:pt x="7199" y="12553"/>
                  </a:lnTo>
                  <a:lnTo>
                    <a:pt x="7399" y="13107"/>
                  </a:lnTo>
                  <a:lnTo>
                    <a:pt x="7599" y="13661"/>
                  </a:lnTo>
                  <a:lnTo>
                    <a:pt x="7799" y="14122"/>
                  </a:lnTo>
                  <a:lnTo>
                    <a:pt x="8100" y="14676"/>
                  </a:lnTo>
                  <a:lnTo>
                    <a:pt x="8299" y="15138"/>
                  </a:lnTo>
                  <a:lnTo>
                    <a:pt x="8499" y="15692"/>
                  </a:lnTo>
                  <a:lnTo>
                    <a:pt x="8699" y="16246"/>
                  </a:lnTo>
                  <a:lnTo>
                    <a:pt x="8999" y="16615"/>
                  </a:lnTo>
                  <a:lnTo>
                    <a:pt x="9399" y="17168"/>
                  </a:lnTo>
                  <a:lnTo>
                    <a:pt x="9799" y="17630"/>
                  </a:lnTo>
                  <a:lnTo>
                    <a:pt x="10199" y="17999"/>
                  </a:lnTo>
                  <a:lnTo>
                    <a:pt x="10599" y="18461"/>
                  </a:lnTo>
                  <a:lnTo>
                    <a:pt x="10999" y="18923"/>
                  </a:lnTo>
                  <a:lnTo>
                    <a:pt x="11299" y="19292"/>
                  </a:lnTo>
                  <a:lnTo>
                    <a:pt x="11699" y="19661"/>
                  </a:lnTo>
                  <a:lnTo>
                    <a:pt x="12199" y="20030"/>
                  </a:lnTo>
                  <a:lnTo>
                    <a:pt x="12799" y="20399"/>
                  </a:lnTo>
                  <a:lnTo>
                    <a:pt x="13199" y="20584"/>
                  </a:lnTo>
                  <a:lnTo>
                    <a:pt x="13799" y="20953"/>
                  </a:lnTo>
                  <a:lnTo>
                    <a:pt x="14499" y="21138"/>
                  </a:lnTo>
                  <a:lnTo>
                    <a:pt x="14899" y="21322"/>
                  </a:lnTo>
                  <a:lnTo>
                    <a:pt x="15499" y="21507"/>
                  </a:lnTo>
                  <a:lnTo>
                    <a:pt x="15999" y="21600"/>
                  </a:lnTo>
                  <a:lnTo>
                    <a:pt x="16499" y="21507"/>
                  </a:lnTo>
                  <a:lnTo>
                    <a:pt x="16799" y="21600"/>
                  </a:lnTo>
                  <a:lnTo>
                    <a:pt x="17299" y="21600"/>
                  </a:lnTo>
                  <a:lnTo>
                    <a:pt x="17699" y="21507"/>
                  </a:lnTo>
                  <a:lnTo>
                    <a:pt x="18199" y="21322"/>
                  </a:lnTo>
                  <a:lnTo>
                    <a:pt x="18499" y="21230"/>
                  </a:lnTo>
                  <a:lnTo>
                    <a:pt x="18900" y="21045"/>
                  </a:lnTo>
                  <a:lnTo>
                    <a:pt x="19199" y="20953"/>
                  </a:lnTo>
                  <a:lnTo>
                    <a:pt x="19599" y="20769"/>
                  </a:lnTo>
                  <a:lnTo>
                    <a:pt x="19699" y="20399"/>
                  </a:lnTo>
                  <a:lnTo>
                    <a:pt x="20099" y="20215"/>
                  </a:lnTo>
                  <a:lnTo>
                    <a:pt x="20299" y="19845"/>
                  </a:lnTo>
                  <a:lnTo>
                    <a:pt x="20499" y="19569"/>
                  </a:lnTo>
                  <a:lnTo>
                    <a:pt x="20799" y="19199"/>
                  </a:lnTo>
                  <a:lnTo>
                    <a:pt x="20999" y="18830"/>
                  </a:lnTo>
                  <a:lnTo>
                    <a:pt x="20999" y="18461"/>
                  </a:lnTo>
                  <a:lnTo>
                    <a:pt x="21199" y="18092"/>
                  </a:lnTo>
                  <a:lnTo>
                    <a:pt x="21299" y="17630"/>
                  </a:lnTo>
                  <a:lnTo>
                    <a:pt x="21499" y="17261"/>
                  </a:lnTo>
                  <a:lnTo>
                    <a:pt x="21499" y="16799"/>
                  </a:lnTo>
                  <a:lnTo>
                    <a:pt x="21499" y="16338"/>
                  </a:lnTo>
                  <a:lnTo>
                    <a:pt x="21600" y="15784"/>
                  </a:lnTo>
                  <a:lnTo>
                    <a:pt x="21600" y="15322"/>
                  </a:lnTo>
                  <a:lnTo>
                    <a:pt x="21600" y="14861"/>
                  </a:lnTo>
                  <a:lnTo>
                    <a:pt x="21600" y="14307"/>
                  </a:lnTo>
                  <a:lnTo>
                    <a:pt x="21499" y="13846"/>
                  </a:lnTo>
                  <a:lnTo>
                    <a:pt x="21399" y="13292"/>
                  </a:lnTo>
                  <a:lnTo>
                    <a:pt x="21299" y="12738"/>
                  </a:lnTo>
                  <a:lnTo>
                    <a:pt x="21299" y="12553"/>
                  </a:lnTo>
                  <a:lnTo>
                    <a:pt x="21099" y="12369"/>
                  </a:lnTo>
                  <a:lnTo>
                    <a:pt x="21099" y="12091"/>
                  </a:lnTo>
                  <a:lnTo>
                    <a:pt x="20999" y="11815"/>
                  </a:lnTo>
                  <a:lnTo>
                    <a:pt x="20899" y="11538"/>
                  </a:lnTo>
                  <a:lnTo>
                    <a:pt x="20899" y="11169"/>
                  </a:lnTo>
                  <a:lnTo>
                    <a:pt x="20799" y="11076"/>
                  </a:lnTo>
                  <a:lnTo>
                    <a:pt x="20699" y="10800"/>
                  </a:lnTo>
                  <a:lnTo>
                    <a:pt x="20599" y="10430"/>
                  </a:lnTo>
                  <a:lnTo>
                    <a:pt x="20499" y="10153"/>
                  </a:lnTo>
                  <a:lnTo>
                    <a:pt x="20399" y="9969"/>
                  </a:lnTo>
                  <a:lnTo>
                    <a:pt x="20299" y="9692"/>
                  </a:lnTo>
                  <a:lnTo>
                    <a:pt x="20099" y="9322"/>
                  </a:lnTo>
                  <a:lnTo>
                    <a:pt x="20099" y="9045"/>
                  </a:lnTo>
                  <a:lnTo>
                    <a:pt x="19899" y="8676"/>
                  </a:lnTo>
                  <a:lnTo>
                    <a:pt x="19699" y="8492"/>
                  </a:lnTo>
                  <a:lnTo>
                    <a:pt x="19599" y="8215"/>
                  </a:lnTo>
                  <a:lnTo>
                    <a:pt x="19499" y="7938"/>
                  </a:lnTo>
                  <a:lnTo>
                    <a:pt x="19299" y="7569"/>
                  </a:lnTo>
                  <a:lnTo>
                    <a:pt x="19099" y="7384"/>
                  </a:lnTo>
                  <a:lnTo>
                    <a:pt x="18999" y="7015"/>
                  </a:lnTo>
                  <a:lnTo>
                    <a:pt x="18799" y="6738"/>
                  </a:lnTo>
                  <a:lnTo>
                    <a:pt x="18599" y="6461"/>
                  </a:lnTo>
                  <a:lnTo>
                    <a:pt x="18499" y="6184"/>
                  </a:lnTo>
                  <a:lnTo>
                    <a:pt x="18299" y="5815"/>
                  </a:lnTo>
                  <a:lnTo>
                    <a:pt x="17999" y="5538"/>
                  </a:lnTo>
                  <a:lnTo>
                    <a:pt x="17899" y="5353"/>
                  </a:lnTo>
                  <a:lnTo>
                    <a:pt x="17699" y="4984"/>
                  </a:lnTo>
                  <a:lnTo>
                    <a:pt x="17499" y="4707"/>
                  </a:lnTo>
                  <a:lnTo>
                    <a:pt x="17199" y="4430"/>
                  </a:lnTo>
                  <a:lnTo>
                    <a:pt x="17099" y="4153"/>
                  </a:lnTo>
                  <a:lnTo>
                    <a:pt x="16799" y="3968"/>
                  </a:lnTo>
                  <a:lnTo>
                    <a:pt x="16699" y="3876"/>
                  </a:lnTo>
                  <a:lnTo>
                    <a:pt x="16699" y="3876"/>
                  </a:lnTo>
                  <a:lnTo>
                    <a:pt x="16699" y="3968"/>
                  </a:lnTo>
                  <a:lnTo>
                    <a:pt x="16899" y="4153"/>
                  </a:lnTo>
                  <a:lnTo>
                    <a:pt x="16999" y="4153"/>
                  </a:lnTo>
                  <a:lnTo>
                    <a:pt x="17099" y="4430"/>
                  </a:lnTo>
                  <a:lnTo>
                    <a:pt x="17299" y="4707"/>
                  </a:lnTo>
                  <a:lnTo>
                    <a:pt x="17499" y="4984"/>
                  </a:lnTo>
                  <a:lnTo>
                    <a:pt x="17599" y="5261"/>
                  </a:lnTo>
                  <a:lnTo>
                    <a:pt x="17799" y="5538"/>
                  </a:lnTo>
                  <a:lnTo>
                    <a:pt x="17999" y="5907"/>
                  </a:lnTo>
                  <a:lnTo>
                    <a:pt x="18199" y="6184"/>
                  </a:lnTo>
                  <a:lnTo>
                    <a:pt x="18399" y="6553"/>
                  </a:lnTo>
                  <a:lnTo>
                    <a:pt x="18599" y="6830"/>
                  </a:lnTo>
                  <a:lnTo>
                    <a:pt x="18699" y="7015"/>
                  </a:lnTo>
                  <a:lnTo>
                    <a:pt x="18799" y="7199"/>
                  </a:lnTo>
                  <a:lnTo>
                    <a:pt x="19099" y="7753"/>
                  </a:lnTo>
                  <a:lnTo>
                    <a:pt x="19399" y="8307"/>
                  </a:lnTo>
                  <a:lnTo>
                    <a:pt x="19699" y="8953"/>
                  </a:lnTo>
                  <a:lnTo>
                    <a:pt x="19999" y="9599"/>
                  </a:lnTo>
                  <a:lnTo>
                    <a:pt x="20099" y="10153"/>
                  </a:lnTo>
                  <a:lnTo>
                    <a:pt x="20299" y="10892"/>
                  </a:lnTo>
                  <a:lnTo>
                    <a:pt x="20399" y="11445"/>
                  </a:lnTo>
                  <a:lnTo>
                    <a:pt x="20599" y="12091"/>
                  </a:lnTo>
                  <a:lnTo>
                    <a:pt x="20599" y="12738"/>
                  </a:lnTo>
                  <a:lnTo>
                    <a:pt x="20699" y="13384"/>
                  </a:lnTo>
                  <a:lnTo>
                    <a:pt x="20699" y="14122"/>
                  </a:lnTo>
                  <a:lnTo>
                    <a:pt x="20599" y="14584"/>
                  </a:lnTo>
                  <a:lnTo>
                    <a:pt x="20599" y="15230"/>
                  </a:lnTo>
                  <a:lnTo>
                    <a:pt x="20499" y="15876"/>
                  </a:lnTo>
                  <a:lnTo>
                    <a:pt x="20399" y="16430"/>
                  </a:lnTo>
                  <a:lnTo>
                    <a:pt x="20399" y="16984"/>
                  </a:lnTo>
                  <a:lnTo>
                    <a:pt x="20199" y="17538"/>
                  </a:lnTo>
                  <a:lnTo>
                    <a:pt x="19999" y="17907"/>
                  </a:lnTo>
                  <a:lnTo>
                    <a:pt x="19799" y="18369"/>
                  </a:lnTo>
                  <a:lnTo>
                    <a:pt x="19499" y="18830"/>
                  </a:lnTo>
                  <a:lnTo>
                    <a:pt x="19199" y="19107"/>
                  </a:lnTo>
                  <a:lnTo>
                    <a:pt x="18900" y="19384"/>
                  </a:lnTo>
                  <a:lnTo>
                    <a:pt x="18499" y="19569"/>
                  </a:lnTo>
                  <a:lnTo>
                    <a:pt x="17999" y="19753"/>
                  </a:lnTo>
                  <a:lnTo>
                    <a:pt x="17699" y="19753"/>
                  </a:lnTo>
                  <a:lnTo>
                    <a:pt x="17199" y="19845"/>
                  </a:lnTo>
                  <a:lnTo>
                    <a:pt x="16699" y="19845"/>
                  </a:lnTo>
                  <a:lnTo>
                    <a:pt x="16200" y="19845"/>
                  </a:lnTo>
                  <a:lnTo>
                    <a:pt x="15599" y="19569"/>
                  </a:lnTo>
                  <a:lnTo>
                    <a:pt x="14999" y="19292"/>
                  </a:lnTo>
                  <a:lnTo>
                    <a:pt x="14299" y="18830"/>
                  </a:lnTo>
                  <a:lnTo>
                    <a:pt x="13699" y="18553"/>
                  </a:lnTo>
                  <a:lnTo>
                    <a:pt x="13500" y="18369"/>
                  </a:lnTo>
                  <a:lnTo>
                    <a:pt x="13299" y="18184"/>
                  </a:lnTo>
                  <a:lnTo>
                    <a:pt x="13099" y="18092"/>
                  </a:lnTo>
                  <a:lnTo>
                    <a:pt x="12899" y="17815"/>
                  </a:lnTo>
                  <a:lnTo>
                    <a:pt x="12799" y="17630"/>
                  </a:lnTo>
                  <a:lnTo>
                    <a:pt x="12499" y="17538"/>
                  </a:lnTo>
                  <a:lnTo>
                    <a:pt x="12399" y="17353"/>
                  </a:lnTo>
                  <a:lnTo>
                    <a:pt x="12199" y="17076"/>
                  </a:lnTo>
                  <a:lnTo>
                    <a:pt x="12099" y="16984"/>
                  </a:lnTo>
                  <a:lnTo>
                    <a:pt x="11899" y="16707"/>
                  </a:lnTo>
                  <a:lnTo>
                    <a:pt x="11699" y="16430"/>
                  </a:lnTo>
                  <a:lnTo>
                    <a:pt x="11499" y="16246"/>
                  </a:lnTo>
                  <a:lnTo>
                    <a:pt x="11499" y="16061"/>
                  </a:lnTo>
                  <a:lnTo>
                    <a:pt x="11299" y="15784"/>
                  </a:lnTo>
                  <a:lnTo>
                    <a:pt x="11099" y="15507"/>
                  </a:lnTo>
                  <a:lnTo>
                    <a:pt x="10999" y="15322"/>
                  </a:lnTo>
                  <a:lnTo>
                    <a:pt x="10699" y="15046"/>
                  </a:lnTo>
                  <a:lnTo>
                    <a:pt x="10599" y="14768"/>
                  </a:lnTo>
                  <a:lnTo>
                    <a:pt x="10399" y="14676"/>
                  </a:lnTo>
                  <a:lnTo>
                    <a:pt x="10299" y="14399"/>
                  </a:lnTo>
                  <a:lnTo>
                    <a:pt x="10199" y="14122"/>
                  </a:lnTo>
                  <a:lnTo>
                    <a:pt x="10099" y="13938"/>
                  </a:lnTo>
                  <a:lnTo>
                    <a:pt x="9899" y="13753"/>
                  </a:lnTo>
                  <a:lnTo>
                    <a:pt x="9699" y="13476"/>
                  </a:lnTo>
                  <a:lnTo>
                    <a:pt x="9699" y="13292"/>
                  </a:lnTo>
                  <a:lnTo>
                    <a:pt x="9699" y="13107"/>
                  </a:lnTo>
                  <a:lnTo>
                    <a:pt x="9499" y="12830"/>
                  </a:lnTo>
                  <a:lnTo>
                    <a:pt x="9499" y="12646"/>
                  </a:lnTo>
                  <a:lnTo>
                    <a:pt x="9299" y="12461"/>
                  </a:lnTo>
                  <a:lnTo>
                    <a:pt x="9299" y="12276"/>
                  </a:lnTo>
                  <a:lnTo>
                    <a:pt x="9199" y="12091"/>
                  </a:lnTo>
                  <a:lnTo>
                    <a:pt x="9099" y="11907"/>
                  </a:lnTo>
                  <a:lnTo>
                    <a:pt x="8999" y="11815"/>
                  </a:lnTo>
                  <a:lnTo>
                    <a:pt x="8999" y="11630"/>
                  </a:lnTo>
                  <a:lnTo>
                    <a:pt x="8999" y="11445"/>
                  </a:lnTo>
                  <a:lnTo>
                    <a:pt x="8799" y="11169"/>
                  </a:lnTo>
                  <a:lnTo>
                    <a:pt x="8599" y="10984"/>
                  </a:lnTo>
                  <a:lnTo>
                    <a:pt x="8499" y="10615"/>
                  </a:lnTo>
                  <a:lnTo>
                    <a:pt x="8399" y="10430"/>
                  </a:lnTo>
                  <a:lnTo>
                    <a:pt x="8299" y="10061"/>
                  </a:lnTo>
                  <a:lnTo>
                    <a:pt x="8199" y="9784"/>
                  </a:lnTo>
                  <a:lnTo>
                    <a:pt x="8100" y="9415"/>
                  </a:lnTo>
                  <a:lnTo>
                    <a:pt x="7999" y="9138"/>
                  </a:lnTo>
                  <a:lnTo>
                    <a:pt x="7999" y="8953"/>
                  </a:lnTo>
                  <a:lnTo>
                    <a:pt x="7899" y="8676"/>
                  </a:lnTo>
                  <a:lnTo>
                    <a:pt x="7899" y="8584"/>
                  </a:lnTo>
                  <a:lnTo>
                    <a:pt x="7799" y="8492"/>
                  </a:lnTo>
                  <a:lnTo>
                    <a:pt x="7899" y="8307"/>
                  </a:lnTo>
                  <a:lnTo>
                    <a:pt x="7899" y="8215"/>
                  </a:lnTo>
                  <a:lnTo>
                    <a:pt x="7899" y="8215"/>
                  </a:lnTo>
                  <a:lnTo>
                    <a:pt x="7899" y="8123"/>
                  </a:lnTo>
                  <a:lnTo>
                    <a:pt x="7899" y="8123"/>
                  </a:lnTo>
                  <a:lnTo>
                    <a:pt x="7799" y="8123"/>
                  </a:lnTo>
                  <a:lnTo>
                    <a:pt x="7799" y="8123"/>
                  </a:lnTo>
                  <a:lnTo>
                    <a:pt x="7799" y="8123"/>
                  </a:lnTo>
                  <a:lnTo>
                    <a:pt x="7799" y="8123"/>
                  </a:lnTo>
                  <a:lnTo>
                    <a:pt x="7999" y="8123"/>
                  </a:lnTo>
                  <a:lnTo>
                    <a:pt x="8199" y="8307"/>
                  </a:lnTo>
                  <a:lnTo>
                    <a:pt x="8499" y="8492"/>
                  </a:lnTo>
                  <a:lnTo>
                    <a:pt x="8599" y="8769"/>
                  </a:lnTo>
                  <a:lnTo>
                    <a:pt x="8999" y="8861"/>
                  </a:lnTo>
                  <a:lnTo>
                    <a:pt x="9199" y="9138"/>
                  </a:lnTo>
                  <a:lnTo>
                    <a:pt x="9499" y="9322"/>
                  </a:lnTo>
                  <a:lnTo>
                    <a:pt x="9699" y="9599"/>
                  </a:lnTo>
                  <a:lnTo>
                    <a:pt x="9999" y="9784"/>
                  </a:lnTo>
                  <a:lnTo>
                    <a:pt x="10199" y="9969"/>
                  </a:lnTo>
                  <a:lnTo>
                    <a:pt x="10499" y="10061"/>
                  </a:lnTo>
                  <a:lnTo>
                    <a:pt x="10599" y="10153"/>
                  </a:lnTo>
                  <a:lnTo>
                    <a:pt x="10699" y="10153"/>
                  </a:lnTo>
                  <a:lnTo>
                    <a:pt x="10800" y="10245"/>
                  </a:lnTo>
                  <a:lnTo>
                    <a:pt x="10899" y="10153"/>
                  </a:lnTo>
                  <a:lnTo>
                    <a:pt x="10999" y="9969"/>
                  </a:lnTo>
                  <a:lnTo>
                    <a:pt x="10999" y="9692"/>
                  </a:lnTo>
                  <a:lnTo>
                    <a:pt x="10999" y="9507"/>
                  </a:lnTo>
                  <a:lnTo>
                    <a:pt x="10800" y="9322"/>
                  </a:lnTo>
                  <a:lnTo>
                    <a:pt x="10599" y="9045"/>
                  </a:lnTo>
                  <a:lnTo>
                    <a:pt x="10499" y="8861"/>
                  </a:lnTo>
                  <a:lnTo>
                    <a:pt x="10199" y="8676"/>
                  </a:lnTo>
                  <a:lnTo>
                    <a:pt x="10099" y="8492"/>
                  </a:lnTo>
                  <a:lnTo>
                    <a:pt x="9799" y="8399"/>
                  </a:lnTo>
                  <a:lnTo>
                    <a:pt x="9499" y="8123"/>
                  </a:lnTo>
                  <a:lnTo>
                    <a:pt x="9299" y="7938"/>
                  </a:lnTo>
                  <a:lnTo>
                    <a:pt x="8899" y="7753"/>
                  </a:lnTo>
                  <a:lnTo>
                    <a:pt x="8699" y="7569"/>
                  </a:lnTo>
                  <a:lnTo>
                    <a:pt x="8299" y="7384"/>
                  </a:lnTo>
                  <a:lnTo>
                    <a:pt x="8199" y="7384"/>
                  </a:lnTo>
                  <a:lnTo>
                    <a:pt x="7899" y="7107"/>
                  </a:lnTo>
                  <a:lnTo>
                    <a:pt x="7799" y="6830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pPr fontAlgn="base"/>
              <a:endParaRPr lang="en-US" sz="115" strike="noStrike" noProof="1"/>
            </a:p>
          </p:txBody>
        </p:sp>
        <p:sp>
          <p:nvSpPr>
            <p:cNvPr id="2058" name="未知"/>
            <p:cNvSpPr>
              <a:spLocks noChangeAspect="1"/>
            </p:cNvSpPr>
            <p:nvPr/>
          </p:nvSpPr>
          <p:spPr>
            <a:xfrm>
              <a:off x="592" y="513"/>
              <a:ext cx="163" cy="530"/>
            </a:xfrm>
            <a:custGeom>
              <a:avLst/>
              <a:gdLst/>
              <a:ahLst/>
              <a:cxnLst>
                <a:cxn ang="0">
                  <a:pos x="156" y="181"/>
                </a:cxn>
                <a:cxn ang="0">
                  <a:pos x="156" y="163"/>
                </a:cxn>
                <a:cxn ang="0">
                  <a:pos x="156" y="143"/>
                </a:cxn>
                <a:cxn ang="0">
                  <a:pos x="156" y="122"/>
                </a:cxn>
                <a:cxn ang="0">
                  <a:pos x="156" y="100"/>
                </a:cxn>
                <a:cxn ang="0">
                  <a:pos x="156" y="79"/>
                </a:cxn>
                <a:cxn ang="0">
                  <a:pos x="154" y="57"/>
                </a:cxn>
                <a:cxn ang="0">
                  <a:pos x="149" y="38"/>
                </a:cxn>
                <a:cxn ang="0">
                  <a:pos x="138" y="20"/>
                </a:cxn>
                <a:cxn ang="0">
                  <a:pos x="127" y="11"/>
                </a:cxn>
                <a:cxn ang="0">
                  <a:pos x="109" y="0"/>
                </a:cxn>
                <a:cxn ang="0">
                  <a:pos x="100" y="2"/>
                </a:cxn>
                <a:cxn ang="0">
                  <a:pos x="93" y="16"/>
                </a:cxn>
                <a:cxn ang="0">
                  <a:pos x="86" y="34"/>
                </a:cxn>
                <a:cxn ang="0">
                  <a:pos x="88" y="61"/>
                </a:cxn>
                <a:cxn ang="0">
                  <a:pos x="91" y="93"/>
                </a:cxn>
                <a:cxn ang="0">
                  <a:pos x="95" y="125"/>
                </a:cxn>
                <a:cxn ang="0">
                  <a:pos x="100" y="159"/>
                </a:cxn>
                <a:cxn ang="0">
                  <a:pos x="104" y="192"/>
                </a:cxn>
                <a:cxn ang="0">
                  <a:pos x="109" y="222"/>
                </a:cxn>
                <a:cxn ang="0">
                  <a:pos x="115" y="251"/>
                </a:cxn>
                <a:cxn ang="0">
                  <a:pos x="118" y="276"/>
                </a:cxn>
                <a:cxn ang="0">
                  <a:pos x="122" y="308"/>
                </a:cxn>
                <a:cxn ang="0">
                  <a:pos x="125" y="335"/>
                </a:cxn>
                <a:cxn ang="0">
                  <a:pos x="122" y="362"/>
                </a:cxn>
                <a:cxn ang="0">
                  <a:pos x="118" y="383"/>
                </a:cxn>
                <a:cxn ang="0">
                  <a:pos x="115" y="405"/>
                </a:cxn>
                <a:cxn ang="0">
                  <a:pos x="106" y="421"/>
                </a:cxn>
                <a:cxn ang="0">
                  <a:pos x="97" y="439"/>
                </a:cxn>
                <a:cxn ang="0">
                  <a:pos x="86" y="453"/>
                </a:cxn>
                <a:cxn ang="0">
                  <a:pos x="70" y="469"/>
                </a:cxn>
                <a:cxn ang="0">
                  <a:pos x="57" y="482"/>
                </a:cxn>
                <a:cxn ang="0">
                  <a:pos x="43" y="494"/>
                </a:cxn>
                <a:cxn ang="0">
                  <a:pos x="27" y="505"/>
                </a:cxn>
                <a:cxn ang="0">
                  <a:pos x="14" y="516"/>
                </a:cxn>
                <a:cxn ang="0">
                  <a:pos x="5" y="525"/>
                </a:cxn>
                <a:cxn ang="0">
                  <a:pos x="0" y="530"/>
                </a:cxn>
                <a:cxn ang="0">
                  <a:pos x="9" y="521"/>
                </a:cxn>
                <a:cxn ang="0">
                  <a:pos x="27" y="507"/>
                </a:cxn>
                <a:cxn ang="0">
                  <a:pos x="45" y="498"/>
                </a:cxn>
                <a:cxn ang="0">
                  <a:pos x="63" y="487"/>
                </a:cxn>
                <a:cxn ang="0">
                  <a:pos x="79" y="478"/>
                </a:cxn>
                <a:cxn ang="0">
                  <a:pos x="95" y="464"/>
                </a:cxn>
                <a:cxn ang="0">
                  <a:pos x="113" y="451"/>
                </a:cxn>
                <a:cxn ang="0">
                  <a:pos x="127" y="439"/>
                </a:cxn>
                <a:cxn ang="0">
                  <a:pos x="143" y="419"/>
                </a:cxn>
                <a:cxn ang="0">
                  <a:pos x="152" y="399"/>
                </a:cxn>
                <a:cxn ang="0">
                  <a:pos x="156" y="378"/>
                </a:cxn>
                <a:cxn ang="0">
                  <a:pos x="158" y="360"/>
                </a:cxn>
                <a:cxn ang="0">
                  <a:pos x="161" y="344"/>
                </a:cxn>
                <a:cxn ang="0">
                  <a:pos x="161" y="326"/>
                </a:cxn>
                <a:cxn ang="0">
                  <a:pos x="163" y="308"/>
                </a:cxn>
                <a:cxn ang="0">
                  <a:pos x="161" y="290"/>
                </a:cxn>
                <a:cxn ang="0">
                  <a:pos x="161" y="274"/>
                </a:cxn>
                <a:cxn ang="0">
                  <a:pos x="161" y="258"/>
                </a:cxn>
                <a:cxn ang="0">
                  <a:pos x="158" y="242"/>
                </a:cxn>
                <a:cxn ang="0">
                  <a:pos x="156" y="224"/>
                </a:cxn>
                <a:cxn ang="0">
                  <a:pos x="154" y="208"/>
                </a:cxn>
                <a:cxn ang="0">
                  <a:pos x="156" y="192"/>
                </a:cxn>
              </a:cxnLst>
              <a:rect l="0" t="0" r="0" b="0"/>
              <a:pathLst>
                <a:path w="21600" h="21600">
                  <a:moveTo>
                    <a:pt x="20699" y="7845"/>
                  </a:moveTo>
                  <a:lnTo>
                    <a:pt x="20399" y="7661"/>
                  </a:lnTo>
                  <a:lnTo>
                    <a:pt x="20699" y="7384"/>
                  </a:lnTo>
                  <a:lnTo>
                    <a:pt x="20399" y="7199"/>
                  </a:lnTo>
                  <a:lnTo>
                    <a:pt x="20699" y="6923"/>
                  </a:lnTo>
                  <a:lnTo>
                    <a:pt x="20699" y="6645"/>
                  </a:lnTo>
                  <a:lnTo>
                    <a:pt x="20699" y="6461"/>
                  </a:lnTo>
                  <a:lnTo>
                    <a:pt x="20699" y="6092"/>
                  </a:lnTo>
                  <a:lnTo>
                    <a:pt x="20699" y="5815"/>
                  </a:lnTo>
                  <a:lnTo>
                    <a:pt x="20999" y="5538"/>
                  </a:lnTo>
                  <a:lnTo>
                    <a:pt x="20999" y="5261"/>
                  </a:lnTo>
                  <a:lnTo>
                    <a:pt x="20699" y="4984"/>
                  </a:lnTo>
                  <a:lnTo>
                    <a:pt x="20999" y="4707"/>
                  </a:lnTo>
                  <a:lnTo>
                    <a:pt x="20999" y="4338"/>
                  </a:lnTo>
                  <a:lnTo>
                    <a:pt x="20699" y="4061"/>
                  </a:lnTo>
                  <a:lnTo>
                    <a:pt x="20999" y="3784"/>
                  </a:lnTo>
                  <a:lnTo>
                    <a:pt x="20999" y="3507"/>
                  </a:lnTo>
                  <a:lnTo>
                    <a:pt x="20699" y="3230"/>
                  </a:lnTo>
                  <a:lnTo>
                    <a:pt x="20399" y="2861"/>
                  </a:lnTo>
                  <a:lnTo>
                    <a:pt x="20399" y="2584"/>
                  </a:lnTo>
                  <a:lnTo>
                    <a:pt x="20399" y="2307"/>
                  </a:lnTo>
                  <a:lnTo>
                    <a:pt x="20099" y="2122"/>
                  </a:lnTo>
                  <a:lnTo>
                    <a:pt x="19799" y="1846"/>
                  </a:lnTo>
                  <a:lnTo>
                    <a:pt x="19799" y="1569"/>
                  </a:lnTo>
                  <a:lnTo>
                    <a:pt x="19199" y="1291"/>
                  </a:lnTo>
                  <a:lnTo>
                    <a:pt x="18599" y="1107"/>
                  </a:lnTo>
                  <a:lnTo>
                    <a:pt x="18299" y="830"/>
                  </a:lnTo>
                  <a:lnTo>
                    <a:pt x="17999" y="738"/>
                  </a:lnTo>
                  <a:lnTo>
                    <a:pt x="17099" y="645"/>
                  </a:lnTo>
                  <a:lnTo>
                    <a:pt x="16799" y="461"/>
                  </a:lnTo>
                  <a:lnTo>
                    <a:pt x="15899" y="276"/>
                  </a:lnTo>
                  <a:lnTo>
                    <a:pt x="15299" y="184"/>
                  </a:lnTo>
                  <a:lnTo>
                    <a:pt x="14399" y="0"/>
                  </a:lnTo>
                  <a:lnTo>
                    <a:pt x="14099" y="92"/>
                  </a:lnTo>
                  <a:lnTo>
                    <a:pt x="13799" y="92"/>
                  </a:lnTo>
                  <a:lnTo>
                    <a:pt x="13199" y="92"/>
                  </a:lnTo>
                  <a:lnTo>
                    <a:pt x="12899" y="184"/>
                  </a:lnTo>
                  <a:lnTo>
                    <a:pt x="12599" y="461"/>
                  </a:lnTo>
                  <a:lnTo>
                    <a:pt x="12299" y="645"/>
                  </a:lnTo>
                  <a:lnTo>
                    <a:pt x="11999" y="830"/>
                  </a:lnTo>
                  <a:lnTo>
                    <a:pt x="11699" y="1107"/>
                  </a:lnTo>
                  <a:lnTo>
                    <a:pt x="11399" y="1384"/>
                  </a:lnTo>
                  <a:lnTo>
                    <a:pt x="11399" y="1753"/>
                  </a:lnTo>
                  <a:lnTo>
                    <a:pt x="11399" y="2122"/>
                  </a:lnTo>
                  <a:lnTo>
                    <a:pt x="11699" y="2492"/>
                  </a:lnTo>
                  <a:lnTo>
                    <a:pt x="11699" y="2861"/>
                  </a:lnTo>
                  <a:lnTo>
                    <a:pt x="11699" y="3230"/>
                  </a:lnTo>
                  <a:lnTo>
                    <a:pt x="11999" y="3784"/>
                  </a:lnTo>
                  <a:lnTo>
                    <a:pt x="11999" y="4246"/>
                  </a:lnTo>
                  <a:lnTo>
                    <a:pt x="12299" y="4615"/>
                  </a:lnTo>
                  <a:lnTo>
                    <a:pt x="12599" y="5076"/>
                  </a:lnTo>
                  <a:lnTo>
                    <a:pt x="12899" y="5630"/>
                  </a:lnTo>
                  <a:lnTo>
                    <a:pt x="12899" y="5999"/>
                  </a:lnTo>
                  <a:lnTo>
                    <a:pt x="13199" y="6461"/>
                  </a:lnTo>
                  <a:lnTo>
                    <a:pt x="13199" y="7015"/>
                  </a:lnTo>
                  <a:lnTo>
                    <a:pt x="13500" y="7384"/>
                  </a:lnTo>
                  <a:lnTo>
                    <a:pt x="13799" y="7845"/>
                  </a:lnTo>
                  <a:lnTo>
                    <a:pt x="14099" y="8215"/>
                  </a:lnTo>
                  <a:lnTo>
                    <a:pt x="14399" y="8861"/>
                  </a:lnTo>
                  <a:lnTo>
                    <a:pt x="14399" y="9045"/>
                  </a:lnTo>
                  <a:lnTo>
                    <a:pt x="14699" y="9507"/>
                  </a:lnTo>
                  <a:lnTo>
                    <a:pt x="14999" y="9876"/>
                  </a:lnTo>
                  <a:lnTo>
                    <a:pt x="15299" y="10245"/>
                  </a:lnTo>
                  <a:lnTo>
                    <a:pt x="14999" y="10522"/>
                  </a:lnTo>
                  <a:lnTo>
                    <a:pt x="15299" y="10707"/>
                  </a:lnTo>
                  <a:lnTo>
                    <a:pt x="15599" y="11261"/>
                  </a:lnTo>
                  <a:lnTo>
                    <a:pt x="15599" y="11722"/>
                  </a:lnTo>
                  <a:lnTo>
                    <a:pt x="15899" y="12091"/>
                  </a:lnTo>
                  <a:lnTo>
                    <a:pt x="16200" y="12553"/>
                  </a:lnTo>
                  <a:lnTo>
                    <a:pt x="16200" y="12922"/>
                  </a:lnTo>
                  <a:lnTo>
                    <a:pt x="16200" y="13384"/>
                  </a:lnTo>
                  <a:lnTo>
                    <a:pt x="16499" y="13661"/>
                  </a:lnTo>
                  <a:lnTo>
                    <a:pt x="16499" y="14030"/>
                  </a:lnTo>
                  <a:lnTo>
                    <a:pt x="16499" y="14399"/>
                  </a:lnTo>
                  <a:lnTo>
                    <a:pt x="16200" y="14768"/>
                  </a:lnTo>
                  <a:lnTo>
                    <a:pt x="16200" y="15046"/>
                  </a:lnTo>
                  <a:lnTo>
                    <a:pt x="15899" y="15322"/>
                  </a:lnTo>
                  <a:lnTo>
                    <a:pt x="15599" y="15599"/>
                  </a:lnTo>
                  <a:lnTo>
                    <a:pt x="15599" y="15876"/>
                  </a:lnTo>
                  <a:lnTo>
                    <a:pt x="15299" y="16153"/>
                  </a:lnTo>
                  <a:lnTo>
                    <a:pt x="15299" y="16522"/>
                  </a:lnTo>
                  <a:lnTo>
                    <a:pt x="14699" y="16615"/>
                  </a:lnTo>
                  <a:lnTo>
                    <a:pt x="14399" y="16892"/>
                  </a:lnTo>
                  <a:lnTo>
                    <a:pt x="14099" y="17168"/>
                  </a:lnTo>
                  <a:lnTo>
                    <a:pt x="13799" y="17445"/>
                  </a:lnTo>
                  <a:lnTo>
                    <a:pt x="13500" y="17630"/>
                  </a:lnTo>
                  <a:lnTo>
                    <a:pt x="12899" y="17907"/>
                  </a:lnTo>
                  <a:lnTo>
                    <a:pt x="11999" y="18092"/>
                  </a:lnTo>
                  <a:lnTo>
                    <a:pt x="11699" y="18369"/>
                  </a:lnTo>
                  <a:lnTo>
                    <a:pt x="11399" y="18461"/>
                  </a:lnTo>
                  <a:lnTo>
                    <a:pt x="10800" y="18645"/>
                  </a:lnTo>
                  <a:lnTo>
                    <a:pt x="9899" y="18923"/>
                  </a:lnTo>
                  <a:lnTo>
                    <a:pt x="9299" y="19107"/>
                  </a:lnTo>
                  <a:lnTo>
                    <a:pt x="8699" y="19292"/>
                  </a:lnTo>
                  <a:lnTo>
                    <a:pt x="7799" y="19569"/>
                  </a:lnTo>
                  <a:lnTo>
                    <a:pt x="7499" y="19661"/>
                  </a:lnTo>
                  <a:lnTo>
                    <a:pt x="6599" y="19938"/>
                  </a:lnTo>
                  <a:lnTo>
                    <a:pt x="5999" y="20030"/>
                  </a:lnTo>
                  <a:lnTo>
                    <a:pt x="5699" y="20122"/>
                  </a:lnTo>
                  <a:lnTo>
                    <a:pt x="5099" y="20307"/>
                  </a:lnTo>
                  <a:lnTo>
                    <a:pt x="4199" y="20399"/>
                  </a:lnTo>
                  <a:lnTo>
                    <a:pt x="3599" y="20584"/>
                  </a:lnTo>
                  <a:lnTo>
                    <a:pt x="3299" y="20676"/>
                  </a:lnTo>
                  <a:lnTo>
                    <a:pt x="2700" y="20861"/>
                  </a:lnTo>
                  <a:lnTo>
                    <a:pt x="1799" y="21045"/>
                  </a:lnTo>
                  <a:lnTo>
                    <a:pt x="1499" y="21230"/>
                  </a:lnTo>
                  <a:lnTo>
                    <a:pt x="899" y="21322"/>
                  </a:lnTo>
                  <a:lnTo>
                    <a:pt x="599" y="21415"/>
                  </a:lnTo>
                  <a:lnTo>
                    <a:pt x="0" y="21507"/>
                  </a:lnTo>
                  <a:lnTo>
                    <a:pt x="0" y="21600"/>
                  </a:lnTo>
                  <a:lnTo>
                    <a:pt x="0" y="21600"/>
                  </a:lnTo>
                  <a:lnTo>
                    <a:pt x="0" y="21507"/>
                  </a:lnTo>
                  <a:lnTo>
                    <a:pt x="299" y="21415"/>
                  </a:lnTo>
                  <a:lnTo>
                    <a:pt x="1199" y="21230"/>
                  </a:lnTo>
                  <a:lnTo>
                    <a:pt x="1799" y="21045"/>
                  </a:lnTo>
                  <a:lnTo>
                    <a:pt x="2700" y="20861"/>
                  </a:lnTo>
                  <a:lnTo>
                    <a:pt x="3599" y="20676"/>
                  </a:lnTo>
                  <a:lnTo>
                    <a:pt x="4199" y="20492"/>
                  </a:lnTo>
                  <a:lnTo>
                    <a:pt x="5099" y="20492"/>
                  </a:lnTo>
                  <a:lnTo>
                    <a:pt x="5999" y="20307"/>
                  </a:lnTo>
                  <a:lnTo>
                    <a:pt x="6899" y="20215"/>
                  </a:lnTo>
                  <a:lnTo>
                    <a:pt x="7799" y="20030"/>
                  </a:lnTo>
                  <a:lnTo>
                    <a:pt x="8399" y="19845"/>
                  </a:lnTo>
                  <a:lnTo>
                    <a:pt x="9299" y="19753"/>
                  </a:lnTo>
                  <a:lnTo>
                    <a:pt x="9899" y="19569"/>
                  </a:lnTo>
                  <a:lnTo>
                    <a:pt x="10499" y="19476"/>
                  </a:lnTo>
                  <a:lnTo>
                    <a:pt x="11399" y="19199"/>
                  </a:lnTo>
                  <a:lnTo>
                    <a:pt x="12299" y="19015"/>
                  </a:lnTo>
                  <a:lnTo>
                    <a:pt x="12599" y="18923"/>
                  </a:lnTo>
                  <a:lnTo>
                    <a:pt x="13799" y="18738"/>
                  </a:lnTo>
                  <a:lnTo>
                    <a:pt x="14699" y="18553"/>
                  </a:lnTo>
                  <a:lnTo>
                    <a:pt x="14999" y="18369"/>
                  </a:lnTo>
                  <a:lnTo>
                    <a:pt x="15899" y="18184"/>
                  </a:lnTo>
                  <a:lnTo>
                    <a:pt x="16799" y="17999"/>
                  </a:lnTo>
                  <a:lnTo>
                    <a:pt x="16799" y="17907"/>
                  </a:lnTo>
                  <a:lnTo>
                    <a:pt x="17699" y="17630"/>
                  </a:lnTo>
                  <a:lnTo>
                    <a:pt x="17999" y="17353"/>
                  </a:lnTo>
                  <a:lnTo>
                    <a:pt x="18900" y="17076"/>
                  </a:lnTo>
                  <a:lnTo>
                    <a:pt x="19199" y="16892"/>
                  </a:lnTo>
                  <a:lnTo>
                    <a:pt x="19799" y="16615"/>
                  </a:lnTo>
                  <a:lnTo>
                    <a:pt x="20099" y="16246"/>
                  </a:lnTo>
                  <a:lnTo>
                    <a:pt x="20099" y="16061"/>
                  </a:lnTo>
                  <a:lnTo>
                    <a:pt x="20699" y="15784"/>
                  </a:lnTo>
                  <a:lnTo>
                    <a:pt x="20699" y="15415"/>
                  </a:lnTo>
                  <a:lnTo>
                    <a:pt x="20999" y="14953"/>
                  </a:lnTo>
                  <a:lnTo>
                    <a:pt x="20999" y="14768"/>
                  </a:lnTo>
                  <a:lnTo>
                    <a:pt x="20999" y="14676"/>
                  </a:lnTo>
                  <a:lnTo>
                    <a:pt x="20999" y="14492"/>
                  </a:lnTo>
                  <a:lnTo>
                    <a:pt x="20999" y="14215"/>
                  </a:lnTo>
                  <a:lnTo>
                    <a:pt x="21299" y="14030"/>
                  </a:lnTo>
                  <a:lnTo>
                    <a:pt x="21299" y="13753"/>
                  </a:lnTo>
                  <a:lnTo>
                    <a:pt x="21299" y="13569"/>
                  </a:lnTo>
                  <a:lnTo>
                    <a:pt x="21299" y="13292"/>
                  </a:lnTo>
                  <a:lnTo>
                    <a:pt x="21299" y="13107"/>
                  </a:lnTo>
                  <a:lnTo>
                    <a:pt x="21299" y="12922"/>
                  </a:lnTo>
                  <a:lnTo>
                    <a:pt x="21600" y="12553"/>
                  </a:lnTo>
                  <a:lnTo>
                    <a:pt x="21299" y="12369"/>
                  </a:lnTo>
                  <a:lnTo>
                    <a:pt x="21600" y="12091"/>
                  </a:lnTo>
                  <a:lnTo>
                    <a:pt x="21299" y="11815"/>
                  </a:lnTo>
                  <a:lnTo>
                    <a:pt x="20999" y="11538"/>
                  </a:lnTo>
                  <a:lnTo>
                    <a:pt x="21299" y="11445"/>
                  </a:lnTo>
                  <a:lnTo>
                    <a:pt x="21299" y="11169"/>
                  </a:lnTo>
                  <a:lnTo>
                    <a:pt x="21299" y="10892"/>
                  </a:lnTo>
                  <a:lnTo>
                    <a:pt x="20999" y="10707"/>
                  </a:lnTo>
                  <a:lnTo>
                    <a:pt x="21299" y="10522"/>
                  </a:lnTo>
                  <a:lnTo>
                    <a:pt x="20999" y="10245"/>
                  </a:lnTo>
                  <a:lnTo>
                    <a:pt x="21299" y="9969"/>
                  </a:lnTo>
                  <a:lnTo>
                    <a:pt x="20999" y="9876"/>
                  </a:lnTo>
                  <a:lnTo>
                    <a:pt x="20999" y="9599"/>
                  </a:lnTo>
                  <a:lnTo>
                    <a:pt x="20699" y="9322"/>
                  </a:lnTo>
                  <a:lnTo>
                    <a:pt x="20699" y="9138"/>
                  </a:lnTo>
                  <a:lnTo>
                    <a:pt x="20699" y="8861"/>
                  </a:lnTo>
                  <a:lnTo>
                    <a:pt x="20699" y="8676"/>
                  </a:lnTo>
                  <a:lnTo>
                    <a:pt x="20399" y="8492"/>
                  </a:lnTo>
                  <a:lnTo>
                    <a:pt x="20699" y="8307"/>
                  </a:lnTo>
                  <a:lnTo>
                    <a:pt x="20399" y="8030"/>
                  </a:lnTo>
                  <a:lnTo>
                    <a:pt x="20699" y="784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pPr fontAlgn="base"/>
              <a:endParaRPr lang="en-US" sz="115" strike="noStrike" noProof="1"/>
            </a:p>
          </p:txBody>
        </p:sp>
        <p:sp>
          <p:nvSpPr>
            <p:cNvPr id="2059" name="未知"/>
            <p:cNvSpPr>
              <a:spLocks noChangeAspect="1"/>
            </p:cNvSpPr>
            <p:nvPr/>
          </p:nvSpPr>
          <p:spPr>
            <a:xfrm>
              <a:off x="297" y="499"/>
              <a:ext cx="352" cy="408"/>
            </a:xfrm>
            <a:custGeom>
              <a:avLst/>
              <a:gdLst/>
              <a:ahLst/>
              <a:cxnLst>
                <a:cxn ang="0">
                  <a:pos x="179" y="34"/>
                </a:cxn>
                <a:cxn ang="0">
                  <a:pos x="157" y="48"/>
                </a:cxn>
                <a:cxn ang="0">
                  <a:pos x="132" y="61"/>
                </a:cxn>
                <a:cxn ang="0">
                  <a:pos x="104" y="75"/>
                </a:cxn>
                <a:cxn ang="0">
                  <a:pos x="79" y="91"/>
                </a:cxn>
                <a:cxn ang="0">
                  <a:pos x="54" y="104"/>
                </a:cxn>
                <a:cxn ang="0">
                  <a:pos x="30" y="118"/>
                </a:cxn>
                <a:cxn ang="0">
                  <a:pos x="7" y="134"/>
                </a:cxn>
                <a:cxn ang="0">
                  <a:pos x="7" y="136"/>
                </a:cxn>
                <a:cxn ang="0">
                  <a:pos x="34" y="129"/>
                </a:cxn>
                <a:cxn ang="0">
                  <a:pos x="68" y="118"/>
                </a:cxn>
                <a:cxn ang="0">
                  <a:pos x="98" y="107"/>
                </a:cxn>
                <a:cxn ang="0">
                  <a:pos x="116" y="93"/>
                </a:cxn>
                <a:cxn ang="0">
                  <a:pos x="134" y="77"/>
                </a:cxn>
                <a:cxn ang="0">
                  <a:pos x="159" y="63"/>
                </a:cxn>
                <a:cxn ang="0">
                  <a:pos x="182" y="52"/>
                </a:cxn>
                <a:cxn ang="0">
                  <a:pos x="204" y="43"/>
                </a:cxn>
                <a:cxn ang="0">
                  <a:pos x="229" y="39"/>
                </a:cxn>
                <a:cxn ang="0">
                  <a:pos x="248" y="39"/>
                </a:cxn>
                <a:cxn ang="0">
                  <a:pos x="266" y="48"/>
                </a:cxn>
                <a:cxn ang="0">
                  <a:pos x="282" y="73"/>
                </a:cxn>
                <a:cxn ang="0">
                  <a:pos x="295" y="102"/>
                </a:cxn>
                <a:cxn ang="0">
                  <a:pos x="302" y="134"/>
                </a:cxn>
                <a:cxn ang="0">
                  <a:pos x="307" y="168"/>
                </a:cxn>
                <a:cxn ang="0">
                  <a:pos x="307" y="202"/>
                </a:cxn>
                <a:cxn ang="0">
                  <a:pos x="304" y="231"/>
                </a:cxn>
                <a:cxn ang="0">
                  <a:pos x="300" y="263"/>
                </a:cxn>
                <a:cxn ang="0">
                  <a:pos x="295" y="292"/>
                </a:cxn>
                <a:cxn ang="0">
                  <a:pos x="284" y="290"/>
                </a:cxn>
                <a:cxn ang="0">
                  <a:pos x="254" y="263"/>
                </a:cxn>
                <a:cxn ang="0">
                  <a:pos x="223" y="238"/>
                </a:cxn>
                <a:cxn ang="0">
                  <a:pos x="207" y="240"/>
                </a:cxn>
                <a:cxn ang="0">
                  <a:pos x="218" y="281"/>
                </a:cxn>
                <a:cxn ang="0">
                  <a:pos x="238" y="311"/>
                </a:cxn>
                <a:cxn ang="0">
                  <a:pos x="263" y="340"/>
                </a:cxn>
                <a:cxn ang="0">
                  <a:pos x="279" y="369"/>
                </a:cxn>
                <a:cxn ang="0">
                  <a:pos x="295" y="394"/>
                </a:cxn>
                <a:cxn ang="0">
                  <a:pos x="318" y="406"/>
                </a:cxn>
                <a:cxn ang="0">
                  <a:pos x="345" y="406"/>
                </a:cxn>
                <a:cxn ang="0">
                  <a:pos x="352" y="403"/>
                </a:cxn>
                <a:cxn ang="0">
                  <a:pos x="347" y="381"/>
                </a:cxn>
                <a:cxn ang="0">
                  <a:pos x="347" y="340"/>
                </a:cxn>
                <a:cxn ang="0">
                  <a:pos x="350" y="301"/>
                </a:cxn>
                <a:cxn ang="0">
                  <a:pos x="350" y="267"/>
                </a:cxn>
                <a:cxn ang="0">
                  <a:pos x="350" y="245"/>
                </a:cxn>
                <a:cxn ang="0">
                  <a:pos x="347" y="227"/>
                </a:cxn>
                <a:cxn ang="0">
                  <a:pos x="345" y="206"/>
                </a:cxn>
                <a:cxn ang="0">
                  <a:pos x="343" y="184"/>
                </a:cxn>
                <a:cxn ang="0">
                  <a:pos x="341" y="161"/>
                </a:cxn>
                <a:cxn ang="0">
                  <a:pos x="338" y="138"/>
                </a:cxn>
                <a:cxn ang="0">
                  <a:pos x="334" y="113"/>
                </a:cxn>
                <a:cxn ang="0">
                  <a:pos x="332" y="91"/>
                </a:cxn>
                <a:cxn ang="0">
                  <a:pos x="311" y="36"/>
                </a:cxn>
                <a:cxn ang="0">
                  <a:pos x="275" y="7"/>
                </a:cxn>
                <a:cxn ang="0">
                  <a:pos x="234" y="2"/>
                </a:cxn>
                <a:cxn ang="0">
                  <a:pos x="198" y="16"/>
                </a:cxn>
              </a:cxnLst>
              <a:rect l="0" t="0" r="0" b="0"/>
              <a:pathLst>
                <a:path w="21600" h="21600">
                  <a:moveTo>
                    <a:pt x="11845" y="1079"/>
                  </a:moveTo>
                  <a:lnTo>
                    <a:pt x="11705" y="1319"/>
                  </a:lnTo>
                  <a:lnTo>
                    <a:pt x="11287" y="1559"/>
                  </a:lnTo>
                  <a:lnTo>
                    <a:pt x="11008" y="1799"/>
                  </a:lnTo>
                  <a:lnTo>
                    <a:pt x="10590" y="1919"/>
                  </a:lnTo>
                  <a:lnTo>
                    <a:pt x="10172" y="2159"/>
                  </a:lnTo>
                  <a:lnTo>
                    <a:pt x="9754" y="2399"/>
                  </a:lnTo>
                  <a:lnTo>
                    <a:pt x="9615" y="2519"/>
                  </a:lnTo>
                  <a:lnTo>
                    <a:pt x="9197" y="2759"/>
                  </a:lnTo>
                  <a:lnTo>
                    <a:pt x="8779" y="2879"/>
                  </a:lnTo>
                  <a:lnTo>
                    <a:pt x="8361" y="3119"/>
                  </a:lnTo>
                  <a:lnTo>
                    <a:pt x="8082" y="3239"/>
                  </a:lnTo>
                  <a:lnTo>
                    <a:pt x="7524" y="3359"/>
                  </a:lnTo>
                  <a:lnTo>
                    <a:pt x="7246" y="3599"/>
                  </a:lnTo>
                  <a:lnTo>
                    <a:pt x="6828" y="3719"/>
                  </a:lnTo>
                  <a:lnTo>
                    <a:pt x="6410" y="3959"/>
                  </a:lnTo>
                  <a:lnTo>
                    <a:pt x="5991" y="4199"/>
                  </a:lnTo>
                  <a:lnTo>
                    <a:pt x="5574" y="4319"/>
                  </a:lnTo>
                  <a:lnTo>
                    <a:pt x="5295" y="4559"/>
                  </a:lnTo>
                  <a:lnTo>
                    <a:pt x="4877" y="4799"/>
                  </a:lnTo>
                  <a:lnTo>
                    <a:pt x="4459" y="4919"/>
                  </a:lnTo>
                  <a:lnTo>
                    <a:pt x="4041" y="5159"/>
                  </a:lnTo>
                  <a:lnTo>
                    <a:pt x="3762" y="5279"/>
                  </a:lnTo>
                  <a:lnTo>
                    <a:pt x="3344" y="5519"/>
                  </a:lnTo>
                  <a:lnTo>
                    <a:pt x="2926" y="5759"/>
                  </a:lnTo>
                  <a:lnTo>
                    <a:pt x="2508" y="5879"/>
                  </a:lnTo>
                  <a:lnTo>
                    <a:pt x="2229" y="6119"/>
                  </a:lnTo>
                  <a:lnTo>
                    <a:pt x="1811" y="6239"/>
                  </a:lnTo>
                  <a:lnTo>
                    <a:pt x="1393" y="6479"/>
                  </a:lnTo>
                  <a:lnTo>
                    <a:pt x="1114" y="6599"/>
                  </a:lnTo>
                  <a:lnTo>
                    <a:pt x="696" y="6839"/>
                  </a:lnTo>
                  <a:lnTo>
                    <a:pt x="417" y="7079"/>
                  </a:lnTo>
                  <a:lnTo>
                    <a:pt x="0" y="7319"/>
                  </a:lnTo>
                  <a:lnTo>
                    <a:pt x="0" y="7319"/>
                  </a:lnTo>
                  <a:lnTo>
                    <a:pt x="139" y="7319"/>
                  </a:lnTo>
                  <a:lnTo>
                    <a:pt x="417" y="7199"/>
                  </a:lnTo>
                  <a:lnTo>
                    <a:pt x="696" y="7199"/>
                  </a:lnTo>
                  <a:lnTo>
                    <a:pt x="1254" y="7079"/>
                  </a:lnTo>
                  <a:lnTo>
                    <a:pt x="1532" y="6959"/>
                  </a:lnTo>
                  <a:lnTo>
                    <a:pt x="2090" y="6839"/>
                  </a:lnTo>
                  <a:lnTo>
                    <a:pt x="2647" y="6719"/>
                  </a:lnTo>
                  <a:lnTo>
                    <a:pt x="3344" y="6479"/>
                  </a:lnTo>
                  <a:lnTo>
                    <a:pt x="3623" y="6479"/>
                  </a:lnTo>
                  <a:lnTo>
                    <a:pt x="4180" y="6239"/>
                  </a:lnTo>
                  <a:lnTo>
                    <a:pt x="4877" y="5999"/>
                  </a:lnTo>
                  <a:lnTo>
                    <a:pt x="5434" y="5879"/>
                  </a:lnTo>
                  <a:lnTo>
                    <a:pt x="5852" y="5759"/>
                  </a:lnTo>
                  <a:lnTo>
                    <a:pt x="5991" y="5639"/>
                  </a:lnTo>
                  <a:lnTo>
                    <a:pt x="6410" y="5279"/>
                  </a:lnTo>
                  <a:lnTo>
                    <a:pt x="6689" y="5279"/>
                  </a:lnTo>
                  <a:lnTo>
                    <a:pt x="6967" y="5039"/>
                  </a:lnTo>
                  <a:lnTo>
                    <a:pt x="7106" y="4919"/>
                  </a:lnTo>
                  <a:lnTo>
                    <a:pt x="7524" y="4559"/>
                  </a:lnTo>
                  <a:lnTo>
                    <a:pt x="7803" y="4559"/>
                  </a:lnTo>
                  <a:lnTo>
                    <a:pt x="7803" y="4319"/>
                  </a:lnTo>
                  <a:lnTo>
                    <a:pt x="8221" y="4079"/>
                  </a:lnTo>
                  <a:lnTo>
                    <a:pt x="8639" y="3959"/>
                  </a:lnTo>
                  <a:lnTo>
                    <a:pt x="9057" y="3719"/>
                  </a:lnTo>
                  <a:lnTo>
                    <a:pt x="9336" y="3599"/>
                  </a:lnTo>
                  <a:lnTo>
                    <a:pt x="9754" y="3359"/>
                  </a:lnTo>
                  <a:lnTo>
                    <a:pt x="10033" y="3239"/>
                  </a:lnTo>
                  <a:lnTo>
                    <a:pt x="10451" y="3119"/>
                  </a:lnTo>
                  <a:lnTo>
                    <a:pt x="10869" y="2879"/>
                  </a:lnTo>
                  <a:lnTo>
                    <a:pt x="11148" y="2759"/>
                  </a:lnTo>
                  <a:lnTo>
                    <a:pt x="11566" y="2639"/>
                  </a:lnTo>
                  <a:lnTo>
                    <a:pt x="11845" y="2519"/>
                  </a:lnTo>
                  <a:lnTo>
                    <a:pt x="12123" y="2399"/>
                  </a:lnTo>
                  <a:lnTo>
                    <a:pt x="12541" y="2279"/>
                  </a:lnTo>
                  <a:lnTo>
                    <a:pt x="12959" y="2279"/>
                  </a:lnTo>
                  <a:lnTo>
                    <a:pt x="13378" y="2159"/>
                  </a:lnTo>
                  <a:lnTo>
                    <a:pt x="13656" y="2159"/>
                  </a:lnTo>
                  <a:lnTo>
                    <a:pt x="14074" y="2039"/>
                  </a:lnTo>
                  <a:lnTo>
                    <a:pt x="14213" y="2039"/>
                  </a:lnTo>
                  <a:lnTo>
                    <a:pt x="14632" y="2039"/>
                  </a:lnTo>
                  <a:lnTo>
                    <a:pt x="14910" y="2039"/>
                  </a:lnTo>
                  <a:lnTo>
                    <a:pt x="15189" y="2039"/>
                  </a:lnTo>
                  <a:lnTo>
                    <a:pt x="15468" y="2159"/>
                  </a:lnTo>
                  <a:lnTo>
                    <a:pt x="15746" y="2279"/>
                  </a:lnTo>
                  <a:lnTo>
                    <a:pt x="16025" y="2399"/>
                  </a:lnTo>
                  <a:lnTo>
                    <a:pt x="16304" y="2519"/>
                  </a:lnTo>
                  <a:lnTo>
                    <a:pt x="16582" y="2639"/>
                  </a:lnTo>
                  <a:lnTo>
                    <a:pt x="16861" y="3119"/>
                  </a:lnTo>
                  <a:lnTo>
                    <a:pt x="17001" y="3479"/>
                  </a:lnTo>
                  <a:lnTo>
                    <a:pt x="17279" y="3839"/>
                  </a:lnTo>
                  <a:lnTo>
                    <a:pt x="17558" y="4079"/>
                  </a:lnTo>
                  <a:lnTo>
                    <a:pt x="17697" y="4559"/>
                  </a:lnTo>
                  <a:lnTo>
                    <a:pt x="17837" y="5039"/>
                  </a:lnTo>
                  <a:lnTo>
                    <a:pt x="18115" y="5400"/>
                  </a:lnTo>
                  <a:lnTo>
                    <a:pt x="18255" y="5759"/>
                  </a:lnTo>
                  <a:lnTo>
                    <a:pt x="18255" y="6119"/>
                  </a:lnTo>
                  <a:lnTo>
                    <a:pt x="18394" y="6599"/>
                  </a:lnTo>
                  <a:lnTo>
                    <a:pt x="18534" y="7079"/>
                  </a:lnTo>
                  <a:lnTo>
                    <a:pt x="18673" y="7439"/>
                  </a:lnTo>
                  <a:lnTo>
                    <a:pt x="18673" y="7919"/>
                  </a:lnTo>
                  <a:lnTo>
                    <a:pt x="18673" y="8399"/>
                  </a:lnTo>
                  <a:lnTo>
                    <a:pt x="18812" y="8879"/>
                  </a:lnTo>
                  <a:lnTo>
                    <a:pt x="18812" y="9359"/>
                  </a:lnTo>
                  <a:lnTo>
                    <a:pt x="18812" y="9719"/>
                  </a:lnTo>
                  <a:lnTo>
                    <a:pt x="18673" y="10199"/>
                  </a:lnTo>
                  <a:lnTo>
                    <a:pt x="18812" y="10679"/>
                  </a:lnTo>
                  <a:lnTo>
                    <a:pt x="18812" y="11159"/>
                  </a:lnTo>
                  <a:lnTo>
                    <a:pt x="18812" y="11639"/>
                  </a:lnTo>
                  <a:lnTo>
                    <a:pt x="18673" y="11999"/>
                  </a:lnTo>
                  <a:lnTo>
                    <a:pt x="18673" y="12239"/>
                  </a:lnTo>
                  <a:lnTo>
                    <a:pt x="18673" y="12719"/>
                  </a:lnTo>
                  <a:lnTo>
                    <a:pt x="18673" y="13079"/>
                  </a:lnTo>
                  <a:lnTo>
                    <a:pt x="18394" y="13559"/>
                  </a:lnTo>
                  <a:lnTo>
                    <a:pt x="18394" y="13919"/>
                  </a:lnTo>
                  <a:lnTo>
                    <a:pt x="18394" y="14279"/>
                  </a:lnTo>
                  <a:lnTo>
                    <a:pt x="18115" y="14639"/>
                  </a:lnTo>
                  <a:lnTo>
                    <a:pt x="18115" y="14999"/>
                  </a:lnTo>
                  <a:lnTo>
                    <a:pt x="18115" y="15479"/>
                  </a:lnTo>
                  <a:lnTo>
                    <a:pt x="17837" y="15719"/>
                  </a:lnTo>
                  <a:lnTo>
                    <a:pt x="17837" y="15719"/>
                  </a:lnTo>
                  <a:lnTo>
                    <a:pt x="17558" y="15599"/>
                  </a:lnTo>
                  <a:lnTo>
                    <a:pt x="17419" y="15359"/>
                  </a:lnTo>
                  <a:lnTo>
                    <a:pt x="17001" y="15119"/>
                  </a:lnTo>
                  <a:lnTo>
                    <a:pt x="16582" y="14759"/>
                  </a:lnTo>
                  <a:lnTo>
                    <a:pt x="16025" y="14279"/>
                  </a:lnTo>
                  <a:lnTo>
                    <a:pt x="15607" y="13919"/>
                  </a:lnTo>
                  <a:lnTo>
                    <a:pt x="15050" y="13559"/>
                  </a:lnTo>
                  <a:lnTo>
                    <a:pt x="14492" y="13079"/>
                  </a:lnTo>
                  <a:lnTo>
                    <a:pt x="14074" y="12839"/>
                  </a:lnTo>
                  <a:lnTo>
                    <a:pt x="13656" y="12599"/>
                  </a:lnTo>
                  <a:lnTo>
                    <a:pt x="13378" y="12479"/>
                  </a:lnTo>
                  <a:lnTo>
                    <a:pt x="13099" y="12359"/>
                  </a:lnTo>
                  <a:lnTo>
                    <a:pt x="12820" y="12599"/>
                  </a:lnTo>
                  <a:lnTo>
                    <a:pt x="12680" y="12719"/>
                  </a:lnTo>
                  <a:lnTo>
                    <a:pt x="12820" y="13199"/>
                  </a:lnTo>
                  <a:lnTo>
                    <a:pt x="12959" y="13919"/>
                  </a:lnTo>
                  <a:lnTo>
                    <a:pt x="13099" y="14519"/>
                  </a:lnTo>
                  <a:lnTo>
                    <a:pt x="13378" y="14879"/>
                  </a:lnTo>
                  <a:lnTo>
                    <a:pt x="13656" y="15359"/>
                  </a:lnTo>
                  <a:lnTo>
                    <a:pt x="14074" y="15839"/>
                  </a:lnTo>
                  <a:lnTo>
                    <a:pt x="14353" y="16200"/>
                  </a:lnTo>
                  <a:lnTo>
                    <a:pt x="14632" y="16439"/>
                  </a:lnTo>
                  <a:lnTo>
                    <a:pt x="15189" y="16799"/>
                  </a:lnTo>
                  <a:lnTo>
                    <a:pt x="15468" y="17279"/>
                  </a:lnTo>
                  <a:lnTo>
                    <a:pt x="15746" y="17519"/>
                  </a:lnTo>
                  <a:lnTo>
                    <a:pt x="16165" y="17999"/>
                  </a:lnTo>
                  <a:lnTo>
                    <a:pt x="16304" y="18239"/>
                  </a:lnTo>
                  <a:lnTo>
                    <a:pt x="16722" y="18599"/>
                  </a:lnTo>
                  <a:lnTo>
                    <a:pt x="17001" y="19079"/>
                  </a:lnTo>
                  <a:lnTo>
                    <a:pt x="17140" y="19559"/>
                  </a:lnTo>
                  <a:lnTo>
                    <a:pt x="17419" y="19919"/>
                  </a:lnTo>
                  <a:lnTo>
                    <a:pt x="17558" y="20279"/>
                  </a:lnTo>
                  <a:lnTo>
                    <a:pt x="17837" y="20639"/>
                  </a:lnTo>
                  <a:lnTo>
                    <a:pt x="18115" y="20879"/>
                  </a:lnTo>
                  <a:lnTo>
                    <a:pt x="18394" y="21119"/>
                  </a:lnTo>
                  <a:lnTo>
                    <a:pt x="18952" y="21239"/>
                  </a:lnTo>
                  <a:lnTo>
                    <a:pt x="19091" y="21479"/>
                  </a:lnTo>
                  <a:lnTo>
                    <a:pt x="19509" y="21479"/>
                  </a:lnTo>
                  <a:lnTo>
                    <a:pt x="19927" y="21479"/>
                  </a:lnTo>
                  <a:lnTo>
                    <a:pt x="20345" y="21479"/>
                  </a:lnTo>
                  <a:lnTo>
                    <a:pt x="20763" y="21600"/>
                  </a:lnTo>
                  <a:lnTo>
                    <a:pt x="21181" y="21479"/>
                  </a:lnTo>
                  <a:lnTo>
                    <a:pt x="21460" y="21600"/>
                  </a:lnTo>
                  <a:lnTo>
                    <a:pt x="21321" y="21479"/>
                  </a:lnTo>
                  <a:lnTo>
                    <a:pt x="21600" y="21359"/>
                  </a:lnTo>
                  <a:lnTo>
                    <a:pt x="21600" y="21359"/>
                  </a:lnTo>
                  <a:lnTo>
                    <a:pt x="21600" y="21239"/>
                  </a:lnTo>
                  <a:lnTo>
                    <a:pt x="21600" y="20879"/>
                  </a:lnTo>
                  <a:lnTo>
                    <a:pt x="21321" y="20639"/>
                  </a:lnTo>
                  <a:lnTo>
                    <a:pt x="21321" y="20159"/>
                  </a:lnTo>
                  <a:lnTo>
                    <a:pt x="21181" y="19679"/>
                  </a:lnTo>
                  <a:lnTo>
                    <a:pt x="21181" y="19079"/>
                  </a:lnTo>
                  <a:lnTo>
                    <a:pt x="21321" y="18599"/>
                  </a:lnTo>
                  <a:lnTo>
                    <a:pt x="21321" y="17999"/>
                  </a:lnTo>
                  <a:lnTo>
                    <a:pt x="21321" y="17519"/>
                  </a:lnTo>
                  <a:lnTo>
                    <a:pt x="21321" y="17039"/>
                  </a:lnTo>
                  <a:lnTo>
                    <a:pt x="21321" y="16439"/>
                  </a:lnTo>
                  <a:lnTo>
                    <a:pt x="21460" y="15959"/>
                  </a:lnTo>
                  <a:lnTo>
                    <a:pt x="21460" y="15359"/>
                  </a:lnTo>
                  <a:lnTo>
                    <a:pt x="21460" y="14999"/>
                  </a:lnTo>
                  <a:lnTo>
                    <a:pt x="21600" y="14519"/>
                  </a:lnTo>
                  <a:lnTo>
                    <a:pt x="21460" y="14159"/>
                  </a:lnTo>
                  <a:lnTo>
                    <a:pt x="21600" y="13919"/>
                  </a:lnTo>
                  <a:lnTo>
                    <a:pt x="21460" y="13559"/>
                  </a:lnTo>
                  <a:lnTo>
                    <a:pt x="21321" y="13319"/>
                  </a:lnTo>
                  <a:lnTo>
                    <a:pt x="21460" y="12959"/>
                  </a:lnTo>
                  <a:lnTo>
                    <a:pt x="21460" y="12839"/>
                  </a:lnTo>
                  <a:lnTo>
                    <a:pt x="21460" y="12479"/>
                  </a:lnTo>
                  <a:lnTo>
                    <a:pt x="21460" y="12239"/>
                  </a:lnTo>
                  <a:lnTo>
                    <a:pt x="21321" y="11999"/>
                  </a:lnTo>
                  <a:lnTo>
                    <a:pt x="21321" y="11759"/>
                  </a:lnTo>
                  <a:lnTo>
                    <a:pt x="21181" y="11399"/>
                  </a:lnTo>
                  <a:lnTo>
                    <a:pt x="21042" y="11159"/>
                  </a:lnTo>
                  <a:lnTo>
                    <a:pt x="21181" y="10919"/>
                  </a:lnTo>
                  <a:lnTo>
                    <a:pt x="21181" y="10679"/>
                  </a:lnTo>
                  <a:lnTo>
                    <a:pt x="21042" y="10319"/>
                  </a:lnTo>
                  <a:lnTo>
                    <a:pt x="21042" y="9959"/>
                  </a:lnTo>
                  <a:lnTo>
                    <a:pt x="21042" y="9719"/>
                  </a:lnTo>
                  <a:lnTo>
                    <a:pt x="20902" y="9359"/>
                  </a:lnTo>
                  <a:lnTo>
                    <a:pt x="21042" y="9119"/>
                  </a:lnTo>
                  <a:lnTo>
                    <a:pt x="20902" y="8879"/>
                  </a:lnTo>
                  <a:lnTo>
                    <a:pt x="20902" y="8519"/>
                  </a:lnTo>
                  <a:lnTo>
                    <a:pt x="20902" y="8279"/>
                  </a:lnTo>
                  <a:lnTo>
                    <a:pt x="20902" y="7919"/>
                  </a:lnTo>
                  <a:lnTo>
                    <a:pt x="20763" y="7559"/>
                  </a:lnTo>
                  <a:lnTo>
                    <a:pt x="20763" y="7319"/>
                  </a:lnTo>
                  <a:lnTo>
                    <a:pt x="20763" y="7079"/>
                  </a:lnTo>
                  <a:lnTo>
                    <a:pt x="20763" y="6719"/>
                  </a:lnTo>
                  <a:lnTo>
                    <a:pt x="20624" y="6359"/>
                  </a:lnTo>
                  <a:lnTo>
                    <a:pt x="20484" y="5999"/>
                  </a:lnTo>
                  <a:lnTo>
                    <a:pt x="20484" y="5759"/>
                  </a:lnTo>
                  <a:lnTo>
                    <a:pt x="20345" y="5400"/>
                  </a:lnTo>
                  <a:lnTo>
                    <a:pt x="20484" y="5159"/>
                  </a:lnTo>
                  <a:lnTo>
                    <a:pt x="20345" y="4799"/>
                  </a:lnTo>
                  <a:lnTo>
                    <a:pt x="20345" y="4439"/>
                  </a:lnTo>
                  <a:lnTo>
                    <a:pt x="19927" y="3479"/>
                  </a:lnTo>
                  <a:lnTo>
                    <a:pt x="19509" y="2639"/>
                  </a:lnTo>
                  <a:lnTo>
                    <a:pt x="19091" y="1919"/>
                  </a:lnTo>
                  <a:lnTo>
                    <a:pt x="18673" y="1319"/>
                  </a:lnTo>
                  <a:lnTo>
                    <a:pt x="18115" y="959"/>
                  </a:lnTo>
                  <a:lnTo>
                    <a:pt x="17419" y="599"/>
                  </a:lnTo>
                  <a:lnTo>
                    <a:pt x="16861" y="359"/>
                  </a:lnTo>
                  <a:lnTo>
                    <a:pt x="16304" y="119"/>
                  </a:lnTo>
                  <a:lnTo>
                    <a:pt x="15607" y="0"/>
                  </a:lnTo>
                  <a:lnTo>
                    <a:pt x="14910" y="0"/>
                  </a:lnTo>
                  <a:lnTo>
                    <a:pt x="14353" y="119"/>
                  </a:lnTo>
                  <a:lnTo>
                    <a:pt x="13656" y="239"/>
                  </a:lnTo>
                  <a:lnTo>
                    <a:pt x="13238" y="359"/>
                  </a:lnTo>
                  <a:lnTo>
                    <a:pt x="12680" y="599"/>
                  </a:lnTo>
                  <a:lnTo>
                    <a:pt x="12123" y="839"/>
                  </a:lnTo>
                  <a:lnTo>
                    <a:pt x="11845" y="1079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pPr fontAlgn="base"/>
              <a:endParaRPr lang="en-US" sz="115" strike="noStrike" noProof="1"/>
            </a:p>
          </p:txBody>
        </p:sp>
        <p:sp>
          <p:nvSpPr>
            <p:cNvPr id="2060" name="未知"/>
            <p:cNvSpPr>
              <a:spLocks noChangeAspect="1"/>
            </p:cNvSpPr>
            <p:nvPr/>
          </p:nvSpPr>
          <p:spPr>
            <a:xfrm>
              <a:off x="576" y="274"/>
              <a:ext cx="125" cy="116"/>
            </a:xfrm>
            <a:custGeom>
              <a:avLst/>
              <a:gdLst/>
              <a:ahLst/>
              <a:cxnLst>
                <a:cxn ang="0">
                  <a:pos x="125" y="0"/>
                </a:cxn>
                <a:cxn ang="0">
                  <a:pos x="120" y="2"/>
                </a:cxn>
                <a:cxn ang="0">
                  <a:pos x="118" y="5"/>
                </a:cxn>
                <a:cxn ang="0">
                  <a:pos x="114" y="9"/>
                </a:cxn>
                <a:cxn ang="0">
                  <a:pos x="107" y="9"/>
                </a:cxn>
                <a:cxn ang="0">
                  <a:pos x="102" y="14"/>
                </a:cxn>
                <a:cxn ang="0">
                  <a:pos x="98" y="16"/>
                </a:cxn>
                <a:cxn ang="0">
                  <a:pos x="95" y="16"/>
                </a:cxn>
                <a:cxn ang="0">
                  <a:pos x="89" y="20"/>
                </a:cxn>
                <a:cxn ang="0">
                  <a:pos x="82" y="25"/>
                </a:cxn>
                <a:cxn ang="0">
                  <a:pos x="75" y="25"/>
                </a:cxn>
                <a:cxn ang="0">
                  <a:pos x="68" y="30"/>
                </a:cxn>
                <a:cxn ang="0">
                  <a:pos x="64" y="34"/>
                </a:cxn>
                <a:cxn ang="0">
                  <a:pos x="59" y="34"/>
                </a:cxn>
                <a:cxn ang="0">
                  <a:pos x="52" y="39"/>
                </a:cxn>
                <a:cxn ang="0">
                  <a:pos x="45" y="41"/>
                </a:cxn>
                <a:cxn ang="0">
                  <a:pos x="41" y="45"/>
                </a:cxn>
                <a:cxn ang="0">
                  <a:pos x="34" y="48"/>
                </a:cxn>
                <a:cxn ang="0">
                  <a:pos x="30" y="52"/>
                </a:cxn>
                <a:cxn ang="0">
                  <a:pos x="25" y="55"/>
                </a:cxn>
                <a:cxn ang="0">
                  <a:pos x="20" y="59"/>
                </a:cxn>
                <a:cxn ang="0">
                  <a:pos x="16" y="59"/>
                </a:cxn>
                <a:cxn ang="0">
                  <a:pos x="11" y="61"/>
                </a:cxn>
                <a:cxn ang="0">
                  <a:pos x="7" y="66"/>
                </a:cxn>
                <a:cxn ang="0">
                  <a:pos x="5" y="68"/>
                </a:cxn>
                <a:cxn ang="0">
                  <a:pos x="2" y="75"/>
                </a:cxn>
                <a:cxn ang="0">
                  <a:pos x="2" y="80"/>
                </a:cxn>
                <a:cxn ang="0">
                  <a:pos x="0" y="82"/>
                </a:cxn>
                <a:cxn ang="0">
                  <a:pos x="0" y="86"/>
                </a:cxn>
                <a:cxn ang="0">
                  <a:pos x="2" y="91"/>
                </a:cxn>
                <a:cxn ang="0">
                  <a:pos x="2" y="98"/>
                </a:cxn>
                <a:cxn ang="0">
                  <a:pos x="2" y="100"/>
                </a:cxn>
                <a:cxn ang="0">
                  <a:pos x="9" y="102"/>
                </a:cxn>
                <a:cxn ang="0">
                  <a:pos x="18" y="114"/>
                </a:cxn>
                <a:cxn ang="0">
                  <a:pos x="27" y="116"/>
                </a:cxn>
                <a:cxn ang="0">
                  <a:pos x="36" y="116"/>
                </a:cxn>
                <a:cxn ang="0">
                  <a:pos x="45" y="111"/>
                </a:cxn>
                <a:cxn ang="0">
                  <a:pos x="55" y="102"/>
                </a:cxn>
                <a:cxn ang="0">
                  <a:pos x="66" y="93"/>
                </a:cxn>
                <a:cxn ang="0">
                  <a:pos x="75" y="82"/>
                </a:cxn>
                <a:cxn ang="0">
                  <a:pos x="84" y="71"/>
                </a:cxn>
                <a:cxn ang="0">
                  <a:pos x="91" y="59"/>
                </a:cxn>
                <a:cxn ang="0">
                  <a:pos x="100" y="45"/>
                </a:cxn>
                <a:cxn ang="0">
                  <a:pos x="107" y="34"/>
                </a:cxn>
                <a:cxn ang="0">
                  <a:pos x="111" y="25"/>
                </a:cxn>
                <a:cxn ang="0">
                  <a:pos x="120" y="14"/>
                </a:cxn>
                <a:cxn ang="0">
                  <a:pos x="123" y="7"/>
                </a:cxn>
                <a:cxn ang="0">
                  <a:pos x="123" y="2"/>
                </a:cxn>
                <a:cxn ang="0">
                  <a:pos x="125" y="0"/>
                </a:cxn>
              </a:cxnLst>
              <a:rect l="0" t="0" r="0" b="0"/>
              <a:pathLst>
                <a:path w="21600" h="21600">
                  <a:moveTo>
                    <a:pt x="21600" y="0"/>
                  </a:moveTo>
                  <a:lnTo>
                    <a:pt x="20814" y="423"/>
                  </a:lnTo>
                  <a:lnTo>
                    <a:pt x="20421" y="847"/>
                  </a:lnTo>
                  <a:lnTo>
                    <a:pt x="19636" y="1694"/>
                  </a:lnTo>
                  <a:lnTo>
                    <a:pt x="18458" y="1694"/>
                  </a:lnTo>
                  <a:lnTo>
                    <a:pt x="17672" y="2541"/>
                  </a:lnTo>
                  <a:lnTo>
                    <a:pt x="16887" y="2964"/>
                  </a:lnTo>
                  <a:lnTo>
                    <a:pt x="16494" y="2964"/>
                  </a:lnTo>
                  <a:lnTo>
                    <a:pt x="15316" y="3811"/>
                  </a:lnTo>
                  <a:lnTo>
                    <a:pt x="14138" y="4658"/>
                  </a:lnTo>
                  <a:lnTo>
                    <a:pt x="12959" y="4658"/>
                  </a:lnTo>
                  <a:lnTo>
                    <a:pt x="11781" y="5505"/>
                  </a:lnTo>
                  <a:lnTo>
                    <a:pt x="10996" y="6352"/>
                  </a:lnTo>
                  <a:lnTo>
                    <a:pt x="10210" y="6352"/>
                  </a:lnTo>
                  <a:lnTo>
                    <a:pt x="9032" y="7199"/>
                  </a:lnTo>
                  <a:lnTo>
                    <a:pt x="7854" y="7623"/>
                  </a:lnTo>
                  <a:lnTo>
                    <a:pt x="7069" y="8470"/>
                  </a:lnTo>
                  <a:lnTo>
                    <a:pt x="5890" y="8893"/>
                  </a:lnTo>
                  <a:lnTo>
                    <a:pt x="5105" y="9741"/>
                  </a:lnTo>
                  <a:lnTo>
                    <a:pt x="4319" y="10164"/>
                  </a:lnTo>
                  <a:lnTo>
                    <a:pt x="3534" y="11011"/>
                  </a:lnTo>
                  <a:lnTo>
                    <a:pt x="2748" y="11011"/>
                  </a:lnTo>
                  <a:lnTo>
                    <a:pt x="1963" y="11435"/>
                  </a:lnTo>
                  <a:lnTo>
                    <a:pt x="1177" y="12282"/>
                  </a:lnTo>
                  <a:lnTo>
                    <a:pt x="785" y="12705"/>
                  </a:lnTo>
                  <a:lnTo>
                    <a:pt x="392" y="13976"/>
                  </a:lnTo>
                  <a:lnTo>
                    <a:pt x="392" y="14823"/>
                  </a:lnTo>
                  <a:lnTo>
                    <a:pt x="0" y="15246"/>
                  </a:lnTo>
                  <a:lnTo>
                    <a:pt x="0" y="16093"/>
                  </a:lnTo>
                  <a:lnTo>
                    <a:pt x="392" y="16940"/>
                  </a:lnTo>
                  <a:lnTo>
                    <a:pt x="392" y="18211"/>
                  </a:lnTo>
                  <a:lnTo>
                    <a:pt x="392" y="18635"/>
                  </a:lnTo>
                  <a:lnTo>
                    <a:pt x="1570" y="19058"/>
                  </a:lnTo>
                  <a:lnTo>
                    <a:pt x="3141" y="21176"/>
                  </a:lnTo>
                  <a:lnTo>
                    <a:pt x="4712" y="21600"/>
                  </a:lnTo>
                  <a:lnTo>
                    <a:pt x="6283" y="21600"/>
                  </a:lnTo>
                  <a:lnTo>
                    <a:pt x="7854" y="20752"/>
                  </a:lnTo>
                  <a:lnTo>
                    <a:pt x="9425" y="19058"/>
                  </a:lnTo>
                  <a:lnTo>
                    <a:pt x="11388" y="17364"/>
                  </a:lnTo>
                  <a:lnTo>
                    <a:pt x="12959" y="15246"/>
                  </a:lnTo>
                  <a:lnTo>
                    <a:pt x="14530" y="13129"/>
                  </a:lnTo>
                  <a:lnTo>
                    <a:pt x="15708" y="11011"/>
                  </a:lnTo>
                  <a:lnTo>
                    <a:pt x="17279" y="8470"/>
                  </a:lnTo>
                  <a:lnTo>
                    <a:pt x="18458" y="6352"/>
                  </a:lnTo>
                  <a:lnTo>
                    <a:pt x="19243" y="4658"/>
                  </a:lnTo>
                  <a:lnTo>
                    <a:pt x="20814" y="2541"/>
                  </a:lnTo>
                  <a:lnTo>
                    <a:pt x="21207" y="1270"/>
                  </a:lnTo>
                  <a:lnTo>
                    <a:pt x="21207" y="423"/>
                  </a:lnTo>
                  <a:lnTo>
                    <a:pt x="21600" y="0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pPr fontAlgn="base"/>
              <a:endParaRPr lang="en-US" sz="115" strike="noStrike" noProof="1"/>
            </a:p>
          </p:txBody>
        </p:sp>
        <p:sp>
          <p:nvSpPr>
            <p:cNvPr id="2" name="未知"/>
            <p:cNvSpPr>
              <a:spLocks noChangeAspect="1"/>
            </p:cNvSpPr>
            <p:nvPr/>
          </p:nvSpPr>
          <p:spPr>
            <a:xfrm>
              <a:off x="556" y="175"/>
              <a:ext cx="161" cy="70"/>
            </a:xfrm>
            <a:custGeom>
              <a:avLst/>
              <a:gdLst/>
              <a:ahLst/>
              <a:cxnLst>
                <a:cxn ang="0">
                  <a:pos x="113" y="5"/>
                </a:cxn>
                <a:cxn ang="0">
                  <a:pos x="111" y="0"/>
                </a:cxn>
                <a:cxn ang="0">
                  <a:pos x="107" y="5"/>
                </a:cxn>
                <a:cxn ang="0">
                  <a:pos x="93" y="11"/>
                </a:cxn>
                <a:cxn ang="0">
                  <a:pos x="82" y="16"/>
                </a:cxn>
                <a:cxn ang="0">
                  <a:pos x="68" y="18"/>
                </a:cxn>
                <a:cxn ang="0">
                  <a:pos x="50" y="18"/>
                </a:cxn>
                <a:cxn ang="0">
                  <a:pos x="36" y="20"/>
                </a:cxn>
                <a:cxn ang="0">
                  <a:pos x="20" y="18"/>
                </a:cxn>
                <a:cxn ang="0">
                  <a:pos x="7" y="18"/>
                </a:cxn>
                <a:cxn ang="0">
                  <a:pos x="0" y="20"/>
                </a:cxn>
                <a:cxn ang="0">
                  <a:pos x="2" y="25"/>
                </a:cxn>
                <a:cxn ang="0">
                  <a:pos x="9" y="32"/>
                </a:cxn>
                <a:cxn ang="0">
                  <a:pos x="20" y="43"/>
                </a:cxn>
                <a:cxn ang="0">
                  <a:pos x="32" y="50"/>
                </a:cxn>
                <a:cxn ang="0">
                  <a:pos x="48" y="59"/>
                </a:cxn>
                <a:cxn ang="0">
                  <a:pos x="59" y="65"/>
                </a:cxn>
                <a:cxn ang="0">
                  <a:pos x="73" y="70"/>
                </a:cxn>
                <a:cxn ang="0">
                  <a:pos x="82" y="68"/>
                </a:cxn>
                <a:cxn ang="0">
                  <a:pos x="88" y="65"/>
                </a:cxn>
                <a:cxn ang="0">
                  <a:pos x="95" y="65"/>
                </a:cxn>
                <a:cxn ang="0">
                  <a:pos x="107" y="65"/>
                </a:cxn>
                <a:cxn ang="0">
                  <a:pos x="118" y="61"/>
                </a:cxn>
                <a:cxn ang="0">
                  <a:pos x="127" y="61"/>
                </a:cxn>
                <a:cxn ang="0">
                  <a:pos x="136" y="56"/>
                </a:cxn>
                <a:cxn ang="0">
                  <a:pos x="143" y="50"/>
                </a:cxn>
                <a:cxn ang="0">
                  <a:pos x="152" y="43"/>
                </a:cxn>
                <a:cxn ang="0">
                  <a:pos x="159" y="36"/>
                </a:cxn>
                <a:cxn ang="0">
                  <a:pos x="159" y="27"/>
                </a:cxn>
                <a:cxn ang="0">
                  <a:pos x="159" y="23"/>
                </a:cxn>
                <a:cxn ang="0">
                  <a:pos x="159" y="18"/>
                </a:cxn>
                <a:cxn ang="0">
                  <a:pos x="150" y="14"/>
                </a:cxn>
                <a:cxn ang="0">
                  <a:pos x="138" y="11"/>
                </a:cxn>
                <a:cxn ang="0">
                  <a:pos x="120" y="9"/>
                </a:cxn>
              </a:cxnLst>
              <a:rect l="0" t="0" r="0" b="0"/>
              <a:pathLst>
                <a:path w="21600" h="21600">
                  <a:moveTo>
                    <a:pt x="15515" y="2090"/>
                  </a:moveTo>
                  <a:lnTo>
                    <a:pt x="15211" y="1393"/>
                  </a:lnTo>
                  <a:lnTo>
                    <a:pt x="15211" y="696"/>
                  </a:lnTo>
                  <a:lnTo>
                    <a:pt x="14907" y="0"/>
                  </a:lnTo>
                  <a:lnTo>
                    <a:pt x="14602" y="696"/>
                  </a:lnTo>
                  <a:lnTo>
                    <a:pt x="14298" y="1393"/>
                  </a:lnTo>
                  <a:lnTo>
                    <a:pt x="13385" y="2787"/>
                  </a:lnTo>
                  <a:lnTo>
                    <a:pt x="12472" y="3483"/>
                  </a:lnTo>
                  <a:lnTo>
                    <a:pt x="11256" y="4180"/>
                  </a:lnTo>
                  <a:lnTo>
                    <a:pt x="10951" y="4877"/>
                  </a:lnTo>
                  <a:lnTo>
                    <a:pt x="10039" y="4877"/>
                  </a:lnTo>
                  <a:lnTo>
                    <a:pt x="9126" y="5574"/>
                  </a:lnTo>
                  <a:lnTo>
                    <a:pt x="7909" y="5574"/>
                  </a:lnTo>
                  <a:lnTo>
                    <a:pt x="6692" y="5574"/>
                  </a:lnTo>
                  <a:lnTo>
                    <a:pt x="6084" y="5574"/>
                  </a:lnTo>
                  <a:lnTo>
                    <a:pt x="4867" y="6270"/>
                  </a:lnTo>
                  <a:lnTo>
                    <a:pt x="3954" y="5574"/>
                  </a:lnTo>
                  <a:lnTo>
                    <a:pt x="2737" y="5574"/>
                  </a:lnTo>
                  <a:lnTo>
                    <a:pt x="1825" y="6270"/>
                  </a:lnTo>
                  <a:lnTo>
                    <a:pt x="912" y="5574"/>
                  </a:lnTo>
                  <a:lnTo>
                    <a:pt x="0" y="6270"/>
                  </a:lnTo>
                  <a:lnTo>
                    <a:pt x="0" y="6270"/>
                  </a:lnTo>
                  <a:lnTo>
                    <a:pt x="0" y="6270"/>
                  </a:lnTo>
                  <a:lnTo>
                    <a:pt x="304" y="7664"/>
                  </a:lnTo>
                  <a:lnTo>
                    <a:pt x="608" y="9057"/>
                  </a:lnTo>
                  <a:lnTo>
                    <a:pt x="1216" y="9754"/>
                  </a:lnTo>
                  <a:lnTo>
                    <a:pt x="1825" y="11148"/>
                  </a:lnTo>
                  <a:lnTo>
                    <a:pt x="2737" y="13238"/>
                  </a:lnTo>
                  <a:lnTo>
                    <a:pt x="3346" y="14632"/>
                  </a:lnTo>
                  <a:lnTo>
                    <a:pt x="4258" y="15328"/>
                  </a:lnTo>
                  <a:lnTo>
                    <a:pt x="5475" y="16722"/>
                  </a:lnTo>
                  <a:lnTo>
                    <a:pt x="6388" y="18115"/>
                  </a:lnTo>
                  <a:lnTo>
                    <a:pt x="7605" y="18812"/>
                  </a:lnTo>
                  <a:lnTo>
                    <a:pt x="7909" y="20206"/>
                  </a:lnTo>
                  <a:lnTo>
                    <a:pt x="8822" y="21600"/>
                  </a:lnTo>
                  <a:lnTo>
                    <a:pt x="9735" y="21600"/>
                  </a:lnTo>
                  <a:lnTo>
                    <a:pt x="10343" y="21600"/>
                  </a:lnTo>
                  <a:lnTo>
                    <a:pt x="10951" y="20902"/>
                  </a:lnTo>
                  <a:lnTo>
                    <a:pt x="11256" y="20902"/>
                  </a:lnTo>
                  <a:lnTo>
                    <a:pt x="11864" y="20206"/>
                  </a:lnTo>
                  <a:lnTo>
                    <a:pt x="12168" y="20206"/>
                  </a:lnTo>
                  <a:lnTo>
                    <a:pt x="12777" y="20206"/>
                  </a:lnTo>
                  <a:lnTo>
                    <a:pt x="13689" y="19509"/>
                  </a:lnTo>
                  <a:lnTo>
                    <a:pt x="14298" y="20206"/>
                  </a:lnTo>
                  <a:lnTo>
                    <a:pt x="14907" y="19509"/>
                  </a:lnTo>
                  <a:lnTo>
                    <a:pt x="15819" y="18812"/>
                  </a:lnTo>
                  <a:lnTo>
                    <a:pt x="16428" y="18812"/>
                  </a:lnTo>
                  <a:lnTo>
                    <a:pt x="17036" y="18812"/>
                  </a:lnTo>
                  <a:lnTo>
                    <a:pt x="17644" y="17419"/>
                  </a:lnTo>
                  <a:lnTo>
                    <a:pt x="18253" y="17419"/>
                  </a:lnTo>
                  <a:lnTo>
                    <a:pt x="18861" y="16025"/>
                  </a:lnTo>
                  <a:lnTo>
                    <a:pt x="19165" y="15328"/>
                  </a:lnTo>
                  <a:lnTo>
                    <a:pt x="19774" y="14632"/>
                  </a:lnTo>
                  <a:lnTo>
                    <a:pt x="20382" y="13238"/>
                  </a:lnTo>
                  <a:lnTo>
                    <a:pt x="20991" y="11845"/>
                  </a:lnTo>
                  <a:lnTo>
                    <a:pt x="21295" y="11148"/>
                  </a:lnTo>
                  <a:lnTo>
                    <a:pt x="21600" y="9754"/>
                  </a:lnTo>
                  <a:lnTo>
                    <a:pt x="21295" y="8361"/>
                  </a:lnTo>
                  <a:lnTo>
                    <a:pt x="21600" y="7664"/>
                  </a:lnTo>
                  <a:lnTo>
                    <a:pt x="21295" y="6967"/>
                  </a:lnTo>
                  <a:lnTo>
                    <a:pt x="21295" y="6270"/>
                  </a:lnTo>
                  <a:lnTo>
                    <a:pt x="21295" y="5574"/>
                  </a:lnTo>
                  <a:lnTo>
                    <a:pt x="20687" y="4877"/>
                  </a:lnTo>
                  <a:lnTo>
                    <a:pt x="20078" y="4180"/>
                  </a:lnTo>
                  <a:lnTo>
                    <a:pt x="19470" y="4180"/>
                  </a:lnTo>
                  <a:lnTo>
                    <a:pt x="18557" y="3483"/>
                  </a:lnTo>
                  <a:lnTo>
                    <a:pt x="17340" y="2787"/>
                  </a:lnTo>
                  <a:lnTo>
                    <a:pt x="16123" y="2787"/>
                  </a:lnTo>
                  <a:lnTo>
                    <a:pt x="15515" y="2090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pPr fontAlgn="base"/>
              <a:endParaRPr lang="en-US" sz="115" strike="noStrike" noProof="1"/>
            </a:p>
          </p:txBody>
        </p:sp>
        <p:sp>
          <p:nvSpPr>
            <p:cNvPr id="3" name="未知"/>
            <p:cNvSpPr>
              <a:spLocks noChangeAspect="1"/>
            </p:cNvSpPr>
            <p:nvPr/>
          </p:nvSpPr>
          <p:spPr>
            <a:xfrm>
              <a:off x="279" y="2"/>
              <a:ext cx="186" cy="216"/>
            </a:xfrm>
            <a:custGeom>
              <a:avLst/>
              <a:gdLst/>
              <a:ahLst/>
              <a:cxnLst>
                <a:cxn ang="0">
                  <a:pos x="175" y="70"/>
                </a:cxn>
                <a:cxn ang="0">
                  <a:pos x="147" y="32"/>
                </a:cxn>
                <a:cxn ang="0">
                  <a:pos x="118" y="11"/>
                </a:cxn>
                <a:cxn ang="0">
                  <a:pos x="82" y="0"/>
                </a:cxn>
                <a:cxn ang="0">
                  <a:pos x="52" y="5"/>
                </a:cxn>
                <a:cxn ang="0">
                  <a:pos x="34" y="14"/>
                </a:cxn>
                <a:cxn ang="0">
                  <a:pos x="25" y="25"/>
                </a:cxn>
                <a:cxn ang="0">
                  <a:pos x="18" y="36"/>
                </a:cxn>
                <a:cxn ang="0">
                  <a:pos x="11" y="52"/>
                </a:cxn>
                <a:cxn ang="0">
                  <a:pos x="7" y="61"/>
                </a:cxn>
                <a:cxn ang="0">
                  <a:pos x="0" y="70"/>
                </a:cxn>
                <a:cxn ang="0">
                  <a:pos x="2" y="77"/>
                </a:cxn>
                <a:cxn ang="0">
                  <a:pos x="11" y="75"/>
                </a:cxn>
                <a:cxn ang="0">
                  <a:pos x="27" y="77"/>
                </a:cxn>
                <a:cxn ang="0">
                  <a:pos x="48" y="73"/>
                </a:cxn>
                <a:cxn ang="0">
                  <a:pos x="59" y="68"/>
                </a:cxn>
                <a:cxn ang="0">
                  <a:pos x="68" y="64"/>
                </a:cxn>
                <a:cxn ang="0">
                  <a:pos x="77" y="61"/>
                </a:cxn>
                <a:cxn ang="0">
                  <a:pos x="88" y="59"/>
                </a:cxn>
                <a:cxn ang="0">
                  <a:pos x="98" y="59"/>
                </a:cxn>
                <a:cxn ang="0">
                  <a:pos x="109" y="66"/>
                </a:cxn>
                <a:cxn ang="0">
                  <a:pos x="118" y="75"/>
                </a:cxn>
                <a:cxn ang="0">
                  <a:pos x="122" y="84"/>
                </a:cxn>
                <a:cxn ang="0">
                  <a:pos x="125" y="91"/>
                </a:cxn>
                <a:cxn ang="0">
                  <a:pos x="129" y="100"/>
                </a:cxn>
                <a:cxn ang="0">
                  <a:pos x="134" y="109"/>
                </a:cxn>
                <a:cxn ang="0">
                  <a:pos x="134" y="114"/>
                </a:cxn>
                <a:cxn ang="0">
                  <a:pos x="141" y="132"/>
                </a:cxn>
                <a:cxn ang="0">
                  <a:pos x="141" y="150"/>
                </a:cxn>
                <a:cxn ang="0">
                  <a:pos x="134" y="164"/>
                </a:cxn>
                <a:cxn ang="0">
                  <a:pos x="127" y="177"/>
                </a:cxn>
                <a:cxn ang="0">
                  <a:pos x="118" y="186"/>
                </a:cxn>
                <a:cxn ang="0">
                  <a:pos x="113" y="191"/>
                </a:cxn>
                <a:cxn ang="0">
                  <a:pos x="107" y="189"/>
                </a:cxn>
                <a:cxn ang="0">
                  <a:pos x="98" y="182"/>
                </a:cxn>
                <a:cxn ang="0">
                  <a:pos x="88" y="175"/>
                </a:cxn>
                <a:cxn ang="0">
                  <a:pos x="77" y="168"/>
                </a:cxn>
                <a:cxn ang="0">
                  <a:pos x="70" y="166"/>
                </a:cxn>
                <a:cxn ang="0">
                  <a:pos x="73" y="173"/>
                </a:cxn>
                <a:cxn ang="0">
                  <a:pos x="75" y="180"/>
                </a:cxn>
                <a:cxn ang="0">
                  <a:pos x="98" y="207"/>
                </a:cxn>
                <a:cxn ang="0">
                  <a:pos x="132" y="216"/>
                </a:cxn>
                <a:cxn ang="0">
                  <a:pos x="157" y="198"/>
                </a:cxn>
                <a:cxn ang="0">
                  <a:pos x="177" y="166"/>
                </a:cxn>
                <a:cxn ang="0">
                  <a:pos x="186" y="125"/>
                </a:cxn>
              </a:cxnLst>
              <a:rect l="0" t="0" r="0" b="0"/>
              <a:pathLst>
                <a:path w="21600" h="21600">
                  <a:moveTo>
                    <a:pt x="21600" y="10458"/>
                  </a:moveTo>
                  <a:lnTo>
                    <a:pt x="20809" y="8639"/>
                  </a:lnTo>
                  <a:lnTo>
                    <a:pt x="20282" y="7048"/>
                  </a:lnTo>
                  <a:lnTo>
                    <a:pt x="19229" y="5684"/>
                  </a:lnTo>
                  <a:lnTo>
                    <a:pt x="18438" y="4319"/>
                  </a:lnTo>
                  <a:lnTo>
                    <a:pt x="17121" y="3182"/>
                  </a:lnTo>
                  <a:lnTo>
                    <a:pt x="16068" y="2273"/>
                  </a:lnTo>
                  <a:lnTo>
                    <a:pt x="14751" y="1364"/>
                  </a:lnTo>
                  <a:lnTo>
                    <a:pt x="13697" y="1136"/>
                  </a:lnTo>
                  <a:lnTo>
                    <a:pt x="12117" y="454"/>
                  </a:lnTo>
                  <a:lnTo>
                    <a:pt x="11063" y="227"/>
                  </a:lnTo>
                  <a:lnTo>
                    <a:pt x="9482" y="0"/>
                  </a:lnTo>
                  <a:lnTo>
                    <a:pt x="8429" y="0"/>
                  </a:lnTo>
                  <a:lnTo>
                    <a:pt x="7111" y="227"/>
                  </a:lnTo>
                  <a:lnTo>
                    <a:pt x="6058" y="454"/>
                  </a:lnTo>
                  <a:lnTo>
                    <a:pt x="4741" y="681"/>
                  </a:lnTo>
                  <a:lnTo>
                    <a:pt x="4477" y="1136"/>
                  </a:lnTo>
                  <a:lnTo>
                    <a:pt x="3951" y="1364"/>
                  </a:lnTo>
                  <a:lnTo>
                    <a:pt x="3424" y="1818"/>
                  </a:lnTo>
                  <a:lnTo>
                    <a:pt x="3424" y="2273"/>
                  </a:lnTo>
                  <a:lnTo>
                    <a:pt x="2897" y="2500"/>
                  </a:lnTo>
                  <a:lnTo>
                    <a:pt x="2897" y="3182"/>
                  </a:lnTo>
                  <a:lnTo>
                    <a:pt x="2370" y="3410"/>
                  </a:lnTo>
                  <a:lnTo>
                    <a:pt x="2107" y="3637"/>
                  </a:lnTo>
                  <a:lnTo>
                    <a:pt x="1843" y="4092"/>
                  </a:lnTo>
                  <a:lnTo>
                    <a:pt x="1843" y="4774"/>
                  </a:lnTo>
                  <a:lnTo>
                    <a:pt x="1317" y="5229"/>
                  </a:lnTo>
                  <a:lnTo>
                    <a:pt x="1580" y="5456"/>
                  </a:lnTo>
                  <a:lnTo>
                    <a:pt x="1317" y="5911"/>
                  </a:lnTo>
                  <a:lnTo>
                    <a:pt x="790" y="6138"/>
                  </a:lnTo>
                  <a:lnTo>
                    <a:pt x="790" y="6820"/>
                  </a:lnTo>
                  <a:lnTo>
                    <a:pt x="526" y="6820"/>
                  </a:lnTo>
                  <a:lnTo>
                    <a:pt x="0" y="7048"/>
                  </a:lnTo>
                  <a:lnTo>
                    <a:pt x="0" y="7275"/>
                  </a:lnTo>
                  <a:lnTo>
                    <a:pt x="0" y="7503"/>
                  </a:lnTo>
                  <a:lnTo>
                    <a:pt x="263" y="7730"/>
                  </a:lnTo>
                  <a:lnTo>
                    <a:pt x="526" y="7730"/>
                  </a:lnTo>
                  <a:lnTo>
                    <a:pt x="1053" y="7503"/>
                  </a:lnTo>
                  <a:lnTo>
                    <a:pt x="1317" y="7503"/>
                  </a:lnTo>
                  <a:lnTo>
                    <a:pt x="2107" y="7730"/>
                  </a:lnTo>
                  <a:lnTo>
                    <a:pt x="2634" y="7503"/>
                  </a:lnTo>
                  <a:lnTo>
                    <a:pt x="3160" y="7730"/>
                  </a:lnTo>
                  <a:lnTo>
                    <a:pt x="3951" y="7503"/>
                  </a:lnTo>
                  <a:lnTo>
                    <a:pt x="4741" y="7503"/>
                  </a:lnTo>
                  <a:lnTo>
                    <a:pt x="5531" y="7275"/>
                  </a:lnTo>
                  <a:lnTo>
                    <a:pt x="6058" y="7048"/>
                  </a:lnTo>
                  <a:lnTo>
                    <a:pt x="6321" y="7048"/>
                  </a:lnTo>
                  <a:lnTo>
                    <a:pt x="6848" y="6820"/>
                  </a:lnTo>
                  <a:lnTo>
                    <a:pt x="7375" y="6593"/>
                  </a:lnTo>
                  <a:lnTo>
                    <a:pt x="7638" y="6366"/>
                  </a:lnTo>
                  <a:lnTo>
                    <a:pt x="7902" y="6366"/>
                  </a:lnTo>
                  <a:lnTo>
                    <a:pt x="8165" y="6366"/>
                  </a:lnTo>
                  <a:lnTo>
                    <a:pt x="8429" y="6138"/>
                  </a:lnTo>
                  <a:lnTo>
                    <a:pt x="8955" y="6138"/>
                  </a:lnTo>
                  <a:lnTo>
                    <a:pt x="9482" y="6138"/>
                  </a:lnTo>
                  <a:lnTo>
                    <a:pt x="9746" y="5911"/>
                  </a:lnTo>
                  <a:lnTo>
                    <a:pt x="10272" y="5911"/>
                  </a:lnTo>
                  <a:lnTo>
                    <a:pt x="10536" y="5911"/>
                  </a:lnTo>
                  <a:lnTo>
                    <a:pt x="11063" y="5684"/>
                  </a:lnTo>
                  <a:lnTo>
                    <a:pt x="11326" y="5911"/>
                  </a:lnTo>
                  <a:lnTo>
                    <a:pt x="11590" y="6138"/>
                  </a:lnTo>
                  <a:lnTo>
                    <a:pt x="12117" y="6138"/>
                  </a:lnTo>
                  <a:lnTo>
                    <a:pt x="12643" y="6593"/>
                  </a:lnTo>
                  <a:lnTo>
                    <a:pt x="13170" y="7048"/>
                  </a:lnTo>
                  <a:lnTo>
                    <a:pt x="13434" y="7275"/>
                  </a:lnTo>
                  <a:lnTo>
                    <a:pt x="13697" y="7503"/>
                  </a:lnTo>
                  <a:lnTo>
                    <a:pt x="13960" y="7730"/>
                  </a:lnTo>
                  <a:lnTo>
                    <a:pt x="13960" y="7957"/>
                  </a:lnTo>
                  <a:lnTo>
                    <a:pt x="14224" y="8412"/>
                  </a:lnTo>
                  <a:lnTo>
                    <a:pt x="14487" y="8639"/>
                  </a:lnTo>
                  <a:lnTo>
                    <a:pt x="14487" y="8867"/>
                  </a:lnTo>
                  <a:lnTo>
                    <a:pt x="14487" y="9094"/>
                  </a:lnTo>
                  <a:lnTo>
                    <a:pt x="14751" y="9321"/>
                  </a:lnTo>
                  <a:lnTo>
                    <a:pt x="15014" y="9776"/>
                  </a:lnTo>
                  <a:lnTo>
                    <a:pt x="15014" y="10004"/>
                  </a:lnTo>
                  <a:lnTo>
                    <a:pt x="15014" y="10231"/>
                  </a:lnTo>
                  <a:lnTo>
                    <a:pt x="15541" y="10686"/>
                  </a:lnTo>
                  <a:lnTo>
                    <a:pt x="15541" y="10913"/>
                  </a:lnTo>
                  <a:lnTo>
                    <a:pt x="15541" y="10913"/>
                  </a:lnTo>
                  <a:lnTo>
                    <a:pt x="15541" y="11140"/>
                  </a:lnTo>
                  <a:lnTo>
                    <a:pt x="15541" y="11368"/>
                  </a:lnTo>
                  <a:lnTo>
                    <a:pt x="16068" y="12050"/>
                  </a:lnTo>
                  <a:lnTo>
                    <a:pt x="16068" y="12504"/>
                  </a:lnTo>
                  <a:lnTo>
                    <a:pt x="16331" y="13187"/>
                  </a:lnTo>
                  <a:lnTo>
                    <a:pt x="16594" y="13869"/>
                  </a:lnTo>
                  <a:lnTo>
                    <a:pt x="16331" y="14323"/>
                  </a:lnTo>
                  <a:lnTo>
                    <a:pt x="16331" y="15006"/>
                  </a:lnTo>
                  <a:lnTo>
                    <a:pt x="16068" y="15460"/>
                  </a:lnTo>
                  <a:lnTo>
                    <a:pt x="16068" y="15915"/>
                  </a:lnTo>
                  <a:lnTo>
                    <a:pt x="15541" y="16370"/>
                  </a:lnTo>
                  <a:lnTo>
                    <a:pt x="15277" y="16825"/>
                  </a:lnTo>
                  <a:lnTo>
                    <a:pt x="15014" y="17279"/>
                  </a:lnTo>
                  <a:lnTo>
                    <a:pt x="14751" y="17734"/>
                  </a:lnTo>
                  <a:lnTo>
                    <a:pt x="14224" y="18189"/>
                  </a:lnTo>
                  <a:lnTo>
                    <a:pt x="14224" y="18416"/>
                  </a:lnTo>
                  <a:lnTo>
                    <a:pt x="13697" y="18643"/>
                  </a:lnTo>
                  <a:lnTo>
                    <a:pt x="13434" y="18871"/>
                  </a:lnTo>
                  <a:lnTo>
                    <a:pt x="13434" y="18871"/>
                  </a:lnTo>
                  <a:lnTo>
                    <a:pt x="13170" y="19098"/>
                  </a:lnTo>
                  <a:lnTo>
                    <a:pt x="12907" y="19098"/>
                  </a:lnTo>
                  <a:lnTo>
                    <a:pt x="12643" y="18871"/>
                  </a:lnTo>
                  <a:lnTo>
                    <a:pt x="12380" y="18871"/>
                  </a:lnTo>
                  <a:lnTo>
                    <a:pt x="12117" y="18871"/>
                  </a:lnTo>
                  <a:lnTo>
                    <a:pt x="11326" y="18416"/>
                  </a:lnTo>
                  <a:lnTo>
                    <a:pt x="11326" y="18189"/>
                  </a:lnTo>
                  <a:lnTo>
                    <a:pt x="11063" y="17961"/>
                  </a:lnTo>
                  <a:lnTo>
                    <a:pt x="10536" y="17734"/>
                  </a:lnTo>
                  <a:lnTo>
                    <a:pt x="10272" y="17507"/>
                  </a:lnTo>
                  <a:lnTo>
                    <a:pt x="9746" y="17279"/>
                  </a:lnTo>
                  <a:lnTo>
                    <a:pt x="9219" y="17279"/>
                  </a:lnTo>
                  <a:lnTo>
                    <a:pt x="8955" y="16825"/>
                  </a:lnTo>
                  <a:lnTo>
                    <a:pt x="8692" y="16597"/>
                  </a:lnTo>
                  <a:lnTo>
                    <a:pt x="8429" y="16370"/>
                  </a:lnTo>
                  <a:lnTo>
                    <a:pt x="8165" y="16597"/>
                  </a:lnTo>
                  <a:lnTo>
                    <a:pt x="8429" y="16825"/>
                  </a:lnTo>
                  <a:lnTo>
                    <a:pt x="8429" y="17052"/>
                  </a:lnTo>
                  <a:lnTo>
                    <a:pt x="8429" y="17279"/>
                  </a:lnTo>
                  <a:lnTo>
                    <a:pt x="8429" y="17507"/>
                  </a:lnTo>
                  <a:lnTo>
                    <a:pt x="8692" y="17734"/>
                  </a:lnTo>
                  <a:lnTo>
                    <a:pt x="8692" y="17961"/>
                  </a:lnTo>
                  <a:lnTo>
                    <a:pt x="8692" y="18189"/>
                  </a:lnTo>
                  <a:lnTo>
                    <a:pt x="10272" y="19780"/>
                  </a:lnTo>
                  <a:lnTo>
                    <a:pt x="11326" y="20690"/>
                  </a:lnTo>
                  <a:lnTo>
                    <a:pt x="12643" y="21145"/>
                  </a:lnTo>
                  <a:lnTo>
                    <a:pt x="14224" y="21600"/>
                  </a:lnTo>
                  <a:lnTo>
                    <a:pt x="15277" y="21600"/>
                  </a:lnTo>
                  <a:lnTo>
                    <a:pt x="16331" y="21145"/>
                  </a:lnTo>
                  <a:lnTo>
                    <a:pt x="17648" y="20462"/>
                  </a:lnTo>
                  <a:lnTo>
                    <a:pt x="18175" y="19780"/>
                  </a:lnTo>
                  <a:lnTo>
                    <a:pt x="19492" y="18871"/>
                  </a:lnTo>
                  <a:lnTo>
                    <a:pt x="20282" y="17734"/>
                  </a:lnTo>
                  <a:lnTo>
                    <a:pt x="20546" y="16597"/>
                  </a:lnTo>
                  <a:lnTo>
                    <a:pt x="21072" y="15233"/>
                  </a:lnTo>
                  <a:lnTo>
                    <a:pt x="21336" y="14096"/>
                  </a:lnTo>
                  <a:lnTo>
                    <a:pt x="21600" y="12504"/>
                  </a:lnTo>
                  <a:lnTo>
                    <a:pt x="21600" y="11140"/>
                  </a:lnTo>
                  <a:lnTo>
                    <a:pt x="21600" y="10458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pPr fontAlgn="base"/>
              <a:endParaRPr lang="en-US" sz="115" strike="noStrike" noProof="1"/>
            </a:p>
          </p:txBody>
        </p:sp>
        <p:sp>
          <p:nvSpPr>
            <p:cNvPr id="2063" name="未知"/>
            <p:cNvSpPr>
              <a:spLocks noChangeAspect="1"/>
            </p:cNvSpPr>
            <p:nvPr/>
          </p:nvSpPr>
          <p:spPr>
            <a:xfrm>
              <a:off x="340" y="254"/>
              <a:ext cx="277" cy="156"/>
            </a:xfrm>
            <a:custGeom>
              <a:avLst/>
              <a:gdLst/>
              <a:ahLst/>
              <a:cxnLst>
                <a:cxn ang="0">
                  <a:pos x="184" y="47"/>
                </a:cxn>
                <a:cxn ang="0">
                  <a:pos x="161" y="61"/>
                </a:cxn>
                <a:cxn ang="0">
                  <a:pos x="141" y="68"/>
                </a:cxn>
                <a:cxn ang="0">
                  <a:pos x="123" y="75"/>
                </a:cxn>
                <a:cxn ang="0">
                  <a:pos x="104" y="86"/>
                </a:cxn>
                <a:cxn ang="0">
                  <a:pos x="84" y="95"/>
                </a:cxn>
                <a:cxn ang="0">
                  <a:pos x="70" y="95"/>
                </a:cxn>
                <a:cxn ang="0">
                  <a:pos x="52" y="88"/>
                </a:cxn>
                <a:cxn ang="0">
                  <a:pos x="41" y="77"/>
                </a:cxn>
                <a:cxn ang="0">
                  <a:pos x="34" y="61"/>
                </a:cxn>
                <a:cxn ang="0">
                  <a:pos x="36" y="47"/>
                </a:cxn>
                <a:cxn ang="0">
                  <a:pos x="39" y="38"/>
                </a:cxn>
                <a:cxn ang="0">
                  <a:pos x="39" y="27"/>
                </a:cxn>
                <a:cxn ang="0">
                  <a:pos x="39" y="14"/>
                </a:cxn>
                <a:cxn ang="0">
                  <a:pos x="36" y="9"/>
                </a:cxn>
                <a:cxn ang="0">
                  <a:pos x="30" y="0"/>
                </a:cxn>
                <a:cxn ang="0">
                  <a:pos x="20" y="2"/>
                </a:cxn>
                <a:cxn ang="0">
                  <a:pos x="9" y="20"/>
                </a:cxn>
                <a:cxn ang="0">
                  <a:pos x="2" y="52"/>
                </a:cxn>
                <a:cxn ang="0">
                  <a:pos x="5" y="86"/>
                </a:cxn>
                <a:cxn ang="0">
                  <a:pos x="14" y="120"/>
                </a:cxn>
                <a:cxn ang="0">
                  <a:pos x="36" y="140"/>
                </a:cxn>
                <a:cxn ang="0">
                  <a:pos x="57" y="149"/>
                </a:cxn>
                <a:cxn ang="0">
                  <a:pos x="77" y="154"/>
                </a:cxn>
                <a:cxn ang="0">
                  <a:pos x="95" y="156"/>
                </a:cxn>
                <a:cxn ang="0">
                  <a:pos x="109" y="149"/>
                </a:cxn>
                <a:cxn ang="0">
                  <a:pos x="127" y="142"/>
                </a:cxn>
                <a:cxn ang="0">
                  <a:pos x="141" y="133"/>
                </a:cxn>
                <a:cxn ang="0">
                  <a:pos x="157" y="124"/>
                </a:cxn>
                <a:cxn ang="0">
                  <a:pos x="170" y="113"/>
                </a:cxn>
                <a:cxn ang="0">
                  <a:pos x="184" y="106"/>
                </a:cxn>
                <a:cxn ang="0">
                  <a:pos x="198" y="104"/>
                </a:cxn>
                <a:cxn ang="0">
                  <a:pos x="211" y="99"/>
                </a:cxn>
                <a:cxn ang="0">
                  <a:pos x="227" y="95"/>
                </a:cxn>
                <a:cxn ang="0">
                  <a:pos x="238" y="88"/>
                </a:cxn>
                <a:cxn ang="0">
                  <a:pos x="252" y="77"/>
                </a:cxn>
                <a:cxn ang="0">
                  <a:pos x="263" y="66"/>
                </a:cxn>
                <a:cxn ang="0">
                  <a:pos x="270" y="54"/>
                </a:cxn>
                <a:cxn ang="0">
                  <a:pos x="277" y="41"/>
                </a:cxn>
                <a:cxn ang="0">
                  <a:pos x="275" y="27"/>
                </a:cxn>
                <a:cxn ang="0">
                  <a:pos x="266" y="18"/>
                </a:cxn>
                <a:cxn ang="0">
                  <a:pos x="254" y="14"/>
                </a:cxn>
                <a:cxn ang="0">
                  <a:pos x="236" y="14"/>
                </a:cxn>
                <a:cxn ang="0">
                  <a:pos x="227" y="18"/>
                </a:cxn>
                <a:cxn ang="0">
                  <a:pos x="220" y="23"/>
                </a:cxn>
                <a:cxn ang="0">
                  <a:pos x="213" y="27"/>
                </a:cxn>
                <a:cxn ang="0">
                  <a:pos x="207" y="34"/>
                </a:cxn>
                <a:cxn ang="0">
                  <a:pos x="198" y="38"/>
                </a:cxn>
              </a:cxnLst>
              <a:rect l="0" t="0" r="0" b="0"/>
              <a:pathLst>
                <a:path w="21600" h="21600">
                  <a:moveTo>
                    <a:pt x="15049" y="5634"/>
                  </a:moveTo>
                  <a:lnTo>
                    <a:pt x="14517" y="6260"/>
                  </a:lnTo>
                  <a:lnTo>
                    <a:pt x="14340" y="6573"/>
                  </a:lnTo>
                  <a:lnTo>
                    <a:pt x="13632" y="7199"/>
                  </a:lnTo>
                  <a:lnTo>
                    <a:pt x="13101" y="7825"/>
                  </a:lnTo>
                  <a:lnTo>
                    <a:pt x="12570" y="8452"/>
                  </a:lnTo>
                  <a:lnTo>
                    <a:pt x="12039" y="8452"/>
                  </a:lnTo>
                  <a:lnTo>
                    <a:pt x="11684" y="9078"/>
                  </a:lnTo>
                  <a:lnTo>
                    <a:pt x="10976" y="9391"/>
                  </a:lnTo>
                  <a:lnTo>
                    <a:pt x="10622" y="9704"/>
                  </a:lnTo>
                  <a:lnTo>
                    <a:pt x="9914" y="10017"/>
                  </a:lnTo>
                  <a:lnTo>
                    <a:pt x="9560" y="10330"/>
                  </a:lnTo>
                  <a:lnTo>
                    <a:pt x="9206" y="10956"/>
                  </a:lnTo>
                  <a:lnTo>
                    <a:pt x="8498" y="11582"/>
                  </a:lnTo>
                  <a:lnTo>
                    <a:pt x="8144" y="11895"/>
                  </a:lnTo>
                  <a:lnTo>
                    <a:pt x="7435" y="12521"/>
                  </a:lnTo>
                  <a:lnTo>
                    <a:pt x="6904" y="13147"/>
                  </a:lnTo>
                  <a:lnTo>
                    <a:pt x="6550" y="13147"/>
                  </a:lnTo>
                  <a:lnTo>
                    <a:pt x="6373" y="13147"/>
                  </a:lnTo>
                  <a:lnTo>
                    <a:pt x="5842" y="13460"/>
                  </a:lnTo>
                  <a:lnTo>
                    <a:pt x="5488" y="13147"/>
                  </a:lnTo>
                  <a:lnTo>
                    <a:pt x="5134" y="12834"/>
                  </a:lnTo>
                  <a:lnTo>
                    <a:pt x="4603" y="12521"/>
                  </a:lnTo>
                  <a:lnTo>
                    <a:pt x="4072" y="12208"/>
                  </a:lnTo>
                  <a:lnTo>
                    <a:pt x="3717" y="11582"/>
                  </a:lnTo>
                  <a:lnTo>
                    <a:pt x="3363" y="11269"/>
                  </a:lnTo>
                  <a:lnTo>
                    <a:pt x="3186" y="10643"/>
                  </a:lnTo>
                  <a:lnTo>
                    <a:pt x="2832" y="9704"/>
                  </a:lnTo>
                  <a:lnTo>
                    <a:pt x="2832" y="8765"/>
                  </a:lnTo>
                  <a:lnTo>
                    <a:pt x="2655" y="8452"/>
                  </a:lnTo>
                  <a:lnTo>
                    <a:pt x="2655" y="7513"/>
                  </a:lnTo>
                  <a:lnTo>
                    <a:pt x="2832" y="7199"/>
                  </a:lnTo>
                  <a:lnTo>
                    <a:pt x="2832" y="6573"/>
                  </a:lnTo>
                  <a:lnTo>
                    <a:pt x="3009" y="6260"/>
                  </a:lnTo>
                  <a:lnTo>
                    <a:pt x="2832" y="5634"/>
                  </a:lnTo>
                  <a:lnTo>
                    <a:pt x="3009" y="5321"/>
                  </a:lnTo>
                  <a:lnTo>
                    <a:pt x="3186" y="4695"/>
                  </a:lnTo>
                  <a:lnTo>
                    <a:pt x="3186" y="4382"/>
                  </a:lnTo>
                  <a:lnTo>
                    <a:pt x="3009" y="3756"/>
                  </a:lnTo>
                  <a:lnTo>
                    <a:pt x="3186" y="3130"/>
                  </a:lnTo>
                  <a:lnTo>
                    <a:pt x="3186" y="2504"/>
                  </a:lnTo>
                  <a:lnTo>
                    <a:pt x="3009" y="1878"/>
                  </a:lnTo>
                  <a:lnTo>
                    <a:pt x="3009" y="1878"/>
                  </a:lnTo>
                  <a:lnTo>
                    <a:pt x="2832" y="1564"/>
                  </a:lnTo>
                  <a:lnTo>
                    <a:pt x="2832" y="1252"/>
                  </a:lnTo>
                  <a:lnTo>
                    <a:pt x="2478" y="939"/>
                  </a:lnTo>
                  <a:lnTo>
                    <a:pt x="2478" y="312"/>
                  </a:lnTo>
                  <a:lnTo>
                    <a:pt x="2301" y="0"/>
                  </a:lnTo>
                  <a:lnTo>
                    <a:pt x="1947" y="312"/>
                  </a:lnTo>
                  <a:lnTo>
                    <a:pt x="1947" y="312"/>
                  </a:lnTo>
                  <a:lnTo>
                    <a:pt x="1593" y="312"/>
                  </a:lnTo>
                  <a:lnTo>
                    <a:pt x="1239" y="939"/>
                  </a:lnTo>
                  <a:lnTo>
                    <a:pt x="1062" y="2191"/>
                  </a:lnTo>
                  <a:lnTo>
                    <a:pt x="707" y="2817"/>
                  </a:lnTo>
                  <a:lnTo>
                    <a:pt x="530" y="4382"/>
                  </a:lnTo>
                  <a:lnTo>
                    <a:pt x="353" y="5947"/>
                  </a:lnTo>
                  <a:lnTo>
                    <a:pt x="176" y="7199"/>
                  </a:lnTo>
                  <a:lnTo>
                    <a:pt x="0" y="8452"/>
                  </a:lnTo>
                  <a:lnTo>
                    <a:pt x="0" y="10330"/>
                  </a:lnTo>
                  <a:lnTo>
                    <a:pt x="353" y="11895"/>
                  </a:lnTo>
                  <a:lnTo>
                    <a:pt x="530" y="13460"/>
                  </a:lnTo>
                  <a:lnTo>
                    <a:pt x="707" y="15026"/>
                  </a:lnTo>
                  <a:lnTo>
                    <a:pt x="1062" y="16591"/>
                  </a:lnTo>
                  <a:lnTo>
                    <a:pt x="1593" y="17530"/>
                  </a:lnTo>
                  <a:lnTo>
                    <a:pt x="2124" y="18782"/>
                  </a:lnTo>
                  <a:lnTo>
                    <a:pt x="2832" y="19408"/>
                  </a:lnTo>
                  <a:lnTo>
                    <a:pt x="3363" y="19721"/>
                  </a:lnTo>
                  <a:lnTo>
                    <a:pt x="4072" y="20347"/>
                  </a:lnTo>
                  <a:lnTo>
                    <a:pt x="4426" y="20660"/>
                  </a:lnTo>
                  <a:lnTo>
                    <a:pt x="4780" y="21286"/>
                  </a:lnTo>
                  <a:lnTo>
                    <a:pt x="5311" y="21286"/>
                  </a:lnTo>
                  <a:lnTo>
                    <a:pt x="6019" y="21286"/>
                  </a:lnTo>
                  <a:lnTo>
                    <a:pt x="6373" y="21600"/>
                  </a:lnTo>
                  <a:lnTo>
                    <a:pt x="6904" y="21286"/>
                  </a:lnTo>
                  <a:lnTo>
                    <a:pt x="7435" y="21600"/>
                  </a:lnTo>
                  <a:lnTo>
                    <a:pt x="7789" y="21286"/>
                  </a:lnTo>
                  <a:lnTo>
                    <a:pt x="8144" y="20973"/>
                  </a:lnTo>
                  <a:lnTo>
                    <a:pt x="8498" y="20660"/>
                  </a:lnTo>
                  <a:lnTo>
                    <a:pt x="9029" y="20660"/>
                  </a:lnTo>
                  <a:lnTo>
                    <a:pt x="9560" y="20034"/>
                  </a:lnTo>
                  <a:lnTo>
                    <a:pt x="9914" y="19721"/>
                  </a:lnTo>
                  <a:lnTo>
                    <a:pt x="10268" y="19095"/>
                  </a:lnTo>
                  <a:lnTo>
                    <a:pt x="10622" y="19095"/>
                  </a:lnTo>
                  <a:lnTo>
                    <a:pt x="10976" y="18469"/>
                  </a:lnTo>
                  <a:lnTo>
                    <a:pt x="11330" y="18156"/>
                  </a:lnTo>
                  <a:lnTo>
                    <a:pt x="11684" y="17530"/>
                  </a:lnTo>
                  <a:lnTo>
                    <a:pt x="12216" y="17217"/>
                  </a:lnTo>
                  <a:lnTo>
                    <a:pt x="12393" y="16591"/>
                  </a:lnTo>
                  <a:lnTo>
                    <a:pt x="12747" y="16278"/>
                  </a:lnTo>
                  <a:lnTo>
                    <a:pt x="13278" y="15651"/>
                  </a:lnTo>
                  <a:lnTo>
                    <a:pt x="13632" y="15651"/>
                  </a:lnTo>
                  <a:lnTo>
                    <a:pt x="13809" y="15026"/>
                  </a:lnTo>
                  <a:lnTo>
                    <a:pt x="14340" y="14712"/>
                  </a:lnTo>
                  <a:lnTo>
                    <a:pt x="14694" y="14399"/>
                  </a:lnTo>
                  <a:lnTo>
                    <a:pt x="15049" y="14399"/>
                  </a:lnTo>
                  <a:lnTo>
                    <a:pt x="15403" y="14399"/>
                  </a:lnTo>
                  <a:lnTo>
                    <a:pt x="15757" y="14086"/>
                  </a:lnTo>
                  <a:lnTo>
                    <a:pt x="16111" y="14086"/>
                  </a:lnTo>
                  <a:lnTo>
                    <a:pt x="16465" y="13773"/>
                  </a:lnTo>
                  <a:lnTo>
                    <a:pt x="16819" y="13773"/>
                  </a:lnTo>
                  <a:lnTo>
                    <a:pt x="17350" y="13460"/>
                  </a:lnTo>
                  <a:lnTo>
                    <a:pt x="17704" y="13147"/>
                  </a:lnTo>
                  <a:lnTo>
                    <a:pt x="18058" y="12521"/>
                  </a:lnTo>
                  <a:lnTo>
                    <a:pt x="18235" y="12521"/>
                  </a:lnTo>
                  <a:lnTo>
                    <a:pt x="18589" y="12208"/>
                  </a:lnTo>
                  <a:lnTo>
                    <a:pt x="19121" y="11582"/>
                  </a:lnTo>
                  <a:lnTo>
                    <a:pt x="19298" y="11269"/>
                  </a:lnTo>
                  <a:lnTo>
                    <a:pt x="19652" y="10643"/>
                  </a:lnTo>
                  <a:lnTo>
                    <a:pt x="20006" y="10330"/>
                  </a:lnTo>
                  <a:lnTo>
                    <a:pt x="20360" y="10017"/>
                  </a:lnTo>
                  <a:lnTo>
                    <a:pt x="20537" y="9078"/>
                  </a:lnTo>
                  <a:lnTo>
                    <a:pt x="20891" y="8765"/>
                  </a:lnTo>
                  <a:lnTo>
                    <a:pt x="20891" y="8452"/>
                  </a:lnTo>
                  <a:lnTo>
                    <a:pt x="21068" y="7513"/>
                  </a:lnTo>
                  <a:lnTo>
                    <a:pt x="21422" y="6886"/>
                  </a:lnTo>
                  <a:lnTo>
                    <a:pt x="21422" y="6260"/>
                  </a:lnTo>
                  <a:lnTo>
                    <a:pt x="21600" y="5634"/>
                  </a:lnTo>
                  <a:lnTo>
                    <a:pt x="21422" y="5008"/>
                  </a:lnTo>
                  <a:lnTo>
                    <a:pt x="21600" y="4382"/>
                  </a:lnTo>
                  <a:lnTo>
                    <a:pt x="21422" y="3756"/>
                  </a:lnTo>
                  <a:lnTo>
                    <a:pt x="21245" y="3130"/>
                  </a:lnTo>
                  <a:lnTo>
                    <a:pt x="21068" y="2504"/>
                  </a:lnTo>
                  <a:lnTo>
                    <a:pt x="20714" y="2504"/>
                  </a:lnTo>
                  <a:lnTo>
                    <a:pt x="20360" y="2191"/>
                  </a:lnTo>
                  <a:lnTo>
                    <a:pt x="20006" y="1564"/>
                  </a:lnTo>
                  <a:lnTo>
                    <a:pt x="19829" y="1878"/>
                  </a:lnTo>
                  <a:lnTo>
                    <a:pt x="19298" y="1564"/>
                  </a:lnTo>
                  <a:lnTo>
                    <a:pt x="18944" y="1878"/>
                  </a:lnTo>
                  <a:lnTo>
                    <a:pt x="18412" y="1878"/>
                  </a:lnTo>
                  <a:lnTo>
                    <a:pt x="18058" y="2504"/>
                  </a:lnTo>
                  <a:lnTo>
                    <a:pt x="17881" y="2504"/>
                  </a:lnTo>
                  <a:lnTo>
                    <a:pt x="17704" y="2504"/>
                  </a:lnTo>
                  <a:lnTo>
                    <a:pt x="17704" y="2817"/>
                  </a:lnTo>
                  <a:lnTo>
                    <a:pt x="17350" y="3130"/>
                  </a:lnTo>
                  <a:lnTo>
                    <a:pt x="17173" y="3130"/>
                  </a:lnTo>
                  <a:lnTo>
                    <a:pt x="16996" y="3443"/>
                  </a:lnTo>
                  <a:lnTo>
                    <a:pt x="16819" y="3756"/>
                  </a:lnTo>
                  <a:lnTo>
                    <a:pt x="16642" y="3756"/>
                  </a:lnTo>
                  <a:lnTo>
                    <a:pt x="16288" y="4382"/>
                  </a:lnTo>
                  <a:lnTo>
                    <a:pt x="16111" y="4382"/>
                  </a:lnTo>
                  <a:lnTo>
                    <a:pt x="16111" y="4695"/>
                  </a:lnTo>
                  <a:lnTo>
                    <a:pt x="15757" y="5008"/>
                  </a:lnTo>
                  <a:lnTo>
                    <a:pt x="15580" y="5321"/>
                  </a:lnTo>
                  <a:lnTo>
                    <a:pt x="15403" y="5321"/>
                  </a:lnTo>
                  <a:lnTo>
                    <a:pt x="15049" y="5634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pPr fontAlgn="base"/>
              <a:endParaRPr lang="en-US" sz="115" strike="noStrike" noProof="1"/>
            </a:p>
          </p:txBody>
        </p:sp>
        <p:sp>
          <p:nvSpPr>
            <p:cNvPr id="2064" name="未知"/>
            <p:cNvSpPr>
              <a:spLocks noChangeAspect="1"/>
            </p:cNvSpPr>
            <p:nvPr/>
          </p:nvSpPr>
          <p:spPr>
            <a:xfrm>
              <a:off x="2" y="120"/>
              <a:ext cx="302" cy="270"/>
            </a:xfrm>
            <a:custGeom>
              <a:avLst/>
              <a:gdLst/>
              <a:ahLst/>
              <a:cxnLst>
                <a:cxn ang="0">
                  <a:pos x="116" y="170"/>
                </a:cxn>
                <a:cxn ang="0">
                  <a:pos x="123" y="159"/>
                </a:cxn>
                <a:cxn ang="0">
                  <a:pos x="129" y="145"/>
                </a:cxn>
                <a:cxn ang="0">
                  <a:pos x="139" y="134"/>
                </a:cxn>
                <a:cxn ang="0">
                  <a:pos x="150" y="127"/>
                </a:cxn>
                <a:cxn ang="0">
                  <a:pos x="154" y="118"/>
                </a:cxn>
                <a:cxn ang="0">
                  <a:pos x="163" y="109"/>
                </a:cxn>
                <a:cxn ang="0">
                  <a:pos x="173" y="100"/>
                </a:cxn>
                <a:cxn ang="0">
                  <a:pos x="179" y="93"/>
                </a:cxn>
                <a:cxn ang="0">
                  <a:pos x="186" y="84"/>
                </a:cxn>
                <a:cxn ang="0">
                  <a:pos x="195" y="77"/>
                </a:cxn>
                <a:cxn ang="0">
                  <a:pos x="207" y="68"/>
                </a:cxn>
                <a:cxn ang="0">
                  <a:pos x="216" y="59"/>
                </a:cxn>
                <a:cxn ang="0">
                  <a:pos x="232" y="50"/>
                </a:cxn>
                <a:cxn ang="0">
                  <a:pos x="245" y="45"/>
                </a:cxn>
                <a:cxn ang="0">
                  <a:pos x="263" y="39"/>
                </a:cxn>
                <a:cxn ang="0">
                  <a:pos x="284" y="34"/>
                </a:cxn>
                <a:cxn ang="0">
                  <a:pos x="293" y="27"/>
                </a:cxn>
                <a:cxn ang="0">
                  <a:pos x="300" y="20"/>
                </a:cxn>
                <a:cxn ang="0">
                  <a:pos x="302" y="14"/>
                </a:cxn>
                <a:cxn ang="0">
                  <a:pos x="295" y="5"/>
                </a:cxn>
                <a:cxn ang="0">
                  <a:pos x="282" y="0"/>
                </a:cxn>
                <a:cxn ang="0">
                  <a:pos x="272" y="2"/>
                </a:cxn>
                <a:cxn ang="0">
                  <a:pos x="252" y="11"/>
                </a:cxn>
                <a:cxn ang="0">
                  <a:pos x="238" y="25"/>
                </a:cxn>
                <a:cxn ang="0">
                  <a:pos x="225" y="34"/>
                </a:cxn>
                <a:cxn ang="0">
                  <a:pos x="209" y="45"/>
                </a:cxn>
                <a:cxn ang="0">
                  <a:pos x="195" y="57"/>
                </a:cxn>
                <a:cxn ang="0">
                  <a:pos x="177" y="70"/>
                </a:cxn>
                <a:cxn ang="0">
                  <a:pos x="159" y="79"/>
                </a:cxn>
                <a:cxn ang="0">
                  <a:pos x="141" y="91"/>
                </a:cxn>
                <a:cxn ang="0">
                  <a:pos x="120" y="104"/>
                </a:cxn>
                <a:cxn ang="0">
                  <a:pos x="102" y="118"/>
                </a:cxn>
                <a:cxn ang="0">
                  <a:pos x="82" y="132"/>
                </a:cxn>
                <a:cxn ang="0">
                  <a:pos x="66" y="141"/>
                </a:cxn>
                <a:cxn ang="0">
                  <a:pos x="50" y="154"/>
                </a:cxn>
                <a:cxn ang="0">
                  <a:pos x="36" y="166"/>
                </a:cxn>
                <a:cxn ang="0">
                  <a:pos x="25" y="182"/>
                </a:cxn>
                <a:cxn ang="0">
                  <a:pos x="14" y="193"/>
                </a:cxn>
                <a:cxn ang="0">
                  <a:pos x="9" y="202"/>
                </a:cxn>
                <a:cxn ang="0">
                  <a:pos x="2" y="222"/>
                </a:cxn>
                <a:cxn ang="0">
                  <a:pos x="0" y="241"/>
                </a:cxn>
                <a:cxn ang="0">
                  <a:pos x="2" y="254"/>
                </a:cxn>
                <a:cxn ang="0">
                  <a:pos x="5" y="263"/>
                </a:cxn>
                <a:cxn ang="0">
                  <a:pos x="14" y="270"/>
                </a:cxn>
                <a:cxn ang="0">
                  <a:pos x="23" y="268"/>
                </a:cxn>
                <a:cxn ang="0">
                  <a:pos x="30" y="263"/>
                </a:cxn>
                <a:cxn ang="0">
                  <a:pos x="41" y="254"/>
                </a:cxn>
                <a:cxn ang="0">
                  <a:pos x="50" y="241"/>
                </a:cxn>
                <a:cxn ang="0">
                  <a:pos x="59" y="231"/>
                </a:cxn>
                <a:cxn ang="0">
                  <a:pos x="68" y="222"/>
                </a:cxn>
                <a:cxn ang="0">
                  <a:pos x="75" y="216"/>
                </a:cxn>
                <a:cxn ang="0">
                  <a:pos x="84" y="211"/>
                </a:cxn>
                <a:cxn ang="0">
                  <a:pos x="89" y="204"/>
                </a:cxn>
                <a:cxn ang="0">
                  <a:pos x="98" y="195"/>
                </a:cxn>
                <a:cxn ang="0">
                  <a:pos x="107" y="182"/>
                </a:cxn>
              </a:cxnLst>
              <a:rect l="0" t="0" r="0" b="0"/>
              <a:pathLst>
                <a:path w="21600" h="21600">
                  <a:moveTo>
                    <a:pt x="7795" y="14157"/>
                  </a:moveTo>
                  <a:lnTo>
                    <a:pt x="8282" y="13613"/>
                  </a:lnTo>
                  <a:lnTo>
                    <a:pt x="8607" y="13068"/>
                  </a:lnTo>
                  <a:lnTo>
                    <a:pt x="8769" y="12705"/>
                  </a:lnTo>
                  <a:lnTo>
                    <a:pt x="9094" y="11979"/>
                  </a:lnTo>
                  <a:lnTo>
                    <a:pt x="9256" y="11616"/>
                  </a:lnTo>
                  <a:lnTo>
                    <a:pt x="9744" y="11072"/>
                  </a:lnTo>
                  <a:lnTo>
                    <a:pt x="9906" y="10709"/>
                  </a:lnTo>
                  <a:lnTo>
                    <a:pt x="10393" y="10346"/>
                  </a:lnTo>
                  <a:lnTo>
                    <a:pt x="10718" y="10164"/>
                  </a:lnTo>
                  <a:lnTo>
                    <a:pt x="10881" y="9620"/>
                  </a:lnTo>
                  <a:lnTo>
                    <a:pt x="11043" y="9438"/>
                  </a:lnTo>
                  <a:lnTo>
                    <a:pt x="11368" y="9075"/>
                  </a:lnTo>
                  <a:lnTo>
                    <a:pt x="11693" y="8712"/>
                  </a:lnTo>
                  <a:lnTo>
                    <a:pt x="12017" y="8349"/>
                  </a:lnTo>
                  <a:lnTo>
                    <a:pt x="12342" y="7986"/>
                  </a:lnTo>
                  <a:lnTo>
                    <a:pt x="12504" y="7623"/>
                  </a:lnTo>
                  <a:lnTo>
                    <a:pt x="12829" y="7441"/>
                  </a:lnTo>
                  <a:lnTo>
                    <a:pt x="13154" y="7078"/>
                  </a:lnTo>
                  <a:lnTo>
                    <a:pt x="13317" y="6715"/>
                  </a:lnTo>
                  <a:lnTo>
                    <a:pt x="13642" y="6352"/>
                  </a:lnTo>
                  <a:lnTo>
                    <a:pt x="13966" y="6171"/>
                  </a:lnTo>
                  <a:lnTo>
                    <a:pt x="14291" y="5808"/>
                  </a:lnTo>
                  <a:lnTo>
                    <a:pt x="14778" y="5445"/>
                  </a:lnTo>
                  <a:lnTo>
                    <a:pt x="15103" y="5082"/>
                  </a:lnTo>
                  <a:lnTo>
                    <a:pt x="15428" y="4719"/>
                  </a:lnTo>
                  <a:lnTo>
                    <a:pt x="15915" y="4356"/>
                  </a:lnTo>
                  <a:lnTo>
                    <a:pt x="16565" y="3992"/>
                  </a:lnTo>
                  <a:lnTo>
                    <a:pt x="16890" y="3992"/>
                  </a:lnTo>
                  <a:lnTo>
                    <a:pt x="17539" y="3630"/>
                  </a:lnTo>
                  <a:lnTo>
                    <a:pt x="18026" y="3267"/>
                  </a:lnTo>
                  <a:lnTo>
                    <a:pt x="18839" y="3085"/>
                  </a:lnTo>
                  <a:lnTo>
                    <a:pt x="19488" y="2904"/>
                  </a:lnTo>
                  <a:lnTo>
                    <a:pt x="20300" y="2722"/>
                  </a:lnTo>
                  <a:lnTo>
                    <a:pt x="20625" y="2722"/>
                  </a:lnTo>
                  <a:lnTo>
                    <a:pt x="20950" y="2177"/>
                  </a:lnTo>
                  <a:lnTo>
                    <a:pt x="21275" y="1996"/>
                  </a:lnTo>
                  <a:lnTo>
                    <a:pt x="21437" y="1633"/>
                  </a:lnTo>
                  <a:lnTo>
                    <a:pt x="21600" y="1451"/>
                  </a:lnTo>
                  <a:lnTo>
                    <a:pt x="21600" y="1088"/>
                  </a:lnTo>
                  <a:lnTo>
                    <a:pt x="21275" y="725"/>
                  </a:lnTo>
                  <a:lnTo>
                    <a:pt x="21112" y="362"/>
                  </a:lnTo>
                  <a:lnTo>
                    <a:pt x="20787" y="181"/>
                  </a:lnTo>
                  <a:lnTo>
                    <a:pt x="20138" y="0"/>
                  </a:lnTo>
                  <a:lnTo>
                    <a:pt x="19650" y="181"/>
                  </a:lnTo>
                  <a:lnTo>
                    <a:pt x="19488" y="181"/>
                  </a:lnTo>
                  <a:lnTo>
                    <a:pt x="18839" y="362"/>
                  </a:lnTo>
                  <a:lnTo>
                    <a:pt x="18026" y="907"/>
                  </a:lnTo>
                  <a:lnTo>
                    <a:pt x="17377" y="1633"/>
                  </a:lnTo>
                  <a:lnTo>
                    <a:pt x="17052" y="1996"/>
                  </a:lnTo>
                  <a:lnTo>
                    <a:pt x="16727" y="2359"/>
                  </a:lnTo>
                  <a:lnTo>
                    <a:pt x="16078" y="2722"/>
                  </a:lnTo>
                  <a:lnTo>
                    <a:pt x="15590" y="3085"/>
                  </a:lnTo>
                  <a:lnTo>
                    <a:pt x="14941" y="3630"/>
                  </a:lnTo>
                  <a:lnTo>
                    <a:pt x="14453" y="3992"/>
                  </a:lnTo>
                  <a:lnTo>
                    <a:pt x="13966" y="4537"/>
                  </a:lnTo>
                  <a:lnTo>
                    <a:pt x="13154" y="5082"/>
                  </a:lnTo>
                  <a:lnTo>
                    <a:pt x="12667" y="5626"/>
                  </a:lnTo>
                  <a:lnTo>
                    <a:pt x="12017" y="5808"/>
                  </a:lnTo>
                  <a:lnTo>
                    <a:pt x="11368" y="6352"/>
                  </a:lnTo>
                  <a:lnTo>
                    <a:pt x="10718" y="6897"/>
                  </a:lnTo>
                  <a:lnTo>
                    <a:pt x="10068" y="7260"/>
                  </a:lnTo>
                  <a:lnTo>
                    <a:pt x="9419" y="7805"/>
                  </a:lnTo>
                  <a:lnTo>
                    <a:pt x="8607" y="8349"/>
                  </a:lnTo>
                  <a:lnTo>
                    <a:pt x="7957" y="8893"/>
                  </a:lnTo>
                  <a:lnTo>
                    <a:pt x="7307" y="9438"/>
                  </a:lnTo>
                  <a:lnTo>
                    <a:pt x="6658" y="9982"/>
                  </a:lnTo>
                  <a:lnTo>
                    <a:pt x="5846" y="10527"/>
                  </a:lnTo>
                  <a:lnTo>
                    <a:pt x="5359" y="10890"/>
                  </a:lnTo>
                  <a:lnTo>
                    <a:pt x="4709" y="11253"/>
                  </a:lnTo>
                  <a:lnTo>
                    <a:pt x="4222" y="11616"/>
                  </a:lnTo>
                  <a:lnTo>
                    <a:pt x="3572" y="12342"/>
                  </a:lnTo>
                  <a:lnTo>
                    <a:pt x="2923" y="12887"/>
                  </a:lnTo>
                  <a:lnTo>
                    <a:pt x="2598" y="13250"/>
                  </a:lnTo>
                  <a:lnTo>
                    <a:pt x="2111" y="13794"/>
                  </a:lnTo>
                  <a:lnTo>
                    <a:pt x="1786" y="14520"/>
                  </a:lnTo>
                  <a:lnTo>
                    <a:pt x="1299" y="14883"/>
                  </a:lnTo>
                  <a:lnTo>
                    <a:pt x="974" y="15428"/>
                  </a:lnTo>
                  <a:lnTo>
                    <a:pt x="811" y="15791"/>
                  </a:lnTo>
                  <a:lnTo>
                    <a:pt x="649" y="16154"/>
                  </a:lnTo>
                  <a:lnTo>
                    <a:pt x="324" y="16880"/>
                  </a:lnTo>
                  <a:lnTo>
                    <a:pt x="162" y="17787"/>
                  </a:lnTo>
                  <a:lnTo>
                    <a:pt x="0" y="18514"/>
                  </a:lnTo>
                  <a:lnTo>
                    <a:pt x="0" y="19240"/>
                  </a:lnTo>
                  <a:lnTo>
                    <a:pt x="162" y="19966"/>
                  </a:lnTo>
                  <a:lnTo>
                    <a:pt x="162" y="20329"/>
                  </a:lnTo>
                  <a:lnTo>
                    <a:pt x="324" y="20692"/>
                  </a:lnTo>
                  <a:lnTo>
                    <a:pt x="324" y="21055"/>
                  </a:lnTo>
                  <a:lnTo>
                    <a:pt x="649" y="21418"/>
                  </a:lnTo>
                  <a:lnTo>
                    <a:pt x="974" y="21600"/>
                  </a:lnTo>
                  <a:lnTo>
                    <a:pt x="1299" y="21418"/>
                  </a:lnTo>
                  <a:lnTo>
                    <a:pt x="1623" y="21418"/>
                  </a:lnTo>
                  <a:lnTo>
                    <a:pt x="1948" y="21236"/>
                  </a:lnTo>
                  <a:lnTo>
                    <a:pt x="2111" y="21055"/>
                  </a:lnTo>
                  <a:lnTo>
                    <a:pt x="2598" y="20692"/>
                  </a:lnTo>
                  <a:lnTo>
                    <a:pt x="2923" y="20329"/>
                  </a:lnTo>
                  <a:lnTo>
                    <a:pt x="3248" y="19784"/>
                  </a:lnTo>
                  <a:lnTo>
                    <a:pt x="3572" y="19240"/>
                  </a:lnTo>
                  <a:lnTo>
                    <a:pt x="4059" y="18695"/>
                  </a:lnTo>
                  <a:lnTo>
                    <a:pt x="4222" y="18514"/>
                  </a:lnTo>
                  <a:lnTo>
                    <a:pt x="4384" y="18151"/>
                  </a:lnTo>
                  <a:lnTo>
                    <a:pt x="4871" y="17787"/>
                  </a:lnTo>
                  <a:lnTo>
                    <a:pt x="5196" y="17606"/>
                  </a:lnTo>
                  <a:lnTo>
                    <a:pt x="5359" y="17243"/>
                  </a:lnTo>
                  <a:lnTo>
                    <a:pt x="5684" y="17061"/>
                  </a:lnTo>
                  <a:lnTo>
                    <a:pt x="6008" y="16880"/>
                  </a:lnTo>
                  <a:lnTo>
                    <a:pt x="6333" y="16517"/>
                  </a:lnTo>
                  <a:lnTo>
                    <a:pt x="6333" y="16336"/>
                  </a:lnTo>
                  <a:lnTo>
                    <a:pt x="6658" y="15972"/>
                  </a:lnTo>
                  <a:lnTo>
                    <a:pt x="6983" y="15610"/>
                  </a:lnTo>
                  <a:lnTo>
                    <a:pt x="7145" y="15246"/>
                  </a:lnTo>
                  <a:lnTo>
                    <a:pt x="7632" y="14520"/>
                  </a:lnTo>
                  <a:lnTo>
                    <a:pt x="7795" y="14157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pPr fontAlgn="base"/>
              <a:endParaRPr lang="en-US" sz="115" strike="noStrike" noProof="1"/>
            </a:p>
          </p:txBody>
        </p:sp>
        <p:sp>
          <p:nvSpPr>
            <p:cNvPr id="2065" name="未知"/>
            <p:cNvSpPr>
              <a:spLocks noChangeAspect="1"/>
            </p:cNvSpPr>
            <p:nvPr/>
          </p:nvSpPr>
          <p:spPr>
            <a:xfrm>
              <a:off x="206" y="630"/>
              <a:ext cx="375" cy="737"/>
            </a:xfrm>
            <a:custGeom>
              <a:avLst/>
              <a:gdLst/>
              <a:ahLst/>
              <a:cxnLst>
                <a:cxn ang="0">
                  <a:pos x="261" y="159"/>
                </a:cxn>
                <a:cxn ang="0">
                  <a:pos x="259" y="100"/>
                </a:cxn>
                <a:cxn ang="0">
                  <a:pos x="277" y="59"/>
                </a:cxn>
                <a:cxn ang="0">
                  <a:pos x="327" y="16"/>
                </a:cxn>
                <a:cxn ang="0">
                  <a:pos x="345" y="2"/>
                </a:cxn>
                <a:cxn ang="0">
                  <a:pos x="291" y="43"/>
                </a:cxn>
                <a:cxn ang="0">
                  <a:pos x="255" y="82"/>
                </a:cxn>
                <a:cxn ang="0">
                  <a:pos x="232" y="131"/>
                </a:cxn>
                <a:cxn ang="0">
                  <a:pos x="225" y="163"/>
                </a:cxn>
                <a:cxn ang="0">
                  <a:pos x="220" y="204"/>
                </a:cxn>
                <a:cxn ang="0">
                  <a:pos x="218" y="245"/>
                </a:cxn>
                <a:cxn ang="0">
                  <a:pos x="223" y="286"/>
                </a:cxn>
                <a:cxn ang="0">
                  <a:pos x="227" y="338"/>
                </a:cxn>
                <a:cxn ang="0">
                  <a:pos x="230" y="370"/>
                </a:cxn>
                <a:cxn ang="0">
                  <a:pos x="250" y="429"/>
                </a:cxn>
                <a:cxn ang="0">
                  <a:pos x="266" y="447"/>
                </a:cxn>
                <a:cxn ang="0">
                  <a:pos x="261" y="399"/>
                </a:cxn>
                <a:cxn ang="0">
                  <a:pos x="255" y="345"/>
                </a:cxn>
                <a:cxn ang="0">
                  <a:pos x="273" y="297"/>
                </a:cxn>
                <a:cxn ang="0">
                  <a:pos x="291" y="306"/>
                </a:cxn>
                <a:cxn ang="0">
                  <a:pos x="309" y="338"/>
                </a:cxn>
                <a:cxn ang="0">
                  <a:pos x="323" y="385"/>
                </a:cxn>
                <a:cxn ang="0">
                  <a:pos x="332" y="422"/>
                </a:cxn>
                <a:cxn ang="0">
                  <a:pos x="339" y="442"/>
                </a:cxn>
                <a:cxn ang="0">
                  <a:pos x="348" y="494"/>
                </a:cxn>
                <a:cxn ang="0">
                  <a:pos x="357" y="547"/>
                </a:cxn>
                <a:cxn ang="0">
                  <a:pos x="352" y="596"/>
                </a:cxn>
                <a:cxn ang="0">
                  <a:pos x="341" y="637"/>
                </a:cxn>
                <a:cxn ang="0">
                  <a:pos x="323" y="669"/>
                </a:cxn>
                <a:cxn ang="0">
                  <a:pos x="289" y="694"/>
                </a:cxn>
                <a:cxn ang="0">
                  <a:pos x="250" y="687"/>
                </a:cxn>
                <a:cxn ang="0">
                  <a:pos x="211" y="662"/>
                </a:cxn>
                <a:cxn ang="0">
                  <a:pos x="168" y="619"/>
                </a:cxn>
                <a:cxn ang="0">
                  <a:pos x="134" y="571"/>
                </a:cxn>
                <a:cxn ang="0">
                  <a:pos x="102" y="517"/>
                </a:cxn>
                <a:cxn ang="0">
                  <a:pos x="73" y="444"/>
                </a:cxn>
                <a:cxn ang="0">
                  <a:pos x="59" y="379"/>
                </a:cxn>
                <a:cxn ang="0">
                  <a:pos x="55" y="315"/>
                </a:cxn>
                <a:cxn ang="0">
                  <a:pos x="61" y="258"/>
                </a:cxn>
                <a:cxn ang="0">
                  <a:pos x="80" y="215"/>
                </a:cxn>
                <a:cxn ang="0">
                  <a:pos x="75" y="215"/>
                </a:cxn>
                <a:cxn ang="0">
                  <a:pos x="41" y="243"/>
                </a:cxn>
                <a:cxn ang="0">
                  <a:pos x="14" y="268"/>
                </a:cxn>
                <a:cxn ang="0">
                  <a:pos x="2" y="315"/>
                </a:cxn>
                <a:cxn ang="0">
                  <a:pos x="0" y="383"/>
                </a:cxn>
                <a:cxn ang="0">
                  <a:pos x="16" y="458"/>
                </a:cxn>
                <a:cxn ang="0">
                  <a:pos x="45" y="537"/>
                </a:cxn>
                <a:cxn ang="0">
                  <a:pos x="86" y="610"/>
                </a:cxn>
                <a:cxn ang="0">
                  <a:pos x="182" y="705"/>
                </a:cxn>
                <a:cxn ang="0">
                  <a:pos x="266" y="737"/>
                </a:cxn>
                <a:cxn ang="0">
                  <a:pos x="327" y="707"/>
                </a:cxn>
                <a:cxn ang="0">
                  <a:pos x="364" y="639"/>
                </a:cxn>
                <a:cxn ang="0">
                  <a:pos x="373" y="551"/>
                </a:cxn>
                <a:cxn ang="0">
                  <a:pos x="364" y="488"/>
                </a:cxn>
                <a:cxn ang="0">
                  <a:pos x="352" y="451"/>
                </a:cxn>
                <a:cxn ang="0">
                  <a:pos x="336" y="410"/>
                </a:cxn>
                <a:cxn ang="0">
                  <a:pos x="318" y="372"/>
                </a:cxn>
                <a:cxn ang="0">
                  <a:pos x="295" y="333"/>
                </a:cxn>
                <a:cxn ang="0">
                  <a:pos x="270" y="297"/>
                </a:cxn>
                <a:cxn ang="0">
                  <a:pos x="259" y="256"/>
                </a:cxn>
                <a:cxn ang="0">
                  <a:pos x="257" y="213"/>
                </a:cxn>
              </a:cxnLst>
              <a:rect l="0" t="0" r="0" b="0"/>
              <a:pathLst>
                <a:path w="21600" h="21600">
                  <a:moveTo>
                    <a:pt x="14792" y="5781"/>
                  </a:moveTo>
                  <a:lnTo>
                    <a:pt x="15054" y="5582"/>
                  </a:lnTo>
                  <a:lnTo>
                    <a:pt x="15054" y="5383"/>
                  </a:lnTo>
                  <a:lnTo>
                    <a:pt x="15054" y="5117"/>
                  </a:lnTo>
                  <a:lnTo>
                    <a:pt x="15185" y="4918"/>
                  </a:lnTo>
                  <a:lnTo>
                    <a:pt x="15054" y="4652"/>
                  </a:lnTo>
                  <a:lnTo>
                    <a:pt x="15054" y="4386"/>
                  </a:lnTo>
                  <a:lnTo>
                    <a:pt x="14923" y="4053"/>
                  </a:lnTo>
                  <a:lnTo>
                    <a:pt x="14923" y="3788"/>
                  </a:lnTo>
                  <a:lnTo>
                    <a:pt x="14923" y="3522"/>
                  </a:lnTo>
                  <a:lnTo>
                    <a:pt x="14792" y="3190"/>
                  </a:lnTo>
                  <a:lnTo>
                    <a:pt x="14923" y="2924"/>
                  </a:lnTo>
                  <a:lnTo>
                    <a:pt x="15054" y="2658"/>
                  </a:lnTo>
                  <a:lnTo>
                    <a:pt x="14923" y="2459"/>
                  </a:lnTo>
                  <a:lnTo>
                    <a:pt x="15054" y="2193"/>
                  </a:lnTo>
                  <a:lnTo>
                    <a:pt x="15316" y="2060"/>
                  </a:lnTo>
                  <a:lnTo>
                    <a:pt x="15578" y="1860"/>
                  </a:lnTo>
                  <a:lnTo>
                    <a:pt x="15970" y="1727"/>
                  </a:lnTo>
                  <a:lnTo>
                    <a:pt x="16494" y="1594"/>
                  </a:lnTo>
                  <a:lnTo>
                    <a:pt x="17018" y="1328"/>
                  </a:lnTo>
                  <a:lnTo>
                    <a:pt x="17410" y="1129"/>
                  </a:lnTo>
                  <a:lnTo>
                    <a:pt x="18065" y="863"/>
                  </a:lnTo>
                  <a:lnTo>
                    <a:pt x="18588" y="664"/>
                  </a:lnTo>
                  <a:lnTo>
                    <a:pt x="18850" y="465"/>
                  </a:lnTo>
                  <a:lnTo>
                    <a:pt x="19374" y="265"/>
                  </a:lnTo>
                  <a:lnTo>
                    <a:pt x="19767" y="132"/>
                  </a:lnTo>
                  <a:lnTo>
                    <a:pt x="19897" y="66"/>
                  </a:lnTo>
                  <a:lnTo>
                    <a:pt x="20159" y="0"/>
                  </a:lnTo>
                  <a:lnTo>
                    <a:pt x="20028" y="66"/>
                  </a:lnTo>
                  <a:lnTo>
                    <a:pt x="19897" y="66"/>
                  </a:lnTo>
                  <a:lnTo>
                    <a:pt x="19505" y="199"/>
                  </a:lnTo>
                  <a:lnTo>
                    <a:pt x="18850" y="398"/>
                  </a:lnTo>
                  <a:lnTo>
                    <a:pt x="18196" y="731"/>
                  </a:lnTo>
                  <a:lnTo>
                    <a:pt x="17803" y="930"/>
                  </a:lnTo>
                  <a:lnTo>
                    <a:pt x="17148" y="1129"/>
                  </a:lnTo>
                  <a:lnTo>
                    <a:pt x="16756" y="1262"/>
                  </a:lnTo>
                  <a:lnTo>
                    <a:pt x="16494" y="1462"/>
                  </a:lnTo>
                  <a:lnTo>
                    <a:pt x="16101" y="1594"/>
                  </a:lnTo>
                  <a:lnTo>
                    <a:pt x="15578" y="1794"/>
                  </a:lnTo>
                  <a:lnTo>
                    <a:pt x="15316" y="1993"/>
                  </a:lnTo>
                  <a:lnTo>
                    <a:pt x="14792" y="2259"/>
                  </a:lnTo>
                  <a:lnTo>
                    <a:pt x="14661" y="2392"/>
                  </a:lnTo>
                  <a:lnTo>
                    <a:pt x="14268" y="2658"/>
                  </a:lnTo>
                  <a:lnTo>
                    <a:pt x="14007" y="2857"/>
                  </a:lnTo>
                  <a:lnTo>
                    <a:pt x="13876" y="2990"/>
                  </a:lnTo>
                  <a:lnTo>
                    <a:pt x="13483" y="3322"/>
                  </a:lnTo>
                  <a:lnTo>
                    <a:pt x="13352" y="3588"/>
                  </a:lnTo>
                  <a:lnTo>
                    <a:pt x="13352" y="3854"/>
                  </a:lnTo>
                  <a:lnTo>
                    <a:pt x="13352" y="4186"/>
                  </a:lnTo>
                  <a:lnTo>
                    <a:pt x="13221" y="4253"/>
                  </a:lnTo>
                  <a:lnTo>
                    <a:pt x="13221" y="4386"/>
                  </a:lnTo>
                  <a:lnTo>
                    <a:pt x="13221" y="4519"/>
                  </a:lnTo>
                  <a:lnTo>
                    <a:pt x="13221" y="4652"/>
                  </a:lnTo>
                  <a:lnTo>
                    <a:pt x="12959" y="4784"/>
                  </a:lnTo>
                  <a:lnTo>
                    <a:pt x="12959" y="5050"/>
                  </a:lnTo>
                  <a:lnTo>
                    <a:pt x="12828" y="5183"/>
                  </a:lnTo>
                  <a:lnTo>
                    <a:pt x="12828" y="5383"/>
                  </a:lnTo>
                  <a:lnTo>
                    <a:pt x="12698" y="5516"/>
                  </a:lnTo>
                  <a:lnTo>
                    <a:pt x="12698" y="5715"/>
                  </a:lnTo>
                  <a:lnTo>
                    <a:pt x="12698" y="5981"/>
                  </a:lnTo>
                  <a:lnTo>
                    <a:pt x="12567" y="6180"/>
                  </a:lnTo>
                  <a:lnTo>
                    <a:pt x="12567" y="6446"/>
                  </a:lnTo>
                  <a:lnTo>
                    <a:pt x="12567" y="6645"/>
                  </a:lnTo>
                  <a:lnTo>
                    <a:pt x="12436" y="6845"/>
                  </a:lnTo>
                  <a:lnTo>
                    <a:pt x="12567" y="7111"/>
                  </a:lnTo>
                  <a:lnTo>
                    <a:pt x="12567" y="7177"/>
                  </a:lnTo>
                  <a:lnTo>
                    <a:pt x="12567" y="7310"/>
                  </a:lnTo>
                  <a:lnTo>
                    <a:pt x="12567" y="7443"/>
                  </a:lnTo>
                  <a:lnTo>
                    <a:pt x="12698" y="7642"/>
                  </a:lnTo>
                  <a:lnTo>
                    <a:pt x="12698" y="7842"/>
                  </a:lnTo>
                  <a:lnTo>
                    <a:pt x="12828" y="8108"/>
                  </a:lnTo>
                  <a:lnTo>
                    <a:pt x="12828" y="8373"/>
                  </a:lnTo>
                  <a:lnTo>
                    <a:pt x="12828" y="8639"/>
                  </a:lnTo>
                  <a:lnTo>
                    <a:pt x="12959" y="8839"/>
                  </a:lnTo>
                  <a:lnTo>
                    <a:pt x="12828" y="9104"/>
                  </a:lnTo>
                  <a:lnTo>
                    <a:pt x="12959" y="9370"/>
                  </a:lnTo>
                  <a:lnTo>
                    <a:pt x="12959" y="9636"/>
                  </a:lnTo>
                  <a:lnTo>
                    <a:pt x="13090" y="9902"/>
                  </a:lnTo>
                  <a:lnTo>
                    <a:pt x="12959" y="9969"/>
                  </a:lnTo>
                  <a:lnTo>
                    <a:pt x="13090" y="10168"/>
                  </a:lnTo>
                  <a:lnTo>
                    <a:pt x="12959" y="10234"/>
                  </a:lnTo>
                  <a:lnTo>
                    <a:pt x="12959" y="10367"/>
                  </a:lnTo>
                  <a:lnTo>
                    <a:pt x="13090" y="10567"/>
                  </a:lnTo>
                  <a:lnTo>
                    <a:pt x="13221" y="10832"/>
                  </a:lnTo>
                  <a:lnTo>
                    <a:pt x="13352" y="11098"/>
                  </a:lnTo>
                  <a:lnTo>
                    <a:pt x="13483" y="11364"/>
                  </a:lnTo>
                  <a:lnTo>
                    <a:pt x="13745" y="11630"/>
                  </a:lnTo>
                  <a:lnTo>
                    <a:pt x="13876" y="11962"/>
                  </a:lnTo>
                  <a:lnTo>
                    <a:pt x="14138" y="12228"/>
                  </a:lnTo>
                  <a:lnTo>
                    <a:pt x="14399" y="12560"/>
                  </a:lnTo>
                  <a:lnTo>
                    <a:pt x="14530" y="12760"/>
                  </a:lnTo>
                  <a:lnTo>
                    <a:pt x="14792" y="13026"/>
                  </a:lnTo>
                  <a:lnTo>
                    <a:pt x="14923" y="13159"/>
                  </a:lnTo>
                  <a:lnTo>
                    <a:pt x="15054" y="13225"/>
                  </a:lnTo>
                  <a:lnTo>
                    <a:pt x="15185" y="13225"/>
                  </a:lnTo>
                  <a:lnTo>
                    <a:pt x="15316" y="13092"/>
                  </a:lnTo>
                  <a:lnTo>
                    <a:pt x="15316" y="12959"/>
                  </a:lnTo>
                  <a:lnTo>
                    <a:pt x="15316" y="12694"/>
                  </a:lnTo>
                  <a:lnTo>
                    <a:pt x="15447" y="12494"/>
                  </a:lnTo>
                  <a:lnTo>
                    <a:pt x="15316" y="12228"/>
                  </a:lnTo>
                  <a:lnTo>
                    <a:pt x="15185" y="11896"/>
                  </a:lnTo>
                  <a:lnTo>
                    <a:pt x="15054" y="11697"/>
                  </a:lnTo>
                  <a:lnTo>
                    <a:pt x="14923" y="11431"/>
                  </a:lnTo>
                  <a:lnTo>
                    <a:pt x="14792" y="11231"/>
                  </a:lnTo>
                  <a:lnTo>
                    <a:pt x="14661" y="10966"/>
                  </a:lnTo>
                  <a:lnTo>
                    <a:pt x="14792" y="10633"/>
                  </a:lnTo>
                  <a:lnTo>
                    <a:pt x="14661" y="10434"/>
                  </a:lnTo>
                  <a:lnTo>
                    <a:pt x="14661" y="10101"/>
                  </a:lnTo>
                  <a:lnTo>
                    <a:pt x="14661" y="9836"/>
                  </a:lnTo>
                  <a:lnTo>
                    <a:pt x="14792" y="9636"/>
                  </a:lnTo>
                  <a:lnTo>
                    <a:pt x="15054" y="9370"/>
                  </a:lnTo>
                  <a:lnTo>
                    <a:pt x="15316" y="9104"/>
                  </a:lnTo>
                  <a:lnTo>
                    <a:pt x="15447" y="8839"/>
                  </a:lnTo>
                  <a:lnTo>
                    <a:pt x="15708" y="8706"/>
                  </a:lnTo>
                  <a:lnTo>
                    <a:pt x="15839" y="8706"/>
                  </a:lnTo>
                  <a:lnTo>
                    <a:pt x="15970" y="8706"/>
                  </a:lnTo>
                  <a:lnTo>
                    <a:pt x="16232" y="8772"/>
                  </a:lnTo>
                  <a:lnTo>
                    <a:pt x="16363" y="8772"/>
                  </a:lnTo>
                  <a:lnTo>
                    <a:pt x="16494" y="8839"/>
                  </a:lnTo>
                  <a:lnTo>
                    <a:pt x="16756" y="8972"/>
                  </a:lnTo>
                  <a:lnTo>
                    <a:pt x="16887" y="9104"/>
                  </a:lnTo>
                  <a:lnTo>
                    <a:pt x="17148" y="9238"/>
                  </a:lnTo>
                  <a:lnTo>
                    <a:pt x="17279" y="9437"/>
                  </a:lnTo>
                  <a:lnTo>
                    <a:pt x="17279" y="9503"/>
                  </a:lnTo>
                  <a:lnTo>
                    <a:pt x="17541" y="9769"/>
                  </a:lnTo>
                  <a:lnTo>
                    <a:pt x="17803" y="9902"/>
                  </a:lnTo>
                  <a:lnTo>
                    <a:pt x="17803" y="10101"/>
                  </a:lnTo>
                  <a:lnTo>
                    <a:pt x="18065" y="10367"/>
                  </a:lnTo>
                  <a:lnTo>
                    <a:pt x="18196" y="10567"/>
                  </a:lnTo>
                  <a:lnTo>
                    <a:pt x="18327" y="10766"/>
                  </a:lnTo>
                  <a:lnTo>
                    <a:pt x="18458" y="11032"/>
                  </a:lnTo>
                  <a:lnTo>
                    <a:pt x="18588" y="11298"/>
                  </a:lnTo>
                  <a:lnTo>
                    <a:pt x="18719" y="11364"/>
                  </a:lnTo>
                  <a:lnTo>
                    <a:pt x="18719" y="11563"/>
                  </a:lnTo>
                  <a:lnTo>
                    <a:pt x="18850" y="11763"/>
                  </a:lnTo>
                  <a:lnTo>
                    <a:pt x="18981" y="11962"/>
                  </a:lnTo>
                  <a:lnTo>
                    <a:pt x="18981" y="12162"/>
                  </a:lnTo>
                  <a:lnTo>
                    <a:pt x="19112" y="12361"/>
                  </a:lnTo>
                  <a:lnTo>
                    <a:pt x="19243" y="12560"/>
                  </a:lnTo>
                  <a:lnTo>
                    <a:pt x="19374" y="12627"/>
                  </a:lnTo>
                  <a:lnTo>
                    <a:pt x="19374" y="12760"/>
                  </a:lnTo>
                  <a:lnTo>
                    <a:pt x="19374" y="12826"/>
                  </a:lnTo>
                  <a:lnTo>
                    <a:pt x="19505" y="12959"/>
                  </a:lnTo>
                  <a:lnTo>
                    <a:pt x="19505" y="12959"/>
                  </a:lnTo>
                  <a:lnTo>
                    <a:pt x="19505" y="13026"/>
                  </a:lnTo>
                  <a:lnTo>
                    <a:pt x="19636" y="13358"/>
                  </a:lnTo>
                  <a:lnTo>
                    <a:pt x="19767" y="13690"/>
                  </a:lnTo>
                  <a:lnTo>
                    <a:pt x="19897" y="13823"/>
                  </a:lnTo>
                  <a:lnTo>
                    <a:pt x="20028" y="14156"/>
                  </a:lnTo>
                  <a:lnTo>
                    <a:pt x="20028" y="14488"/>
                  </a:lnTo>
                  <a:lnTo>
                    <a:pt x="20159" y="14754"/>
                  </a:lnTo>
                  <a:lnTo>
                    <a:pt x="20159" y="15020"/>
                  </a:lnTo>
                  <a:lnTo>
                    <a:pt x="20290" y="15286"/>
                  </a:lnTo>
                  <a:lnTo>
                    <a:pt x="20421" y="15551"/>
                  </a:lnTo>
                  <a:lnTo>
                    <a:pt x="20421" y="15817"/>
                  </a:lnTo>
                  <a:lnTo>
                    <a:pt x="20552" y="16017"/>
                  </a:lnTo>
                  <a:lnTo>
                    <a:pt x="20421" y="16283"/>
                  </a:lnTo>
                  <a:lnTo>
                    <a:pt x="20421" y="16548"/>
                  </a:lnTo>
                  <a:lnTo>
                    <a:pt x="20421" y="16880"/>
                  </a:lnTo>
                  <a:lnTo>
                    <a:pt x="20421" y="17080"/>
                  </a:lnTo>
                  <a:lnTo>
                    <a:pt x="20290" y="17279"/>
                  </a:lnTo>
                  <a:lnTo>
                    <a:pt x="20290" y="17479"/>
                  </a:lnTo>
                  <a:lnTo>
                    <a:pt x="20290" y="17678"/>
                  </a:lnTo>
                  <a:lnTo>
                    <a:pt x="20159" y="17944"/>
                  </a:lnTo>
                  <a:lnTo>
                    <a:pt x="20028" y="18210"/>
                  </a:lnTo>
                  <a:lnTo>
                    <a:pt x="19897" y="18343"/>
                  </a:lnTo>
                  <a:lnTo>
                    <a:pt x="19767" y="18476"/>
                  </a:lnTo>
                  <a:lnTo>
                    <a:pt x="19636" y="18675"/>
                  </a:lnTo>
                  <a:lnTo>
                    <a:pt x="19505" y="18941"/>
                  </a:lnTo>
                  <a:lnTo>
                    <a:pt x="19374" y="19074"/>
                  </a:lnTo>
                  <a:lnTo>
                    <a:pt x="19112" y="19207"/>
                  </a:lnTo>
                  <a:lnTo>
                    <a:pt x="18981" y="19406"/>
                  </a:lnTo>
                  <a:lnTo>
                    <a:pt x="18719" y="19539"/>
                  </a:lnTo>
                  <a:lnTo>
                    <a:pt x="18588" y="19605"/>
                  </a:lnTo>
                  <a:lnTo>
                    <a:pt x="18196" y="19805"/>
                  </a:lnTo>
                  <a:lnTo>
                    <a:pt x="17803" y="20004"/>
                  </a:lnTo>
                  <a:lnTo>
                    <a:pt x="17803" y="20071"/>
                  </a:lnTo>
                  <a:lnTo>
                    <a:pt x="17410" y="20137"/>
                  </a:lnTo>
                  <a:lnTo>
                    <a:pt x="17018" y="20270"/>
                  </a:lnTo>
                  <a:lnTo>
                    <a:pt x="16625" y="20337"/>
                  </a:lnTo>
                  <a:lnTo>
                    <a:pt x="16363" y="20337"/>
                  </a:lnTo>
                  <a:lnTo>
                    <a:pt x="15970" y="20403"/>
                  </a:lnTo>
                  <a:lnTo>
                    <a:pt x="15708" y="20337"/>
                  </a:lnTo>
                  <a:lnTo>
                    <a:pt x="15316" y="20337"/>
                  </a:lnTo>
                  <a:lnTo>
                    <a:pt x="14923" y="20204"/>
                  </a:lnTo>
                  <a:lnTo>
                    <a:pt x="14399" y="20137"/>
                  </a:lnTo>
                  <a:lnTo>
                    <a:pt x="14007" y="20071"/>
                  </a:lnTo>
                  <a:lnTo>
                    <a:pt x="13745" y="20004"/>
                  </a:lnTo>
                  <a:lnTo>
                    <a:pt x="13352" y="19871"/>
                  </a:lnTo>
                  <a:lnTo>
                    <a:pt x="12959" y="19672"/>
                  </a:lnTo>
                  <a:lnTo>
                    <a:pt x="12436" y="19539"/>
                  </a:lnTo>
                  <a:lnTo>
                    <a:pt x="12174" y="19406"/>
                  </a:lnTo>
                  <a:lnTo>
                    <a:pt x="11781" y="19207"/>
                  </a:lnTo>
                  <a:lnTo>
                    <a:pt x="11388" y="19074"/>
                  </a:lnTo>
                  <a:lnTo>
                    <a:pt x="10996" y="18808"/>
                  </a:lnTo>
                  <a:lnTo>
                    <a:pt x="10603" y="18608"/>
                  </a:lnTo>
                  <a:lnTo>
                    <a:pt x="10210" y="18343"/>
                  </a:lnTo>
                  <a:lnTo>
                    <a:pt x="9686" y="18143"/>
                  </a:lnTo>
                  <a:lnTo>
                    <a:pt x="9425" y="18010"/>
                  </a:lnTo>
                  <a:lnTo>
                    <a:pt x="9032" y="17745"/>
                  </a:lnTo>
                  <a:lnTo>
                    <a:pt x="8639" y="17479"/>
                  </a:lnTo>
                  <a:lnTo>
                    <a:pt x="8246" y="17213"/>
                  </a:lnTo>
                  <a:lnTo>
                    <a:pt x="7854" y="17014"/>
                  </a:lnTo>
                  <a:lnTo>
                    <a:pt x="7723" y="16748"/>
                  </a:lnTo>
                  <a:lnTo>
                    <a:pt x="7330" y="16482"/>
                  </a:lnTo>
                  <a:lnTo>
                    <a:pt x="7069" y="16216"/>
                  </a:lnTo>
                  <a:lnTo>
                    <a:pt x="6676" y="15950"/>
                  </a:lnTo>
                  <a:lnTo>
                    <a:pt x="6414" y="15751"/>
                  </a:lnTo>
                  <a:lnTo>
                    <a:pt x="6152" y="15485"/>
                  </a:lnTo>
                  <a:lnTo>
                    <a:pt x="5890" y="15153"/>
                  </a:lnTo>
                  <a:lnTo>
                    <a:pt x="5629" y="14820"/>
                  </a:lnTo>
                  <a:lnTo>
                    <a:pt x="5367" y="14421"/>
                  </a:lnTo>
                  <a:lnTo>
                    <a:pt x="5105" y="14089"/>
                  </a:lnTo>
                  <a:lnTo>
                    <a:pt x="4843" y="13757"/>
                  </a:lnTo>
                  <a:lnTo>
                    <a:pt x="4581" y="13425"/>
                  </a:lnTo>
                  <a:lnTo>
                    <a:pt x="4189" y="13026"/>
                  </a:lnTo>
                  <a:lnTo>
                    <a:pt x="4057" y="12694"/>
                  </a:lnTo>
                  <a:lnTo>
                    <a:pt x="3927" y="12361"/>
                  </a:lnTo>
                  <a:lnTo>
                    <a:pt x="3665" y="12029"/>
                  </a:lnTo>
                  <a:lnTo>
                    <a:pt x="3534" y="11763"/>
                  </a:lnTo>
                  <a:lnTo>
                    <a:pt x="3534" y="11364"/>
                  </a:lnTo>
                  <a:lnTo>
                    <a:pt x="3403" y="11098"/>
                  </a:lnTo>
                  <a:lnTo>
                    <a:pt x="3272" y="10832"/>
                  </a:lnTo>
                  <a:lnTo>
                    <a:pt x="3272" y="10500"/>
                  </a:lnTo>
                  <a:lnTo>
                    <a:pt x="3141" y="10101"/>
                  </a:lnTo>
                  <a:lnTo>
                    <a:pt x="3141" y="9836"/>
                  </a:lnTo>
                  <a:lnTo>
                    <a:pt x="3141" y="9570"/>
                  </a:lnTo>
                  <a:lnTo>
                    <a:pt x="3141" y="9238"/>
                  </a:lnTo>
                  <a:lnTo>
                    <a:pt x="3141" y="8972"/>
                  </a:lnTo>
                  <a:lnTo>
                    <a:pt x="3141" y="8639"/>
                  </a:lnTo>
                  <a:lnTo>
                    <a:pt x="3272" y="8373"/>
                  </a:lnTo>
                  <a:lnTo>
                    <a:pt x="3403" y="8108"/>
                  </a:lnTo>
                  <a:lnTo>
                    <a:pt x="3403" y="7842"/>
                  </a:lnTo>
                  <a:lnTo>
                    <a:pt x="3534" y="7576"/>
                  </a:lnTo>
                  <a:lnTo>
                    <a:pt x="3665" y="7377"/>
                  </a:lnTo>
                  <a:lnTo>
                    <a:pt x="3796" y="7177"/>
                  </a:lnTo>
                  <a:lnTo>
                    <a:pt x="3927" y="6978"/>
                  </a:lnTo>
                  <a:lnTo>
                    <a:pt x="4189" y="6712"/>
                  </a:lnTo>
                  <a:lnTo>
                    <a:pt x="4319" y="6513"/>
                  </a:lnTo>
                  <a:lnTo>
                    <a:pt x="4581" y="6313"/>
                  </a:lnTo>
                  <a:lnTo>
                    <a:pt x="4843" y="6247"/>
                  </a:lnTo>
                  <a:lnTo>
                    <a:pt x="4974" y="6180"/>
                  </a:lnTo>
                  <a:lnTo>
                    <a:pt x="4974" y="6180"/>
                  </a:lnTo>
                  <a:lnTo>
                    <a:pt x="4843" y="6180"/>
                  </a:lnTo>
                  <a:lnTo>
                    <a:pt x="4712" y="6247"/>
                  </a:lnTo>
                  <a:lnTo>
                    <a:pt x="4319" y="6313"/>
                  </a:lnTo>
                  <a:lnTo>
                    <a:pt x="4057" y="6380"/>
                  </a:lnTo>
                  <a:lnTo>
                    <a:pt x="3796" y="6513"/>
                  </a:lnTo>
                  <a:lnTo>
                    <a:pt x="3534" y="6645"/>
                  </a:lnTo>
                  <a:lnTo>
                    <a:pt x="3141" y="6779"/>
                  </a:lnTo>
                  <a:lnTo>
                    <a:pt x="2748" y="6978"/>
                  </a:lnTo>
                  <a:lnTo>
                    <a:pt x="2356" y="7111"/>
                  </a:lnTo>
                  <a:lnTo>
                    <a:pt x="2094" y="7310"/>
                  </a:lnTo>
                  <a:lnTo>
                    <a:pt x="1701" y="7377"/>
                  </a:lnTo>
                  <a:lnTo>
                    <a:pt x="1570" y="7576"/>
                  </a:lnTo>
                  <a:lnTo>
                    <a:pt x="1308" y="7642"/>
                  </a:lnTo>
                  <a:lnTo>
                    <a:pt x="1047" y="7775"/>
                  </a:lnTo>
                  <a:lnTo>
                    <a:pt x="785" y="7842"/>
                  </a:lnTo>
                  <a:lnTo>
                    <a:pt x="654" y="8041"/>
                  </a:lnTo>
                  <a:lnTo>
                    <a:pt x="523" y="8307"/>
                  </a:lnTo>
                  <a:lnTo>
                    <a:pt x="261" y="8507"/>
                  </a:lnTo>
                  <a:lnTo>
                    <a:pt x="130" y="8706"/>
                  </a:lnTo>
                  <a:lnTo>
                    <a:pt x="0" y="9038"/>
                  </a:lnTo>
                  <a:lnTo>
                    <a:pt x="130" y="9238"/>
                  </a:lnTo>
                  <a:lnTo>
                    <a:pt x="0" y="9570"/>
                  </a:lnTo>
                  <a:lnTo>
                    <a:pt x="0" y="9902"/>
                  </a:lnTo>
                  <a:lnTo>
                    <a:pt x="0" y="10168"/>
                  </a:lnTo>
                  <a:lnTo>
                    <a:pt x="0" y="10500"/>
                  </a:lnTo>
                  <a:lnTo>
                    <a:pt x="0" y="10832"/>
                  </a:lnTo>
                  <a:lnTo>
                    <a:pt x="0" y="11231"/>
                  </a:lnTo>
                  <a:lnTo>
                    <a:pt x="130" y="11497"/>
                  </a:lnTo>
                  <a:lnTo>
                    <a:pt x="261" y="11896"/>
                  </a:lnTo>
                  <a:lnTo>
                    <a:pt x="392" y="12295"/>
                  </a:lnTo>
                  <a:lnTo>
                    <a:pt x="654" y="12627"/>
                  </a:lnTo>
                  <a:lnTo>
                    <a:pt x="785" y="13026"/>
                  </a:lnTo>
                  <a:lnTo>
                    <a:pt x="916" y="13425"/>
                  </a:lnTo>
                  <a:lnTo>
                    <a:pt x="1047" y="13757"/>
                  </a:lnTo>
                  <a:lnTo>
                    <a:pt x="1439" y="14222"/>
                  </a:lnTo>
                  <a:lnTo>
                    <a:pt x="1701" y="14555"/>
                  </a:lnTo>
                  <a:lnTo>
                    <a:pt x="1963" y="14953"/>
                  </a:lnTo>
                  <a:lnTo>
                    <a:pt x="2225" y="15352"/>
                  </a:lnTo>
                  <a:lnTo>
                    <a:pt x="2617" y="15751"/>
                  </a:lnTo>
                  <a:lnTo>
                    <a:pt x="3010" y="16083"/>
                  </a:lnTo>
                  <a:lnTo>
                    <a:pt x="3272" y="16548"/>
                  </a:lnTo>
                  <a:lnTo>
                    <a:pt x="3665" y="16814"/>
                  </a:lnTo>
                  <a:lnTo>
                    <a:pt x="4057" y="17213"/>
                  </a:lnTo>
                  <a:lnTo>
                    <a:pt x="4581" y="17545"/>
                  </a:lnTo>
                  <a:lnTo>
                    <a:pt x="4974" y="17877"/>
                  </a:lnTo>
                  <a:lnTo>
                    <a:pt x="5497" y="18143"/>
                  </a:lnTo>
                  <a:lnTo>
                    <a:pt x="6414" y="18808"/>
                  </a:lnTo>
                  <a:lnTo>
                    <a:pt x="7592" y="19406"/>
                  </a:lnTo>
                  <a:lnTo>
                    <a:pt x="8639" y="19938"/>
                  </a:lnTo>
                  <a:lnTo>
                    <a:pt x="9556" y="20337"/>
                  </a:lnTo>
                  <a:lnTo>
                    <a:pt x="10472" y="20669"/>
                  </a:lnTo>
                  <a:lnTo>
                    <a:pt x="11388" y="20935"/>
                  </a:lnTo>
                  <a:lnTo>
                    <a:pt x="12174" y="21201"/>
                  </a:lnTo>
                  <a:lnTo>
                    <a:pt x="12959" y="21400"/>
                  </a:lnTo>
                  <a:lnTo>
                    <a:pt x="13876" y="21533"/>
                  </a:lnTo>
                  <a:lnTo>
                    <a:pt x="14530" y="21533"/>
                  </a:lnTo>
                  <a:lnTo>
                    <a:pt x="15316" y="21600"/>
                  </a:lnTo>
                  <a:lnTo>
                    <a:pt x="15970" y="21600"/>
                  </a:lnTo>
                  <a:lnTo>
                    <a:pt x="16625" y="21466"/>
                  </a:lnTo>
                  <a:lnTo>
                    <a:pt x="17279" y="21400"/>
                  </a:lnTo>
                  <a:lnTo>
                    <a:pt x="17803" y="21201"/>
                  </a:lnTo>
                  <a:lnTo>
                    <a:pt x="18327" y="21001"/>
                  </a:lnTo>
                  <a:lnTo>
                    <a:pt x="18850" y="20735"/>
                  </a:lnTo>
                  <a:lnTo>
                    <a:pt x="19243" y="20536"/>
                  </a:lnTo>
                  <a:lnTo>
                    <a:pt x="19897" y="20270"/>
                  </a:lnTo>
                  <a:lnTo>
                    <a:pt x="20159" y="19871"/>
                  </a:lnTo>
                  <a:lnTo>
                    <a:pt x="20290" y="19539"/>
                  </a:lnTo>
                  <a:lnTo>
                    <a:pt x="20683" y="19207"/>
                  </a:lnTo>
                  <a:lnTo>
                    <a:pt x="20945" y="18742"/>
                  </a:lnTo>
                  <a:lnTo>
                    <a:pt x="21207" y="18343"/>
                  </a:lnTo>
                  <a:lnTo>
                    <a:pt x="21468" y="17944"/>
                  </a:lnTo>
                  <a:lnTo>
                    <a:pt x="21337" y="17479"/>
                  </a:lnTo>
                  <a:lnTo>
                    <a:pt x="21468" y="17080"/>
                  </a:lnTo>
                  <a:lnTo>
                    <a:pt x="21600" y="16681"/>
                  </a:lnTo>
                  <a:lnTo>
                    <a:pt x="21468" y="16149"/>
                  </a:lnTo>
                  <a:lnTo>
                    <a:pt x="21468" y="15751"/>
                  </a:lnTo>
                  <a:lnTo>
                    <a:pt x="21337" y="15219"/>
                  </a:lnTo>
                  <a:lnTo>
                    <a:pt x="21207" y="14820"/>
                  </a:lnTo>
                  <a:lnTo>
                    <a:pt x="21076" y="14687"/>
                  </a:lnTo>
                  <a:lnTo>
                    <a:pt x="21076" y="14488"/>
                  </a:lnTo>
                  <a:lnTo>
                    <a:pt x="20945" y="14289"/>
                  </a:lnTo>
                  <a:lnTo>
                    <a:pt x="20945" y="14089"/>
                  </a:lnTo>
                  <a:lnTo>
                    <a:pt x="20683" y="13890"/>
                  </a:lnTo>
                  <a:lnTo>
                    <a:pt x="20552" y="13690"/>
                  </a:lnTo>
                  <a:lnTo>
                    <a:pt x="20552" y="13558"/>
                  </a:lnTo>
                  <a:lnTo>
                    <a:pt x="20421" y="13358"/>
                  </a:lnTo>
                  <a:lnTo>
                    <a:pt x="20290" y="13225"/>
                  </a:lnTo>
                  <a:lnTo>
                    <a:pt x="20159" y="12959"/>
                  </a:lnTo>
                  <a:lnTo>
                    <a:pt x="19897" y="12760"/>
                  </a:lnTo>
                  <a:lnTo>
                    <a:pt x="19897" y="12560"/>
                  </a:lnTo>
                  <a:lnTo>
                    <a:pt x="19636" y="12428"/>
                  </a:lnTo>
                  <a:lnTo>
                    <a:pt x="19505" y="12162"/>
                  </a:lnTo>
                  <a:lnTo>
                    <a:pt x="19374" y="12029"/>
                  </a:lnTo>
                  <a:lnTo>
                    <a:pt x="19112" y="11829"/>
                  </a:lnTo>
                  <a:lnTo>
                    <a:pt x="19112" y="11630"/>
                  </a:lnTo>
                  <a:lnTo>
                    <a:pt x="18850" y="11431"/>
                  </a:lnTo>
                  <a:lnTo>
                    <a:pt x="18588" y="11364"/>
                  </a:lnTo>
                  <a:lnTo>
                    <a:pt x="18588" y="11165"/>
                  </a:lnTo>
                  <a:lnTo>
                    <a:pt x="18327" y="10899"/>
                  </a:lnTo>
                  <a:lnTo>
                    <a:pt x="18065" y="10700"/>
                  </a:lnTo>
                  <a:lnTo>
                    <a:pt x="17934" y="10500"/>
                  </a:lnTo>
                  <a:lnTo>
                    <a:pt x="17672" y="10367"/>
                  </a:lnTo>
                  <a:lnTo>
                    <a:pt x="17541" y="10168"/>
                  </a:lnTo>
                  <a:lnTo>
                    <a:pt x="17279" y="9902"/>
                  </a:lnTo>
                  <a:lnTo>
                    <a:pt x="17018" y="9769"/>
                  </a:lnTo>
                  <a:lnTo>
                    <a:pt x="16625" y="9503"/>
                  </a:lnTo>
                  <a:lnTo>
                    <a:pt x="16494" y="9370"/>
                  </a:lnTo>
                  <a:lnTo>
                    <a:pt x="16101" y="9238"/>
                  </a:lnTo>
                  <a:lnTo>
                    <a:pt x="15970" y="8972"/>
                  </a:lnTo>
                  <a:lnTo>
                    <a:pt x="15708" y="8772"/>
                  </a:lnTo>
                  <a:lnTo>
                    <a:pt x="15578" y="8706"/>
                  </a:lnTo>
                  <a:lnTo>
                    <a:pt x="15316" y="8507"/>
                  </a:lnTo>
                  <a:lnTo>
                    <a:pt x="15316" y="8373"/>
                  </a:lnTo>
                  <a:lnTo>
                    <a:pt x="15185" y="8174"/>
                  </a:lnTo>
                  <a:lnTo>
                    <a:pt x="15054" y="7975"/>
                  </a:lnTo>
                  <a:lnTo>
                    <a:pt x="14923" y="7709"/>
                  </a:lnTo>
                  <a:lnTo>
                    <a:pt x="14923" y="7510"/>
                  </a:lnTo>
                  <a:lnTo>
                    <a:pt x="14792" y="7310"/>
                  </a:lnTo>
                  <a:lnTo>
                    <a:pt x="14661" y="7044"/>
                  </a:lnTo>
                  <a:lnTo>
                    <a:pt x="14661" y="6845"/>
                  </a:lnTo>
                  <a:lnTo>
                    <a:pt x="14661" y="6579"/>
                  </a:lnTo>
                  <a:lnTo>
                    <a:pt x="14661" y="6380"/>
                  </a:lnTo>
                  <a:lnTo>
                    <a:pt x="14792" y="6247"/>
                  </a:lnTo>
                  <a:lnTo>
                    <a:pt x="14661" y="6047"/>
                  </a:lnTo>
                  <a:lnTo>
                    <a:pt x="14792" y="5914"/>
                  </a:lnTo>
                  <a:lnTo>
                    <a:pt x="14792" y="5781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pPr fontAlgn="base"/>
              <a:endParaRPr lang="en-US" sz="115" strike="noStrike" noProof="1"/>
            </a:p>
          </p:txBody>
        </p:sp>
      </p:grpSp>
      <p:sp>
        <p:nvSpPr>
          <p:cNvPr id="2051" name="未知"/>
          <p:cNvSpPr>
            <a:spLocks noChangeAspect="1"/>
          </p:cNvSpPr>
          <p:nvPr/>
        </p:nvSpPr>
        <p:spPr>
          <a:xfrm>
            <a:off x="3043238" y="2293938"/>
            <a:ext cx="9197975" cy="4591050"/>
          </a:xfrm>
          <a:custGeom>
            <a:avLst/>
            <a:gdLst/>
            <a:ahLst/>
            <a:cxnLst>
              <a:cxn ang="0">
                <a:pos x="0" y="4572133"/>
              </a:cxn>
              <a:cxn ang="0">
                <a:pos x="5786074" y="0"/>
              </a:cxn>
              <a:cxn ang="0">
                <a:pos x="6882360" y="14878"/>
              </a:cxn>
              <a:cxn ang="0">
                <a:pos x="6897688" y="4591050"/>
              </a:cxn>
              <a:cxn ang="0">
                <a:pos x="0" y="4572133"/>
              </a:cxn>
            </a:cxnLst>
            <a:rect l="0" t="0" r="0" b="0"/>
            <a:pathLst>
              <a:path w="21600" h="21600">
                <a:moveTo>
                  <a:pt x="0" y="21511"/>
                </a:moveTo>
                <a:lnTo>
                  <a:pt x="18119" y="0"/>
                </a:lnTo>
                <a:lnTo>
                  <a:pt x="21552" y="70"/>
                </a:lnTo>
                <a:lnTo>
                  <a:pt x="21600" y="21600"/>
                </a:lnTo>
                <a:lnTo>
                  <a:pt x="0" y="21511"/>
                </a:lnTo>
              </a:path>
            </a:pathLst>
          </a:custGeom>
          <a:solidFill>
            <a:schemeClr val="folHlink">
              <a:alpha val="100000"/>
            </a:schemeClr>
          </a:solidFill>
          <a:ln w="9525">
            <a:noFill/>
          </a:ln>
        </p:spPr>
        <p:txBody>
          <a:bodyPr/>
          <a:lstStyle/>
          <a:p>
            <a:pPr fontAlgn="base"/>
            <a:endParaRPr lang="en-US" sz="115" strike="noStrike" noProof="1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ctrTitle" sz="quarter"/>
          </p:nvPr>
        </p:nvSpPr>
        <p:spPr>
          <a:xfrm>
            <a:off x="529167" y="2133600"/>
            <a:ext cx="11231033" cy="1470025"/>
          </a:xfrm>
        </p:spPr>
        <p:txBody>
          <a:bodyPr/>
          <a:lstStyle>
            <a:lvl1pPr algn="ctr">
              <a:defRPr/>
            </a:lvl1pPr>
          </a:lstStyle>
          <a:p>
            <a:pPr lvl="0" fontAlgn="base"/>
            <a:r>
              <a:rPr lang="en-US" altLang="zh-CN" strike="noStrike" noProof="0"/>
              <a:t>Click to edit Master title style</a:t>
            </a: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198563"/>
          </a:xfrm>
        </p:spPr>
        <p:txBody>
          <a:bodyPr anchor="ctr" anchorCtr="1"/>
          <a:lstStyle>
            <a:lvl1pPr marL="0" indent="0">
              <a:buFontTx/>
              <a:buNone/>
              <a:defRPr/>
            </a:lvl1pPr>
          </a:lstStyle>
          <a:p>
            <a:pPr lvl="0" fontAlgn="base"/>
            <a:r>
              <a:rPr lang="en-US" altLang="zh-CN" strike="noStrike" noProof="0"/>
              <a:t>Click to edit Master subtitle style</a:t>
            </a:r>
          </a:p>
        </p:txBody>
      </p:sp>
      <p:sp>
        <p:nvSpPr>
          <p:cNvPr id="29" name="Rectangle 1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hr-HR" altLang="sr-Latn-RS" sz="142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38000"/>
                      <a:lumOff val="62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hr-HR" altLang="sr-Latn-RS" sz="142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38000"/>
                      <a:lumOff val="62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algn="r" fontAlgn="base">
              <a:buNone/>
            </a:pPr>
            <a:fld id="{9A0DB2DC-4C9A-4742-B13C-FB6460FD3503}" type="slidenum">
              <a:rPr lang="hr-HR" altLang="sr-Latn-RS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hr-HR" altLang="sr-Latn-R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5DAA806-5A7E-406E-A257-80DDCBE4C368}" type="datetimeFigureOut">
              <a:rPr kumimoji="0" lang="en-US" sz="142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4/30/2026</a:t>
            </a:fld>
            <a:endParaRPr kumimoji="0" lang="en-US" sz="142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38000"/>
                      <a:lumOff val="62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2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38000"/>
                      <a:lumOff val="62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>
              <a:buNone/>
            </a:pPr>
            <a:fld id="{9A0DB2DC-4C9A-4742-B13C-FB6460FD3503}" type="slidenum">
              <a:rPr lang="en-US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 rotWithShape="0">
          <a:gsLst>
            <a:gs pos="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hr-HR" altLang="sr-Latn-RS" sz="142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38000"/>
                      <a:lumOff val="62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hr-HR" altLang="sr-Latn-RS" sz="142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38000"/>
                      <a:lumOff val="62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buNone/>
            </a:pPr>
            <a:fld id="{9A0DB2DC-4C9A-4742-B13C-FB6460FD3503}" type="slidenum">
              <a:rPr lang="hr-HR" altLang="sr-Latn-RS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hr-HR" altLang="sr-Latn-R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5DAA806-5A7E-406E-A257-80DDCBE4C368}" type="datetimeFigureOut">
              <a:rPr kumimoji="0" lang="en-US" sz="142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4/30/2026</a:t>
            </a:fld>
            <a:endParaRPr kumimoji="0" lang="en-US" sz="142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38000"/>
                      <a:lumOff val="62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2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38000"/>
                      <a:lumOff val="62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>
              <a:buNone/>
            </a:pPr>
            <a:fld id="{9A0DB2DC-4C9A-4742-B13C-FB6460FD3503}" type="slidenum">
              <a:rPr lang="en-US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5DAA806-5A7E-406E-A257-80DDCBE4C368}" type="datetimeFigureOut">
              <a:rPr kumimoji="0" lang="en-US" sz="142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4/30/2026</a:t>
            </a:fld>
            <a:endParaRPr kumimoji="0" lang="en-US" sz="142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38000"/>
                      <a:lumOff val="62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2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38000"/>
                      <a:lumOff val="62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>
              <a:buNone/>
            </a:pPr>
            <a:fld id="{9A0DB2DC-4C9A-4742-B13C-FB6460FD3503}" type="slidenum">
              <a:rPr lang="en-US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 rotWithShape="0">
          <a:gsLst>
            <a:gs pos="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hr-HR" altLang="sr-Latn-RS" sz="142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38000"/>
                      <a:lumOff val="62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hr-HR" altLang="sr-Latn-RS" sz="142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38000"/>
                      <a:lumOff val="62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buNone/>
            </a:pPr>
            <a:fld id="{9A0DB2DC-4C9A-4742-B13C-FB6460FD3503}" type="slidenum">
              <a:rPr lang="hr-HR" altLang="sr-Latn-RS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hr-HR" altLang="sr-Latn-R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 rotWithShape="0">
          <a:gsLst>
            <a:gs pos="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hr-HR" altLang="sr-Latn-RS" sz="142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38000"/>
                      <a:lumOff val="62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hr-HR" altLang="sr-Latn-RS" sz="142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38000"/>
                      <a:lumOff val="62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buNone/>
            </a:pPr>
            <a:fld id="{9A0DB2DC-4C9A-4742-B13C-FB6460FD3503}" type="slidenum">
              <a:rPr lang="hr-HR" altLang="sr-Latn-RS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hr-HR" altLang="sr-Latn-R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5DAA806-5A7E-406E-A257-80DDCBE4C368}" type="datetimeFigureOut">
              <a:rPr kumimoji="0" lang="en-US" sz="142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4/30/2026</a:t>
            </a:fld>
            <a:endParaRPr kumimoji="0" lang="en-US" sz="142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38000"/>
                      <a:lumOff val="62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2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38000"/>
                      <a:lumOff val="62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>
              <a:buNone/>
            </a:pPr>
            <a:fld id="{9A0DB2DC-4C9A-4742-B13C-FB6460FD3503}" type="slidenum">
              <a:rPr lang="en-US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09601" y="274627"/>
            <a:ext cx="10972800" cy="1142956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it-IT" sz="5830" strike="noStrike" noProof="1"/>
              <a:t>Fare clic per modificare lo stile del titolo</a:t>
            </a:r>
            <a:endParaRPr lang="it-IT" strike="noStrike" noProof="1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609601" y="1600138"/>
            <a:ext cx="10972800" cy="4525786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it-IT" sz="4140" strike="noStrike" noProof="1"/>
              <a:t>Fare clic per modificare stili del testo dello schema</a:t>
            </a:r>
            <a:endParaRPr lang="it-IT" strike="noStrike" noProof="1"/>
          </a:p>
          <a:p>
            <a:pPr lvl="1" fontAlgn="base"/>
            <a:r>
              <a:rPr lang="it-IT" sz="3715" strike="noStrike" noProof="1"/>
              <a:t>Secondo livello</a:t>
            </a:r>
            <a:endParaRPr lang="it-IT" strike="noStrike" noProof="1"/>
          </a:p>
          <a:p>
            <a:pPr lvl="2" fontAlgn="base"/>
            <a:r>
              <a:rPr lang="it-IT" sz="3125" strike="noStrike" noProof="1"/>
              <a:t>Terzo livello</a:t>
            </a:r>
            <a:endParaRPr lang="it-IT" strike="noStrike" noProof="1"/>
          </a:p>
          <a:p>
            <a:pPr lvl="3" fontAlgn="base"/>
            <a:r>
              <a:rPr lang="it-IT" sz="2535" strike="noStrike" noProof="1"/>
              <a:t>Quarto livello</a:t>
            </a:r>
            <a:endParaRPr lang="it-IT" strike="noStrike" noProof="1"/>
          </a:p>
          <a:p>
            <a:pPr lvl="4" fontAlgn="base"/>
            <a:r>
              <a:rPr lang="it-IT" sz="2535" strike="noStrike" noProof="1"/>
              <a:t>Quinto livello</a:t>
            </a:r>
            <a:endParaRPr lang="it-IT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gradFill rotWithShape="0">
          <a:gsLst>
            <a:gs pos="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hr-HR" altLang="sr-Latn-RS" sz="142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38000"/>
                      <a:lumOff val="62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hr-HR" altLang="sr-Latn-RS" sz="142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38000"/>
                      <a:lumOff val="62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buNone/>
            </a:pPr>
            <a:fld id="{9A0DB2DC-4C9A-4742-B13C-FB6460FD3503}" type="slidenum">
              <a:rPr lang="hr-HR" altLang="sr-Latn-RS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hr-HR" altLang="sr-Latn-R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5DAA806-5A7E-406E-A257-80DDCBE4C368}" type="datetimeFigureOut">
              <a:rPr kumimoji="0" lang="en-US" sz="142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4/30/2026</a:t>
            </a:fld>
            <a:endParaRPr kumimoji="0" lang="en-US" sz="142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38000"/>
                      <a:lumOff val="62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2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38000"/>
                      <a:lumOff val="62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>
              <a:buNone/>
            </a:pPr>
            <a:fld id="{9A0DB2DC-4C9A-4742-B13C-FB6460FD3503}" type="slidenum">
              <a:rPr lang="en-US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5DAA806-5A7E-406E-A257-80DDCBE4C368}" type="datetimeFigureOut">
              <a:rPr kumimoji="0" lang="en-US" sz="142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4/30/2026</a:t>
            </a:fld>
            <a:endParaRPr kumimoji="0" lang="en-US" sz="142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38000"/>
                      <a:lumOff val="62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2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38000"/>
                      <a:lumOff val="62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>
              <a:buNone/>
            </a:pPr>
            <a:fld id="{9A0DB2DC-4C9A-4742-B13C-FB6460FD3503}" type="slidenum">
              <a:rPr lang="en-US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5DAA806-5A7E-406E-A257-80DDCBE4C368}" type="datetimeFigureOut">
              <a:rPr kumimoji="0" lang="en-US" sz="142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4/30/2026</a:t>
            </a:fld>
            <a:endParaRPr kumimoji="0" lang="en-US" sz="142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38000"/>
                      <a:lumOff val="62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2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38000"/>
                      <a:lumOff val="62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>
              <a:buNone/>
            </a:pPr>
            <a:fld id="{9A0DB2DC-4C9A-4742-B13C-FB6460FD3503}" type="slidenum">
              <a:rPr lang="en-US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 altLang="sr-Latn-R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 altLang="sr-Latn-R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9595C8-0C03-4ED2-942D-D273D78AA8C1}" type="slidenum">
              <a:rPr lang="hr-HR" altLang="sr-Latn-R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259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9F1A02-7621-418D-A7C1-5262E6735308}" type="datetimeFigureOut">
              <a:rPr lang="en-US" smtClean="0">
                <a:solidFill>
                  <a:prstClr val="black"/>
                </a:solidFill>
              </a:rPr>
              <a:pPr>
                <a:defRPr/>
              </a:pPr>
              <a:t>4/30/2026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7E27D7-0FDE-48E7-AAB4-D32BA70A3439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3523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3" y="4406903"/>
            <a:ext cx="10363201" cy="1362075"/>
          </a:xfrm>
        </p:spPr>
        <p:txBody>
          <a:bodyPr anchor="t"/>
          <a:lstStyle>
            <a:lvl1pPr algn="l">
              <a:defRPr sz="397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3" y="2906716"/>
            <a:ext cx="10363201" cy="1500187"/>
          </a:xfrm>
        </p:spPr>
        <p:txBody>
          <a:bodyPr anchor="b"/>
          <a:lstStyle>
            <a:lvl1pPr marL="0" indent="0">
              <a:buNone/>
              <a:defRPr sz="2027">
                <a:solidFill>
                  <a:schemeClr val="tx1">
                    <a:tint val="75000"/>
                  </a:schemeClr>
                </a:solidFill>
              </a:defRPr>
            </a:lvl1pPr>
            <a:lvl2pPr marL="457100" indent="0">
              <a:buNone/>
              <a:defRPr sz="1774">
                <a:solidFill>
                  <a:schemeClr val="tx1">
                    <a:tint val="75000"/>
                  </a:schemeClr>
                </a:solidFill>
              </a:defRPr>
            </a:lvl2pPr>
            <a:lvl3pPr marL="914202" indent="0">
              <a:buNone/>
              <a:defRPr sz="1605">
                <a:solidFill>
                  <a:schemeClr val="tx1">
                    <a:tint val="75000"/>
                  </a:schemeClr>
                </a:solidFill>
              </a:defRPr>
            </a:lvl3pPr>
            <a:lvl4pPr marL="1371301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4pPr>
            <a:lvl5pPr marL="1828402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5pPr>
            <a:lvl6pPr marL="2285503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6pPr>
            <a:lvl7pPr marL="2742604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7pPr>
            <a:lvl8pPr marL="3199705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8pPr>
            <a:lvl9pPr marL="3656804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 altLang="sr-Latn-R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 altLang="sr-Latn-R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2493D-7173-4588-AED5-FCECFC9B02AB}" type="slidenum">
              <a:rPr lang="hr-HR" altLang="sr-Latn-R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177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787"/>
            </a:lvl1pPr>
            <a:lvl2pPr>
              <a:defRPr sz="2365"/>
            </a:lvl2pPr>
            <a:lvl3pPr>
              <a:defRPr sz="2027"/>
            </a:lvl3pPr>
            <a:lvl4pPr>
              <a:defRPr sz="1774"/>
            </a:lvl4pPr>
            <a:lvl5pPr>
              <a:defRPr sz="1774"/>
            </a:lvl5pPr>
            <a:lvl6pPr>
              <a:defRPr sz="1774"/>
            </a:lvl6pPr>
            <a:lvl7pPr>
              <a:defRPr sz="1774"/>
            </a:lvl7pPr>
            <a:lvl8pPr>
              <a:defRPr sz="1774"/>
            </a:lvl8pPr>
            <a:lvl9pPr>
              <a:defRPr sz="17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0"/>
            <a:ext cx="5384800" cy="4525963"/>
          </a:xfrm>
        </p:spPr>
        <p:txBody>
          <a:bodyPr/>
          <a:lstStyle>
            <a:lvl1pPr>
              <a:defRPr sz="2787"/>
            </a:lvl1pPr>
            <a:lvl2pPr>
              <a:defRPr sz="2365"/>
            </a:lvl2pPr>
            <a:lvl3pPr>
              <a:defRPr sz="2027"/>
            </a:lvl3pPr>
            <a:lvl4pPr>
              <a:defRPr sz="1774"/>
            </a:lvl4pPr>
            <a:lvl5pPr>
              <a:defRPr sz="1774"/>
            </a:lvl5pPr>
            <a:lvl6pPr>
              <a:defRPr sz="1774"/>
            </a:lvl6pPr>
            <a:lvl7pPr>
              <a:defRPr sz="1774"/>
            </a:lvl7pPr>
            <a:lvl8pPr>
              <a:defRPr sz="1774"/>
            </a:lvl8pPr>
            <a:lvl9pPr>
              <a:defRPr sz="17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F4101D-DD21-49FB-9183-2BE877EA93AB}" type="datetimeFigureOut">
              <a:rPr lang="en-US" smtClean="0">
                <a:solidFill>
                  <a:prstClr val="black"/>
                </a:solidFill>
              </a:rPr>
              <a:pPr>
                <a:defRPr/>
              </a:pPr>
              <a:t>4/30/2026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358F10-3EF6-484B-A263-06D7A7DA6913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676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365" b="1"/>
            </a:lvl1pPr>
            <a:lvl2pPr marL="457100" indent="0">
              <a:buNone/>
              <a:defRPr sz="2027" b="1"/>
            </a:lvl2pPr>
            <a:lvl3pPr marL="914202" indent="0">
              <a:buNone/>
              <a:defRPr sz="1774" b="1"/>
            </a:lvl3pPr>
            <a:lvl4pPr marL="1371301" indent="0">
              <a:buNone/>
              <a:defRPr sz="1605" b="1"/>
            </a:lvl4pPr>
            <a:lvl5pPr marL="1828402" indent="0">
              <a:buNone/>
              <a:defRPr sz="1605" b="1"/>
            </a:lvl5pPr>
            <a:lvl6pPr marL="2285503" indent="0">
              <a:buNone/>
              <a:defRPr sz="1605" b="1"/>
            </a:lvl6pPr>
            <a:lvl7pPr marL="2742604" indent="0">
              <a:buNone/>
              <a:defRPr sz="1605" b="1"/>
            </a:lvl7pPr>
            <a:lvl8pPr marL="3199705" indent="0">
              <a:buNone/>
              <a:defRPr sz="1605" b="1"/>
            </a:lvl8pPr>
            <a:lvl9pPr marL="3656804" indent="0">
              <a:buNone/>
              <a:defRPr sz="16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8" cy="3951288"/>
          </a:xfrm>
        </p:spPr>
        <p:txBody>
          <a:bodyPr/>
          <a:lstStyle>
            <a:lvl1pPr>
              <a:defRPr sz="2365"/>
            </a:lvl1pPr>
            <a:lvl2pPr>
              <a:defRPr sz="2027"/>
            </a:lvl2pPr>
            <a:lvl3pPr>
              <a:defRPr sz="1774"/>
            </a:lvl3pPr>
            <a:lvl4pPr>
              <a:defRPr sz="1605"/>
            </a:lvl4pPr>
            <a:lvl5pPr>
              <a:defRPr sz="1605"/>
            </a:lvl5pPr>
            <a:lvl6pPr>
              <a:defRPr sz="1605"/>
            </a:lvl6pPr>
            <a:lvl7pPr>
              <a:defRPr sz="1605"/>
            </a:lvl7pPr>
            <a:lvl8pPr>
              <a:defRPr sz="1605"/>
            </a:lvl8pPr>
            <a:lvl9pPr>
              <a:defRPr sz="16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365" b="1"/>
            </a:lvl1pPr>
            <a:lvl2pPr marL="457100" indent="0">
              <a:buNone/>
              <a:defRPr sz="2027" b="1"/>
            </a:lvl2pPr>
            <a:lvl3pPr marL="914202" indent="0">
              <a:buNone/>
              <a:defRPr sz="1774" b="1"/>
            </a:lvl3pPr>
            <a:lvl4pPr marL="1371301" indent="0">
              <a:buNone/>
              <a:defRPr sz="1605" b="1"/>
            </a:lvl4pPr>
            <a:lvl5pPr marL="1828402" indent="0">
              <a:buNone/>
              <a:defRPr sz="1605" b="1"/>
            </a:lvl5pPr>
            <a:lvl6pPr marL="2285503" indent="0">
              <a:buNone/>
              <a:defRPr sz="1605" b="1"/>
            </a:lvl6pPr>
            <a:lvl7pPr marL="2742604" indent="0">
              <a:buNone/>
              <a:defRPr sz="1605" b="1"/>
            </a:lvl7pPr>
            <a:lvl8pPr marL="3199705" indent="0">
              <a:buNone/>
              <a:defRPr sz="1605" b="1"/>
            </a:lvl8pPr>
            <a:lvl9pPr marL="3656804" indent="0">
              <a:buNone/>
              <a:defRPr sz="16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7"/>
            <a:ext cx="5389033" cy="3951288"/>
          </a:xfrm>
        </p:spPr>
        <p:txBody>
          <a:bodyPr/>
          <a:lstStyle>
            <a:lvl1pPr>
              <a:defRPr sz="2365"/>
            </a:lvl1pPr>
            <a:lvl2pPr>
              <a:defRPr sz="2027"/>
            </a:lvl2pPr>
            <a:lvl3pPr>
              <a:defRPr sz="1774"/>
            </a:lvl3pPr>
            <a:lvl4pPr>
              <a:defRPr sz="1605"/>
            </a:lvl4pPr>
            <a:lvl5pPr>
              <a:defRPr sz="1605"/>
            </a:lvl5pPr>
            <a:lvl6pPr>
              <a:defRPr sz="1605"/>
            </a:lvl6pPr>
            <a:lvl7pPr>
              <a:defRPr sz="1605"/>
            </a:lvl7pPr>
            <a:lvl8pPr>
              <a:defRPr sz="1605"/>
            </a:lvl8pPr>
            <a:lvl9pPr>
              <a:defRPr sz="16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15B5AB-0433-48AC-BF8B-583E0A85B82E}" type="datetimeFigureOut">
              <a:rPr lang="en-US" smtClean="0">
                <a:solidFill>
                  <a:prstClr val="black"/>
                </a:solidFill>
              </a:rPr>
              <a:pPr>
                <a:defRPr/>
              </a:pPr>
              <a:t>4/30/2026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29D965-CAEA-4D9F-BBC4-90227E2B59E8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797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 altLang="sr-Latn-R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 altLang="sr-Latn-R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E4D26-109A-4F92-ABD5-79657A85C0F0}" type="slidenum">
              <a:rPr lang="hr-HR" altLang="sr-Latn-R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464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963083" y="4406730"/>
            <a:ext cx="10363201" cy="1362022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pPr fontAlgn="base"/>
            <a:r>
              <a:rPr lang="it-IT" sz="5335" strike="noStrike" noProof="1"/>
              <a:t>Fare clic per modificare lo stile del titolo</a:t>
            </a:r>
            <a:endParaRPr lang="it-IT" strike="noStrike" noProof="1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963083" y="2906602"/>
            <a:ext cx="10363201" cy="150012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/>
            </a:lvl1pPr>
            <a:lvl2pPr marL="609600" indent="0">
              <a:buNone/>
              <a:defRPr sz="2400"/>
            </a:lvl2pPr>
            <a:lvl3pPr marL="1219200" indent="0">
              <a:buNone/>
              <a:defRPr sz="2135"/>
            </a:lvl3pPr>
            <a:lvl4pPr marL="1828800" indent="0">
              <a:buNone/>
              <a:defRPr sz="1865"/>
            </a:lvl4pPr>
            <a:lvl5pPr marL="2437765" indent="0">
              <a:buNone/>
              <a:defRPr sz="1865"/>
            </a:lvl5pPr>
            <a:lvl6pPr marL="3048000" indent="0">
              <a:buNone/>
              <a:defRPr sz="1865"/>
            </a:lvl6pPr>
            <a:lvl7pPr marL="3657600" indent="0">
              <a:buNone/>
              <a:defRPr sz="1865"/>
            </a:lvl7pPr>
            <a:lvl8pPr marL="4266565" indent="0">
              <a:buNone/>
              <a:defRPr sz="1865"/>
            </a:lvl8pPr>
            <a:lvl9pPr marL="4876800" indent="0">
              <a:buNone/>
              <a:defRPr sz="1865"/>
            </a:lvl9pPr>
          </a:lstStyle>
          <a:p>
            <a:pPr lvl="0" fontAlgn="base"/>
            <a:r>
              <a:rPr lang="it-IT" sz="2665" strike="noStrike" noProof="1"/>
              <a:t>Fare clic per modificare stili del testo dello schema</a:t>
            </a:r>
            <a:endParaRPr lang="it-IT" strike="noStrike" noProof="1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 altLang="sr-Latn-R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 altLang="sr-Latn-R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CFFBD-0516-4A33-B231-570293D04D97}" type="slidenum">
              <a:rPr lang="hr-HR" altLang="sr-Latn-R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981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27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7" cy="5853113"/>
          </a:xfrm>
        </p:spPr>
        <p:txBody>
          <a:bodyPr/>
          <a:lstStyle>
            <a:lvl1pPr>
              <a:defRPr sz="3209"/>
            </a:lvl1pPr>
            <a:lvl2pPr>
              <a:defRPr sz="2787"/>
            </a:lvl2pPr>
            <a:lvl3pPr>
              <a:defRPr sz="2365"/>
            </a:lvl3pPr>
            <a:lvl4pPr>
              <a:defRPr sz="2027"/>
            </a:lvl4pPr>
            <a:lvl5pPr>
              <a:defRPr sz="2027"/>
            </a:lvl5pPr>
            <a:lvl6pPr>
              <a:defRPr sz="2027"/>
            </a:lvl6pPr>
            <a:lvl7pPr>
              <a:defRPr sz="2027"/>
            </a:lvl7pPr>
            <a:lvl8pPr>
              <a:defRPr sz="2027"/>
            </a:lvl8pPr>
            <a:lvl9pPr>
              <a:defRPr sz="20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436"/>
            </a:lvl1pPr>
            <a:lvl2pPr marL="457100" indent="0">
              <a:buNone/>
              <a:defRPr sz="1182"/>
            </a:lvl2pPr>
            <a:lvl3pPr marL="914202" indent="0">
              <a:buNone/>
              <a:defRPr sz="1014"/>
            </a:lvl3pPr>
            <a:lvl4pPr marL="1371301" indent="0">
              <a:buNone/>
              <a:defRPr sz="929"/>
            </a:lvl4pPr>
            <a:lvl5pPr marL="1828402" indent="0">
              <a:buNone/>
              <a:defRPr sz="929"/>
            </a:lvl5pPr>
            <a:lvl6pPr marL="2285503" indent="0">
              <a:buNone/>
              <a:defRPr sz="929"/>
            </a:lvl6pPr>
            <a:lvl7pPr marL="2742604" indent="0">
              <a:buNone/>
              <a:defRPr sz="929"/>
            </a:lvl7pPr>
            <a:lvl8pPr marL="3199705" indent="0">
              <a:buNone/>
              <a:defRPr sz="929"/>
            </a:lvl8pPr>
            <a:lvl9pPr marL="3656804" indent="0">
              <a:buNone/>
              <a:defRPr sz="92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EC2E78-C121-48C8-8061-D81B1852FA02}" type="datetimeFigureOut">
              <a:rPr lang="en-US" smtClean="0">
                <a:solidFill>
                  <a:prstClr val="black"/>
                </a:solidFill>
              </a:rPr>
              <a:pPr>
                <a:defRPr/>
              </a:pPr>
              <a:t>4/30/2026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3F437-8242-4A7D-9A57-B3F9E194DA0B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024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27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9"/>
            </a:lvl1pPr>
            <a:lvl2pPr marL="457100" indent="0">
              <a:buNone/>
              <a:defRPr sz="2787"/>
            </a:lvl2pPr>
            <a:lvl3pPr marL="914202" indent="0">
              <a:buNone/>
              <a:defRPr sz="2365"/>
            </a:lvl3pPr>
            <a:lvl4pPr marL="1371301" indent="0">
              <a:buNone/>
              <a:defRPr sz="2027"/>
            </a:lvl4pPr>
            <a:lvl5pPr marL="1828402" indent="0">
              <a:buNone/>
              <a:defRPr sz="2027"/>
            </a:lvl5pPr>
            <a:lvl6pPr marL="2285503" indent="0">
              <a:buNone/>
              <a:defRPr sz="2027"/>
            </a:lvl6pPr>
            <a:lvl7pPr marL="2742604" indent="0">
              <a:buNone/>
              <a:defRPr sz="2027"/>
            </a:lvl7pPr>
            <a:lvl8pPr marL="3199705" indent="0">
              <a:buNone/>
              <a:defRPr sz="2027"/>
            </a:lvl8pPr>
            <a:lvl9pPr marL="3656804" indent="0">
              <a:buNone/>
              <a:defRPr sz="2027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0"/>
            <a:ext cx="7315200" cy="804862"/>
          </a:xfrm>
        </p:spPr>
        <p:txBody>
          <a:bodyPr/>
          <a:lstStyle>
            <a:lvl1pPr marL="0" indent="0">
              <a:buNone/>
              <a:defRPr sz="1436"/>
            </a:lvl1pPr>
            <a:lvl2pPr marL="457100" indent="0">
              <a:buNone/>
              <a:defRPr sz="1182"/>
            </a:lvl2pPr>
            <a:lvl3pPr marL="914202" indent="0">
              <a:buNone/>
              <a:defRPr sz="1014"/>
            </a:lvl3pPr>
            <a:lvl4pPr marL="1371301" indent="0">
              <a:buNone/>
              <a:defRPr sz="929"/>
            </a:lvl4pPr>
            <a:lvl5pPr marL="1828402" indent="0">
              <a:buNone/>
              <a:defRPr sz="929"/>
            </a:lvl5pPr>
            <a:lvl6pPr marL="2285503" indent="0">
              <a:buNone/>
              <a:defRPr sz="929"/>
            </a:lvl6pPr>
            <a:lvl7pPr marL="2742604" indent="0">
              <a:buNone/>
              <a:defRPr sz="929"/>
            </a:lvl7pPr>
            <a:lvl8pPr marL="3199705" indent="0">
              <a:buNone/>
              <a:defRPr sz="929"/>
            </a:lvl8pPr>
            <a:lvl9pPr marL="3656804" indent="0">
              <a:buNone/>
              <a:defRPr sz="92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 altLang="sr-Latn-R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 altLang="sr-Latn-R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311DCD-3569-41DA-B18A-B247D7F29604}" type="slidenum">
              <a:rPr lang="hr-HR" altLang="sr-Latn-R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197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B46EEC-C005-4B6F-9C13-963FEF71B5F3}" type="datetimeFigureOut">
              <a:rPr lang="en-US" smtClean="0">
                <a:solidFill>
                  <a:prstClr val="black"/>
                </a:solidFill>
              </a:rPr>
              <a:pPr>
                <a:defRPr/>
              </a:pPr>
              <a:t>4/30/2026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BEB3A-0A68-4CE8-B39F-C1096400CBC2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4035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3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24498D-6DEE-4177-B36B-9ECBC29F72AF}" type="datetimeFigureOut">
              <a:rPr lang="en-US" smtClean="0">
                <a:solidFill>
                  <a:prstClr val="black"/>
                </a:solidFill>
              </a:rPr>
              <a:pPr>
                <a:defRPr/>
              </a:pPr>
              <a:t>4/30/2026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0D724-F40C-4778-948B-21DBC28F873D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898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09601" y="274627"/>
            <a:ext cx="10972800" cy="1142956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it-IT" sz="5830" strike="noStrike" noProof="1"/>
              <a:t>Fare clic per modificare lo stile del titolo</a:t>
            </a:r>
            <a:endParaRPr lang="it-IT" strike="noStrike" noProof="1"/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609601" y="1600138"/>
            <a:ext cx="5384800" cy="4525786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 fontAlgn="base"/>
            <a:r>
              <a:rPr lang="it-IT" sz="3735" strike="noStrike" noProof="1"/>
              <a:t>Fare clic per modificare stili del testo dello schema</a:t>
            </a:r>
            <a:endParaRPr lang="it-IT" strike="noStrike" noProof="1"/>
          </a:p>
          <a:p>
            <a:pPr lvl="1" fontAlgn="base"/>
            <a:r>
              <a:rPr lang="it-IT" strike="noStrike" noProof="1"/>
              <a:t>Secondo livello</a:t>
            </a:r>
          </a:p>
          <a:p>
            <a:pPr lvl="2" fontAlgn="base"/>
            <a:r>
              <a:rPr lang="it-IT" sz="2665" strike="noStrike" noProof="1"/>
              <a:t>Terzo livello</a:t>
            </a:r>
            <a:endParaRPr lang="it-IT" strike="noStrike" noProof="1"/>
          </a:p>
          <a:p>
            <a:pPr lvl="3" fontAlgn="base"/>
            <a:r>
              <a:rPr lang="it-IT" strike="noStrike" noProof="1"/>
              <a:t>Quarto livello</a:t>
            </a:r>
          </a:p>
          <a:p>
            <a:pPr lvl="4" fontAlgn="base"/>
            <a:r>
              <a:rPr lang="it-IT" strike="noStrike" noProof="1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197601" y="1600138"/>
            <a:ext cx="5384800" cy="4525786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 fontAlgn="base"/>
            <a:r>
              <a:rPr lang="it-IT" sz="3735" strike="noStrike" noProof="1"/>
              <a:t>Fare clic per modificare stili del testo dello schema</a:t>
            </a:r>
            <a:endParaRPr lang="it-IT" strike="noStrike" noProof="1"/>
          </a:p>
          <a:p>
            <a:pPr lvl="1" fontAlgn="base"/>
            <a:r>
              <a:rPr lang="it-IT" strike="noStrike" noProof="1"/>
              <a:t>Secondo livello</a:t>
            </a:r>
          </a:p>
          <a:p>
            <a:pPr lvl="2" fontAlgn="base"/>
            <a:r>
              <a:rPr lang="it-IT" sz="2665" strike="noStrike" noProof="1"/>
              <a:t>Terzo livello</a:t>
            </a:r>
            <a:endParaRPr lang="it-IT" strike="noStrike" noProof="1"/>
          </a:p>
          <a:p>
            <a:pPr lvl="3" fontAlgn="base"/>
            <a:r>
              <a:rPr lang="it-IT" strike="noStrike" noProof="1"/>
              <a:t>Quarto livello</a:t>
            </a:r>
          </a:p>
          <a:p>
            <a:pPr lvl="4" fontAlgn="base"/>
            <a:r>
              <a:rPr lang="it-IT" strike="noStrike" noProof="1"/>
              <a:t>Quinto livello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09601" y="274627"/>
            <a:ext cx="10972800" cy="11429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it-IT" sz="5830" strike="noStrike" noProof="1"/>
              <a:t>Fare clic per modificare lo stile del titolo</a:t>
            </a:r>
            <a:endParaRPr lang="it-IT" strike="noStrike" noProof="1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609599" y="1535053"/>
            <a:ext cx="5386918" cy="6397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 fontAlgn="base"/>
            <a:r>
              <a:rPr lang="it-IT" strike="noStrike" noProof="1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09599" y="2174792"/>
            <a:ext cx="5386918" cy="395113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 fontAlgn="base"/>
            <a:r>
              <a:rPr lang="it-IT" strike="noStrike" noProof="1"/>
              <a:t>Fare clic per modificare stili del testo dello schema</a:t>
            </a:r>
          </a:p>
          <a:p>
            <a:pPr lvl="1" fontAlgn="base"/>
            <a:r>
              <a:rPr lang="it-IT" sz="2665" strike="noStrike" noProof="1"/>
              <a:t>Secondo livello</a:t>
            </a:r>
            <a:endParaRPr lang="it-IT" strike="noStrike" noProof="1"/>
          </a:p>
          <a:p>
            <a:pPr lvl="2" fontAlgn="base"/>
            <a:r>
              <a:rPr lang="it-IT" strike="noStrike" noProof="1"/>
              <a:t>Terzo livello</a:t>
            </a:r>
          </a:p>
          <a:p>
            <a:pPr lvl="3" fontAlgn="base"/>
            <a:r>
              <a:rPr lang="it-IT" sz="2135" strike="noStrike" noProof="1"/>
              <a:t>Quarto livello</a:t>
            </a:r>
            <a:endParaRPr lang="it-IT" strike="noStrike" noProof="1"/>
          </a:p>
          <a:p>
            <a:pPr lvl="4" fontAlgn="base"/>
            <a:r>
              <a:rPr lang="it-IT" sz="2135" strike="noStrike" noProof="1"/>
              <a:t>Quinto livello</a:t>
            </a:r>
            <a:endParaRPr lang="it-IT" strike="noStrike" noProof="1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7" y="1535053"/>
            <a:ext cx="5389033" cy="6397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 fontAlgn="base"/>
            <a:r>
              <a:rPr lang="it-IT" strike="noStrike" noProof="1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6193367" y="2174792"/>
            <a:ext cx="5389033" cy="395113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 fontAlgn="base"/>
            <a:r>
              <a:rPr lang="it-IT" strike="noStrike" noProof="1"/>
              <a:t>Fare clic per modificare stili del testo dello schema</a:t>
            </a:r>
          </a:p>
          <a:p>
            <a:pPr lvl="1" fontAlgn="base"/>
            <a:r>
              <a:rPr lang="it-IT" sz="2665" strike="noStrike" noProof="1"/>
              <a:t>Secondo livello</a:t>
            </a:r>
            <a:endParaRPr lang="it-IT" strike="noStrike" noProof="1"/>
          </a:p>
          <a:p>
            <a:pPr lvl="2" fontAlgn="base"/>
            <a:r>
              <a:rPr lang="it-IT" strike="noStrike" noProof="1"/>
              <a:t>Terzo livello</a:t>
            </a:r>
          </a:p>
          <a:p>
            <a:pPr lvl="3" fontAlgn="base"/>
            <a:r>
              <a:rPr lang="it-IT" sz="2135" strike="noStrike" noProof="1"/>
              <a:t>Quarto livello</a:t>
            </a:r>
            <a:endParaRPr lang="it-IT" strike="noStrike" noProof="1"/>
          </a:p>
          <a:p>
            <a:pPr lvl="4" fontAlgn="base"/>
            <a:r>
              <a:rPr lang="it-IT" sz="2135" strike="noStrike" noProof="1"/>
              <a:t>Quinto livello</a:t>
            </a:r>
            <a:endParaRPr lang="it-IT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09601" y="274627"/>
            <a:ext cx="10972800" cy="1142956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it-IT" sz="5830" strike="noStrike" noProof="1"/>
              <a:t>Fare clic per modificare lo stile del titolo</a:t>
            </a:r>
            <a:endParaRPr lang="it-IT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09601" y="273040"/>
            <a:ext cx="4011084" cy="1162005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pPr fontAlgn="base"/>
            <a:r>
              <a:rPr lang="it-IT" sz="2665" strike="noStrike" noProof="1"/>
              <a:t>Fare clic per modificare lo stile del titolo</a:t>
            </a:r>
            <a:endParaRPr lang="it-IT" strike="noStrike" noProof="1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766735" y="273041"/>
            <a:ext cx="6815667" cy="5852885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 fontAlgn="base"/>
            <a:r>
              <a:rPr lang="it-IT" sz="4265" strike="noStrike" noProof="1"/>
              <a:t>Fare clic per modificare stili del testo dello schema</a:t>
            </a:r>
            <a:endParaRPr lang="it-IT" strike="noStrike" noProof="1"/>
          </a:p>
          <a:p>
            <a:pPr lvl="1" fontAlgn="base"/>
            <a:r>
              <a:rPr lang="it-IT" sz="3735" strike="noStrike" noProof="1"/>
              <a:t>Secondo livello</a:t>
            </a:r>
            <a:endParaRPr lang="it-IT" strike="noStrike" noProof="1"/>
          </a:p>
          <a:p>
            <a:pPr lvl="2" fontAlgn="base"/>
            <a:r>
              <a:rPr lang="it-IT" strike="noStrike" noProof="1"/>
              <a:t>Terzo livello</a:t>
            </a:r>
          </a:p>
          <a:p>
            <a:pPr lvl="3" fontAlgn="base"/>
            <a:r>
              <a:rPr lang="it-IT" sz="2665" strike="noStrike" noProof="1"/>
              <a:t>Quarto livello</a:t>
            </a:r>
            <a:endParaRPr lang="it-IT" strike="noStrike" noProof="1"/>
          </a:p>
          <a:p>
            <a:pPr lvl="4" fontAlgn="base"/>
            <a:r>
              <a:rPr lang="it-IT" sz="2665" strike="noStrike" noProof="1"/>
              <a:t>Quinto livello</a:t>
            </a:r>
            <a:endParaRPr lang="it-IT" strike="noStrike" noProof="1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046"/>
            <a:ext cx="4011084" cy="4690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7765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6565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 fontAlgn="base"/>
            <a:r>
              <a:rPr lang="it-IT" sz="1865" strike="noStrike" noProof="1"/>
              <a:t>Fare clic per modificare stili del testo dello schema</a:t>
            </a:r>
            <a:endParaRPr lang="it-IT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2389718" y="4800413"/>
            <a:ext cx="7315200" cy="566716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pPr fontAlgn="base"/>
            <a:r>
              <a:rPr lang="it-IT" sz="2665" strike="noStrike" noProof="1"/>
              <a:t>Fare clic per modificare lo stile del titolo</a:t>
            </a:r>
            <a:endParaRPr lang="it-IT" strike="noStrike" noProof="1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8" y="612751"/>
            <a:ext cx="7315200" cy="4114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7765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6565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505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2389718" y="5367130"/>
            <a:ext cx="7315200" cy="804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7765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6565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 fontAlgn="base"/>
            <a:r>
              <a:rPr lang="it-IT" sz="1865" strike="noStrike" noProof="1"/>
              <a:t>Fare clic per modificare stili del testo dello schema</a:t>
            </a:r>
            <a:endParaRPr lang="it-IT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6" descr="BANDA ROSSA 2 OPT BOLOGNA RAST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454775"/>
            <a:ext cx="12192000" cy="401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25" descr="Alma-Mater TAGLIATO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5250" y="103188"/>
            <a:ext cx="1127125" cy="1087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8" name="Line 26"/>
          <p:cNvSpPr>
            <a:spLocks noChangeAspect="1"/>
          </p:cNvSpPr>
          <p:nvPr userDrawn="1"/>
        </p:nvSpPr>
        <p:spPr>
          <a:xfrm>
            <a:off x="111125" y="0"/>
            <a:ext cx="1588" cy="1184275"/>
          </a:xfrm>
          <a:prstGeom prst="line">
            <a:avLst/>
          </a:prstGeom>
          <a:ln w="17145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1029" name="Line 27"/>
          <p:cNvSpPr>
            <a:spLocks noChangeAspect="1"/>
          </p:cNvSpPr>
          <p:nvPr userDrawn="1"/>
        </p:nvSpPr>
        <p:spPr>
          <a:xfrm>
            <a:off x="0" y="1182688"/>
            <a:ext cx="11020425" cy="1587"/>
          </a:xfrm>
          <a:prstGeom prst="line">
            <a:avLst/>
          </a:prstGeom>
          <a:ln w="1905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1030" name="Line 34"/>
          <p:cNvSpPr/>
          <p:nvPr userDrawn="1"/>
        </p:nvSpPr>
        <p:spPr>
          <a:xfrm>
            <a:off x="11088688" y="6424613"/>
            <a:ext cx="0" cy="352425"/>
          </a:xfrm>
          <a:prstGeom prst="line">
            <a:avLst/>
          </a:prstGeom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1031" name="Line 35"/>
          <p:cNvSpPr/>
          <p:nvPr userDrawn="1"/>
        </p:nvSpPr>
        <p:spPr>
          <a:xfrm>
            <a:off x="11088688" y="6092825"/>
            <a:ext cx="0" cy="360363"/>
          </a:xfrm>
          <a:prstGeom prst="line">
            <a:avLst/>
          </a:prstGeom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3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5pPr>
      <a:lvl6pPr marL="721995" algn="ctr" rtl="0" fontAlgn="base">
        <a:spcBef>
          <a:spcPct val="0"/>
        </a:spcBef>
        <a:spcAft>
          <a:spcPct val="0"/>
        </a:spcAft>
        <a:defRPr sz="6945">
          <a:solidFill>
            <a:schemeClr val="tx2"/>
          </a:solidFill>
          <a:latin typeface="Arial" panose="020B0604020202020204" pitchFamily="34" charset="0"/>
        </a:defRPr>
      </a:lvl6pPr>
      <a:lvl7pPr marL="1443355" algn="ctr" rtl="0" fontAlgn="base">
        <a:spcBef>
          <a:spcPct val="0"/>
        </a:spcBef>
        <a:spcAft>
          <a:spcPct val="0"/>
        </a:spcAft>
        <a:defRPr sz="6945">
          <a:solidFill>
            <a:schemeClr val="tx2"/>
          </a:solidFill>
          <a:latin typeface="Arial" panose="020B0604020202020204" pitchFamily="34" charset="0"/>
        </a:defRPr>
      </a:lvl7pPr>
      <a:lvl8pPr marL="2165350" algn="ctr" rtl="0" fontAlgn="base">
        <a:spcBef>
          <a:spcPct val="0"/>
        </a:spcBef>
        <a:spcAft>
          <a:spcPct val="0"/>
        </a:spcAft>
        <a:defRPr sz="6945">
          <a:solidFill>
            <a:schemeClr val="tx2"/>
          </a:solidFill>
          <a:latin typeface="Arial" panose="020B0604020202020204" pitchFamily="34" charset="0"/>
        </a:defRPr>
      </a:lvl8pPr>
      <a:lvl9pPr marL="2886710" algn="ctr" rtl="0" fontAlgn="base">
        <a:spcBef>
          <a:spcPct val="0"/>
        </a:spcBef>
        <a:spcAft>
          <a:spcPct val="0"/>
        </a:spcAft>
        <a:defRPr sz="6945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54660" indent="-454660" algn="l" rtl="0" eaLnBrk="0" fontAlgn="base" hangingPunct="0">
        <a:spcBef>
          <a:spcPct val="17000"/>
        </a:spcBef>
        <a:spcAft>
          <a:spcPct val="0"/>
        </a:spcAft>
        <a:buChar char="•"/>
        <a:defRPr sz="414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79730" algn="l" rtl="0" eaLnBrk="0" fontAlgn="base" hangingPunct="0">
        <a:spcBef>
          <a:spcPct val="17000"/>
        </a:spcBef>
        <a:spcAft>
          <a:spcPct val="0"/>
        </a:spcAft>
        <a:buChar char="–"/>
        <a:defRPr sz="3715">
          <a:solidFill>
            <a:schemeClr val="tx1"/>
          </a:solidFill>
          <a:latin typeface="+mn-lt"/>
        </a:defRPr>
      </a:lvl2pPr>
      <a:lvl3pPr marL="1522095" indent="-302895" algn="l" rtl="0" eaLnBrk="0" fontAlgn="base" hangingPunct="0">
        <a:spcBef>
          <a:spcPct val="17000"/>
        </a:spcBef>
        <a:spcAft>
          <a:spcPct val="0"/>
        </a:spcAft>
        <a:buChar char="•"/>
        <a:defRPr sz="3125">
          <a:solidFill>
            <a:schemeClr val="tx1"/>
          </a:solidFill>
          <a:latin typeface="+mn-lt"/>
        </a:defRPr>
      </a:lvl3pPr>
      <a:lvl4pPr marL="2131695" indent="-302895" algn="l" rtl="0" eaLnBrk="0" fontAlgn="base" hangingPunct="0">
        <a:spcBef>
          <a:spcPct val="17000"/>
        </a:spcBef>
        <a:spcAft>
          <a:spcPct val="0"/>
        </a:spcAft>
        <a:buChar char="–"/>
        <a:defRPr sz="2535">
          <a:solidFill>
            <a:schemeClr val="tx1"/>
          </a:solidFill>
          <a:latin typeface="+mn-lt"/>
        </a:defRPr>
      </a:lvl4pPr>
      <a:lvl5pPr marL="2741930" indent="-302895" algn="l" rtl="0" eaLnBrk="0" fontAlgn="base" hangingPunct="0">
        <a:spcBef>
          <a:spcPct val="17000"/>
        </a:spcBef>
        <a:spcAft>
          <a:spcPct val="0"/>
        </a:spcAft>
        <a:buChar char="»"/>
        <a:defRPr sz="2535">
          <a:solidFill>
            <a:schemeClr val="tx1"/>
          </a:solidFill>
          <a:latin typeface="+mn-lt"/>
        </a:defRPr>
      </a:lvl5pPr>
      <a:lvl6pPr marL="3352165" indent="-304800" algn="l" rtl="0" fontAlgn="base">
        <a:spcBef>
          <a:spcPct val="17000"/>
        </a:spcBef>
        <a:spcAft>
          <a:spcPct val="0"/>
        </a:spcAft>
        <a:buChar char="»"/>
        <a:defRPr sz="2665">
          <a:solidFill>
            <a:schemeClr val="tx1"/>
          </a:solidFill>
          <a:latin typeface="+mn-lt"/>
        </a:defRPr>
      </a:lvl6pPr>
      <a:lvl7pPr marL="3962400" indent="-304800" algn="l" rtl="0" fontAlgn="base">
        <a:spcBef>
          <a:spcPct val="17000"/>
        </a:spcBef>
        <a:spcAft>
          <a:spcPct val="0"/>
        </a:spcAft>
        <a:buChar char="»"/>
        <a:defRPr sz="2665">
          <a:solidFill>
            <a:schemeClr val="tx1"/>
          </a:solidFill>
          <a:latin typeface="+mn-lt"/>
        </a:defRPr>
      </a:lvl7pPr>
      <a:lvl8pPr marL="4572000" indent="-304800" algn="l" rtl="0" fontAlgn="base">
        <a:spcBef>
          <a:spcPct val="17000"/>
        </a:spcBef>
        <a:spcAft>
          <a:spcPct val="0"/>
        </a:spcAft>
        <a:buChar char="»"/>
        <a:defRPr sz="2665">
          <a:solidFill>
            <a:schemeClr val="tx1"/>
          </a:solidFill>
          <a:latin typeface="+mn-lt"/>
        </a:defRPr>
      </a:lvl8pPr>
      <a:lvl9pPr marL="5180965" indent="-304800" algn="l" rtl="0" fontAlgn="base">
        <a:spcBef>
          <a:spcPct val="17000"/>
        </a:spcBef>
        <a:spcAft>
          <a:spcPct val="0"/>
        </a:spcAft>
        <a:buChar char="»"/>
        <a:defRPr sz="2665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 noChangeAspect="1"/>
          </p:cNvGrpSpPr>
          <p:nvPr/>
        </p:nvGrpSpPr>
        <p:grpSpPr>
          <a:xfrm>
            <a:off x="7016750" y="4076700"/>
            <a:ext cx="1862138" cy="1749425"/>
            <a:chOff x="0" y="0"/>
            <a:chExt cx="796" cy="977"/>
          </a:xfrm>
        </p:grpSpPr>
        <p:sp>
          <p:nvSpPr>
            <p:cNvPr id="1033" name="未知"/>
            <p:cNvSpPr>
              <a:spLocks noChangeAspect="1"/>
            </p:cNvSpPr>
            <p:nvPr/>
          </p:nvSpPr>
          <p:spPr>
            <a:xfrm>
              <a:off x="537" y="379"/>
              <a:ext cx="259" cy="451"/>
            </a:xfrm>
            <a:custGeom>
              <a:avLst/>
              <a:gdLst/>
              <a:ahLst/>
              <a:cxnLst>
                <a:cxn ang="0">
                  <a:pos x="89" y="100"/>
                </a:cxn>
                <a:cxn ang="0">
                  <a:pos x="111" y="63"/>
                </a:cxn>
                <a:cxn ang="0">
                  <a:pos x="125" y="45"/>
                </a:cxn>
                <a:cxn ang="0">
                  <a:pos x="141" y="34"/>
                </a:cxn>
                <a:cxn ang="0">
                  <a:pos x="154" y="27"/>
                </a:cxn>
                <a:cxn ang="0">
                  <a:pos x="134" y="32"/>
                </a:cxn>
                <a:cxn ang="0">
                  <a:pos x="107" y="50"/>
                </a:cxn>
                <a:cxn ang="0">
                  <a:pos x="75" y="70"/>
                </a:cxn>
                <a:cxn ang="0">
                  <a:pos x="55" y="73"/>
                </a:cxn>
                <a:cxn ang="0">
                  <a:pos x="34" y="45"/>
                </a:cxn>
                <a:cxn ang="0">
                  <a:pos x="16" y="18"/>
                </a:cxn>
                <a:cxn ang="0">
                  <a:pos x="2" y="0"/>
                </a:cxn>
                <a:cxn ang="0">
                  <a:pos x="2" y="11"/>
                </a:cxn>
                <a:cxn ang="0">
                  <a:pos x="16" y="48"/>
                </a:cxn>
                <a:cxn ang="0">
                  <a:pos x="34" y="79"/>
                </a:cxn>
                <a:cxn ang="0">
                  <a:pos x="48" y="104"/>
                </a:cxn>
                <a:cxn ang="0">
                  <a:pos x="43" y="150"/>
                </a:cxn>
                <a:cxn ang="0">
                  <a:pos x="36" y="204"/>
                </a:cxn>
                <a:cxn ang="0">
                  <a:pos x="32" y="267"/>
                </a:cxn>
                <a:cxn ang="0">
                  <a:pos x="36" y="326"/>
                </a:cxn>
                <a:cxn ang="0">
                  <a:pos x="57" y="385"/>
                </a:cxn>
                <a:cxn ang="0">
                  <a:pos x="98" y="431"/>
                </a:cxn>
                <a:cxn ang="0">
                  <a:pos x="136" y="449"/>
                </a:cxn>
                <a:cxn ang="0">
                  <a:pos x="175" y="440"/>
                </a:cxn>
                <a:cxn ang="0">
                  <a:pos x="209" y="412"/>
                </a:cxn>
                <a:cxn ang="0">
                  <a:pos x="234" y="369"/>
                </a:cxn>
                <a:cxn ang="0">
                  <a:pos x="250" y="322"/>
                </a:cxn>
                <a:cxn ang="0">
                  <a:pos x="254" y="290"/>
                </a:cxn>
                <a:cxn ang="0">
                  <a:pos x="257" y="258"/>
                </a:cxn>
                <a:cxn ang="0">
                  <a:pos x="257" y="227"/>
                </a:cxn>
                <a:cxn ang="0">
                  <a:pos x="254" y="188"/>
                </a:cxn>
                <a:cxn ang="0">
                  <a:pos x="248" y="152"/>
                </a:cxn>
                <a:cxn ang="0">
                  <a:pos x="248" y="154"/>
                </a:cxn>
                <a:cxn ang="0">
                  <a:pos x="250" y="188"/>
                </a:cxn>
                <a:cxn ang="0">
                  <a:pos x="254" y="229"/>
                </a:cxn>
                <a:cxn ang="0">
                  <a:pos x="245" y="297"/>
                </a:cxn>
                <a:cxn ang="0">
                  <a:pos x="218" y="363"/>
                </a:cxn>
                <a:cxn ang="0">
                  <a:pos x="184" y="410"/>
                </a:cxn>
                <a:cxn ang="0">
                  <a:pos x="141" y="419"/>
                </a:cxn>
                <a:cxn ang="0">
                  <a:pos x="100" y="381"/>
                </a:cxn>
                <a:cxn ang="0">
                  <a:pos x="82" y="349"/>
                </a:cxn>
                <a:cxn ang="0">
                  <a:pos x="75" y="322"/>
                </a:cxn>
                <a:cxn ang="0">
                  <a:pos x="73" y="290"/>
                </a:cxn>
                <a:cxn ang="0">
                  <a:pos x="68" y="263"/>
                </a:cxn>
                <a:cxn ang="0">
                  <a:pos x="68" y="240"/>
                </a:cxn>
                <a:cxn ang="0">
                  <a:pos x="68" y="218"/>
                </a:cxn>
                <a:cxn ang="0">
                  <a:pos x="73" y="184"/>
                </a:cxn>
                <a:cxn ang="0">
                  <a:pos x="77" y="161"/>
                </a:cxn>
                <a:cxn ang="0">
                  <a:pos x="77" y="156"/>
                </a:cxn>
                <a:cxn ang="0">
                  <a:pos x="84" y="165"/>
                </a:cxn>
                <a:cxn ang="0">
                  <a:pos x="100" y="197"/>
                </a:cxn>
                <a:cxn ang="0">
                  <a:pos x="111" y="211"/>
                </a:cxn>
                <a:cxn ang="0">
                  <a:pos x="111" y="186"/>
                </a:cxn>
                <a:cxn ang="0">
                  <a:pos x="98" y="156"/>
                </a:cxn>
              </a:cxnLst>
              <a:rect l="0" t="0" r="0" b="0"/>
              <a:pathLst>
                <a:path w="21600" h="21600">
                  <a:moveTo>
                    <a:pt x="7199" y="6295"/>
                  </a:moveTo>
                  <a:lnTo>
                    <a:pt x="7199" y="6186"/>
                  </a:lnTo>
                  <a:lnTo>
                    <a:pt x="7010" y="5861"/>
                  </a:lnTo>
                  <a:lnTo>
                    <a:pt x="7199" y="5535"/>
                  </a:lnTo>
                  <a:lnTo>
                    <a:pt x="7389" y="5209"/>
                  </a:lnTo>
                  <a:lnTo>
                    <a:pt x="7389" y="4775"/>
                  </a:lnTo>
                  <a:lnTo>
                    <a:pt x="7768" y="4450"/>
                  </a:lnTo>
                  <a:lnTo>
                    <a:pt x="7957" y="4341"/>
                  </a:lnTo>
                  <a:lnTo>
                    <a:pt x="8336" y="4016"/>
                  </a:lnTo>
                  <a:lnTo>
                    <a:pt x="8715" y="3581"/>
                  </a:lnTo>
                  <a:lnTo>
                    <a:pt x="8905" y="3256"/>
                  </a:lnTo>
                  <a:lnTo>
                    <a:pt x="9283" y="3039"/>
                  </a:lnTo>
                  <a:lnTo>
                    <a:pt x="9473" y="2821"/>
                  </a:lnTo>
                  <a:lnTo>
                    <a:pt x="9852" y="2713"/>
                  </a:lnTo>
                  <a:lnTo>
                    <a:pt x="10041" y="2604"/>
                  </a:lnTo>
                  <a:lnTo>
                    <a:pt x="10231" y="2387"/>
                  </a:lnTo>
                  <a:lnTo>
                    <a:pt x="10420" y="2279"/>
                  </a:lnTo>
                  <a:lnTo>
                    <a:pt x="10420" y="2170"/>
                  </a:lnTo>
                  <a:lnTo>
                    <a:pt x="10610" y="2062"/>
                  </a:lnTo>
                  <a:lnTo>
                    <a:pt x="10800" y="1953"/>
                  </a:lnTo>
                  <a:lnTo>
                    <a:pt x="10989" y="1953"/>
                  </a:lnTo>
                  <a:lnTo>
                    <a:pt x="11368" y="1845"/>
                  </a:lnTo>
                  <a:lnTo>
                    <a:pt x="11557" y="1736"/>
                  </a:lnTo>
                  <a:lnTo>
                    <a:pt x="11747" y="1627"/>
                  </a:lnTo>
                  <a:lnTo>
                    <a:pt x="11936" y="1627"/>
                  </a:lnTo>
                  <a:lnTo>
                    <a:pt x="12126" y="1410"/>
                  </a:lnTo>
                  <a:lnTo>
                    <a:pt x="12315" y="1410"/>
                  </a:lnTo>
                  <a:lnTo>
                    <a:pt x="12694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315" y="1302"/>
                  </a:lnTo>
                  <a:lnTo>
                    <a:pt x="11747" y="1410"/>
                  </a:lnTo>
                  <a:lnTo>
                    <a:pt x="11178" y="1519"/>
                  </a:lnTo>
                  <a:lnTo>
                    <a:pt x="10800" y="1627"/>
                  </a:lnTo>
                  <a:lnTo>
                    <a:pt x="10610" y="1736"/>
                  </a:lnTo>
                  <a:lnTo>
                    <a:pt x="10041" y="1953"/>
                  </a:lnTo>
                  <a:lnTo>
                    <a:pt x="9662" y="2062"/>
                  </a:lnTo>
                  <a:lnTo>
                    <a:pt x="9283" y="2279"/>
                  </a:lnTo>
                  <a:lnTo>
                    <a:pt x="8905" y="2387"/>
                  </a:lnTo>
                  <a:lnTo>
                    <a:pt x="8526" y="2604"/>
                  </a:lnTo>
                  <a:lnTo>
                    <a:pt x="8147" y="2604"/>
                  </a:lnTo>
                  <a:lnTo>
                    <a:pt x="7578" y="2821"/>
                  </a:lnTo>
                  <a:lnTo>
                    <a:pt x="7199" y="2930"/>
                  </a:lnTo>
                  <a:lnTo>
                    <a:pt x="6631" y="3256"/>
                  </a:lnTo>
                  <a:lnTo>
                    <a:pt x="6252" y="3364"/>
                  </a:lnTo>
                  <a:lnTo>
                    <a:pt x="5494" y="3690"/>
                  </a:lnTo>
                  <a:lnTo>
                    <a:pt x="5305" y="3690"/>
                  </a:lnTo>
                  <a:lnTo>
                    <a:pt x="5115" y="3581"/>
                  </a:lnTo>
                  <a:lnTo>
                    <a:pt x="4926" y="3581"/>
                  </a:lnTo>
                  <a:lnTo>
                    <a:pt x="4547" y="3581"/>
                  </a:lnTo>
                  <a:lnTo>
                    <a:pt x="4547" y="3473"/>
                  </a:lnTo>
                  <a:lnTo>
                    <a:pt x="4168" y="3256"/>
                  </a:lnTo>
                  <a:lnTo>
                    <a:pt x="3789" y="3039"/>
                  </a:lnTo>
                  <a:lnTo>
                    <a:pt x="3789" y="2930"/>
                  </a:lnTo>
                  <a:lnTo>
                    <a:pt x="3410" y="2604"/>
                  </a:lnTo>
                  <a:lnTo>
                    <a:pt x="3220" y="2387"/>
                  </a:lnTo>
                  <a:lnTo>
                    <a:pt x="2842" y="2170"/>
                  </a:lnTo>
                  <a:lnTo>
                    <a:pt x="2463" y="1953"/>
                  </a:lnTo>
                  <a:lnTo>
                    <a:pt x="2273" y="1845"/>
                  </a:lnTo>
                  <a:lnTo>
                    <a:pt x="1894" y="1519"/>
                  </a:lnTo>
                  <a:lnTo>
                    <a:pt x="1515" y="1302"/>
                  </a:lnTo>
                  <a:lnTo>
                    <a:pt x="1515" y="1085"/>
                  </a:lnTo>
                  <a:lnTo>
                    <a:pt x="1326" y="868"/>
                  </a:lnTo>
                  <a:lnTo>
                    <a:pt x="1136" y="650"/>
                  </a:lnTo>
                  <a:lnTo>
                    <a:pt x="947" y="434"/>
                  </a:lnTo>
                  <a:lnTo>
                    <a:pt x="568" y="325"/>
                  </a:lnTo>
                  <a:lnTo>
                    <a:pt x="378" y="216"/>
                  </a:lnTo>
                  <a:lnTo>
                    <a:pt x="378" y="0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89" y="108"/>
                  </a:lnTo>
                  <a:lnTo>
                    <a:pt x="0" y="216"/>
                  </a:lnTo>
                  <a:lnTo>
                    <a:pt x="189" y="325"/>
                  </a:lnTo>
                  <a:lnTo>
                    <a:pt x="189" y="542"/>
                  </a:lnTo>
                  <a:lnTo>
                    <a:pt x="378" y="976"/>
                  </a:lnTo>
                  <a:lnTo>
                    <a:pt x="378" y="1302"/>
                  </a:lnTo>
                  <a:lnTo>
                    <a:pt x="757" y="1627"/>
                  </a:lnTo>
                  <a:lnTo>
                    <a:pt x="947" y="1845"/>
                  </a:lnTo>
                  <a:lnTo>
                    <a:pt x="1136" y="2062"/>
                  </a:lnTo>
                  <a:lnTo>
                    <a:pt x="1326" y="2279"/>
                  </a:lnTo>
                  <a:lnTo>
                    <a:pt x="1326" y="2496"/>
                  </a:lnTo>
                  <a:lnTo>
                    <a:pt x="1704" y="2713"/>
                  </a:lnTo>
                  <a:lnTo>
                    <a:pt x="1894" y="3039"/>
                  </a:lnTo>
                  <a:lnTo>
                    <a:pt x="2273" y="3256"/>
                  </a:lnTo>
                  <a:lnTo>
                    <a:pt x="2463" y="3473"/>
                  </a:lnTo>
                  <a:lnTo>
                    <a:pt x="2842" y="3798"/>
                  </a:lnTo>
                  <a:lnTo>
                    <a:pt x="3220" y="3907"/>
                  </a:lnTo>
                  <a:lnTo>
                    <a:pt x="3410" y="4232"/>
                  </a:lnTo>
                  <a:lnTo>
                    <a:pt x="3599" y="4341"/>
                  </a:lnTo>
                  <a:lnTo>
                    <a:pt x="3599" y="4558"/>
                  </a:lnTo>
                  <a:lnTo>
                    <a:pt x="3789" y="4775"/>
                  </a:lnTo>
                  <a:lnTo>
                    <a:pt x="3978" y="4992"/>
                  </a:lnTo>
                  <a:lnTo>
                    <a:pt x="3978" y="5209"/>
                  </a:lnTo>
                  <a:lnTo>
                    <a:pt x="3978" y="5535"/>
                  </a:lnTo>
                  <a:lnTo>
                    <a:pt x="3978" y="5861"/>
                  </a:lnTo>
                  <a:lnTo>
                    <a:pt x="3789" y="6295"/>
                  </a:lnTo>
                  <a:lnTo>
                    <a:pt x="3599" y="6729"/>
                  </a:lnTo>
                  <a:lnTo>
                    <a:pt x="3599" y="7163"/>
                  </a:lnTo>
                  <a:lnTo>
                    <a:pt x="3599" y="7597"/>
                  </a:lnTo>
                  <a:lnTo>
                    <a:pt x="3410" y="7923"/>
                  </a:lnTo>
                  <a:lnTo>
                    <a:pt x="3410" y="8466"/>
                  </a:lnTo>
                  <a:lnTo>
                    <a:pt x="3220" y="8900"/>
                  </a:lnTo>
                  <a:lnTo>
                    <a:pt x="3031" y="9443"/>
                  </a:lnTo>
                  <a:lnTo>
                    <a:pt x="3031" y="9768"/>
                  </a:lnTo>
                  <a:lnTo>
                    <a:pt x="2842" y="10311"/>
                  </a:lnTo>
                  <a:lnTo>
                    <a:pt x="2842" y="10854"/>
                  </a:lnTo>
                  <a:lnTo>
                    <a:pt x="2652" y="11288"/>
                  </a:lnTo>
                  <a:lnTo>
                    <a:pt x="2652" y="11722"/>
                  </a:lnTo>
                  <a:lnTo>
                    <a:pt x="2652" y="12156"/>
                  </a:lnTo>
                  <a:lnTo>
                    <a:pt x="2652" y="12807"/>
                  </a:lnTo>
                  <a:lnTo>
                    <a:pt x="2842" y="13241"/>
                  </a:lnTo>
                  <a:lnTo>
                    <a:pt x="2652" y="13784"/>
                  </a:lnTo>
                  <a:lnTo>
                    <a:pt x="2842" y="14218"/>
                  </a:lnTo>
                  <a:lnTo>
                    <a:pt x="2842" y="14761"/>
                  </a:lnTo>
                  <a:lnTo>
                    <a:pt x="2842" y="15087"/>
                  </a:lnTo>
                  <a:lnTo>
                    <a:pt x="3031" y="15630"/>
                  </a:lnTo>
                  <a:lnTo>
                    <a:pt x="3220" y="16172"/>
                  </a:lnTo>
                  <a:lnTo>
                    <a:pt x="3410" y="16715"/>
                  </a:lnTo>
                  <a:lnTo>
                    <a:pt x="3599" y="17149"/>
                  </a:lnTo>
                  <a:lnTo>
                    <a:pt x="3978" y="17583"/>
                  </a:lnTo>
                  <a:lnTo>
                    <a:pt x="4357" y="18018"/>
                  </a:lnTo>
                  <a:lnTo>
                    <a:pt x="4736" y="18452"/>
                  </a:lnTo>
                  <a:lnTo>
                    <a:pt x="5305" y="18994"/>
                  </a:lnTo>
                  <a:lnTo>
                    <a:pt x="5684" y="19320"/>
                  </a:lnTo>
                  <a:lnTo>
                    <a:pt x="6441" y="19646"/>
                  </a:lnTo>
                  <a:lnTo>
                    <a:pt x="7010" y="20080"/>
                  </a:lnTo>
                  <a:lnTo>
                    <a:pt x="7389" y="20297"/>
                  </a:lnTo>
                  <a:lnTo>
                    <a:pt x="8147" y="20623"/>
                  </a:lnTo>
                  <a:lnTo>
                    <a:pt x="8526" y="20948"/>
                  </a:lnTo>
                  <a:lnTo>
                    <a:pt x="9283" y="21057"/>
                  </a:lnTo>
                  <a:lnTo>
                    <a:pt x="9662" y="21274"/>
                  </a:lnTo>
                  <a:lnTo>
                    <a:pt x="10231" y="21491"/>
                  </a:lnTo>
                  <a:lnTo>
                    <a:pt x="10800" y="21491"/>
                  </a:lnTo>
                  <a:lnTo>
                    <a:pt x="11368" y="21491"/>
                  </a:lnTo>
                  <a:lnTo>
                    <a:pt x="12126" y="21600"/>
                  </a:lnTo>
                  <a:lnTo>
                    <a:pt x="12504" y="21491"/>
                  </a:lnTo>
                  <a:lnTo>
                    <a:pt x="12883" y="21491"/>
                  </a:lnTo>
                  <a:lnTo>
                    <a:pt x="13452" y="21382"/>
                  </a:lnTo>
                  <a:lnTo>
                    <a:pt x="14020" y="21274"/>
                  </a:lnTo>
                  <a:lnTo>
                    <a:pt x="14589" y="21057"/>
                  </a:lnTo>
                  <a:lnTo>
                    <a:pt x="15157" y="20948"/>
                  </a:lnTo>
                  <a:lnTo>
                    <a:pt x="15726" y="20839"/>
                  </a:lnTo>
                  <a:lnTo>
                    <a:pt x="16105" y="20623"/>
                  </a:lnTo>
                  <a:lnTo>
                    <a:pt x="16294" y="20405"/>
                  </a:lnTo>
                  <a:lnTo>
                    <a:pt x="16863" y="20188"/>
                  </a:lnTo>
                  <a:lnTo>
                    <a:pt x="17431" y="19754"/>
                  </a:lnTo>
                  <a:lnTo>
                    <a:pt x="17620" y="19537"/>
                  </a:lnTo>
                  <a:lnTo>
                    <a:pt x="18189" y="19211"/>
                  </a:lnTo>
                  <a:lnTo>
                    <a:pt x="18378" y="18886"/>
                  </a:lnTo>
                  <a:lnTo>
                    <a:pt x="18947" y="18560"/>
                  </a:lnTo>
                  <a:lnTo>
                    <a:pt x="19326" y="18126"/>
                  </a:lnTo>
                  <a:lnTo>
                    <a:pt x="19515" y="17692"/>
                  </a:lnTo>
                  <a:lnTo>
                    <a:pt x="19894" y="17257"/>
                  </a:lnTo>
                  <a:lnTo>
                    <a:pt x="20083" y="17041"/>
                  </a:lnTo>
                  <a:lnTo>
                    <a:pt x="20273" y="16606"/>
                  </a:lnTo>
                  <a:lnTo>
                    <a:pt x="20462" y="16064"/>
                  </a:lnTo>
                  <a:lnTo>
                    <a:pt x="20841" y="15630"/>
                  </a:lnTo>
                  <a:lnTo>
                    <a:pt x="20841" y="15412"/>
                  </a:lnTo>
                  <a:lnTo>
                    <a:pt x="20841" y="15195"/>
                  </a:lnTo>
                  <a:lnTo>
                    <a:pt x="20841" y="14978"/>
                  </a:lnTo>
                  <a:lnTo>
                    <a:pt x="21031" y="14653"/>
                  </a:lnTo>
                  <a:lnTo>
                    <a:pt x="21031" y="14436"/>
                  </a:lnTo>
                  <a:lnTo>
                    <a:pt x="21220" y="14218"/>
                  </a:lnTo>
                  <a:lnTo>
                    <a:pt x="21220" y="13893"/>
                  </a:lnTo>
                  <a:lnTo>
                    <a:pt x="21410" y="13676"/>
                  </a:lnTo>
                  <a:lnTo>
                    <a:pt x="21220" y="13459"/>
                  </a:lnTo>
                  <a:lnTo>
                    <a:pt x="21410" y="13241"/>
                  </a:lnTo>
                  <a:lnTo>
                    <a:pt x="21410" y="12916"/>
                  </a:lnTo>
                  <a:lnTo>
                    <a:pt x="21410" y="12590"/>
                  </a:lnTo>
                  <a:lnTo>
                    <a:pt x="21410" y="12373"/>
                  </a:lnTo>
                  <a:lnTo>
                    <a:pt x="21600" y="12048"/>
                  </a:lnTo>
                  <a:lnTo>
                    <a:pt x="21600" y="11722"/>
                  </a:lnTo>
                  <a:lnTo>
                    <a:pt x="21600" y="11613"/>
                  </a:lnTo>
                  <a:lnTo>
                    <a:pt x="21410" y="11288"/>
                  </a:lnTo>
                  <a:lnTo>
                    <a:pt x="21600" y="11071"/>
                  </a:lnTo>
                  <a:lnTo>
                    <a:pt x="21410" y="10854"/>
                  </a:lnTo>
                  <a:lnTo>
                    <a:pt x="21410" y="10528"/>
                  </a:lnTo>
                  <a:lnTo>
                    <a:pt x="21600" y="10202"/>
                  </a:lnTo>
                  <a:lnTo>
                    <a:pt x="21410" y="9985"/>
                  </a:lnTo>
                  <a:lnTo>
                    <a:pt x="21410" y="9768"/>
                  </a:lnTo>
                  <a:lnTo>
                    <a:pt x="21220" y="9334"/>
                  </a:lnTo>
                  <a:lnTo>
                    <a:pt x="21220" y="9009"/>
                  </a:lnTo>
                  <a:lnTo>
                    <a:pt x="21031" y="8791"/>
                  </a:lnTo>
                  <a:lnTo>
                    <a:pt x="21031" y="8466"/>
                  </a:lnTo>
                  <a:lnTo>
                    <a:pt x="21031" y="8140"/>
                  </a:lnTo>
                  <a:lnTo>
                    <a:pt x="20841" y="7923"/>
                  </a:lnTo>
                  <a:lnTo>
                    <a:pt x="20841" y="7706"/>
                  </a:lnTo>
                  <a:lnTo>
                    <a:pt x="20652" y="7272"/>
                  </a:lnTo>
                  <a:lnTo>
                    <a:pt x="20652" y="6946"/>
                  </a:lnTo>
                  <a:lnTo>
                    <a:pt x="20652" y="6946"/>
                  </a:lnTo>
                  <a:lnTo>
                    <a:pt x="20652" y="6946"/>
                  </a:lnTo>
                  <a:lnTo>
                    <a:pt x="20652" y="7055"/>
                  </a:lnTo>
                  <a:lnTo>
                    <a:pt x="20462" y="7163"/>
                  </a:lnTo>
                  <a:lnTo>
                    <a:pt x="20652" y="7380"/>
                  </a:lnTo>
                  <a:lnTo>
                    <a:pt x="20652" y="7597"/>
                  </a:lnTo>
                  <a:lnTo>
                    <a:pt x="20652" y="7814"/>
                  </a:lnTo>
                  <a:lnTo>
                    <a:pt x="20841" y="8140"/>
                  </a:lnTo>
                  <a:lnTo>
                    <a:pt x="20652" y="8466"/>
                  </a:lnTo>
                  <a:lnTo>
                    <a:pt x="20841" y="8683"/>
                  </a:lnTo>
                  <a:lnTo>
                    <a:pt x="20841" y="9009"/>
                  </a:lnTo>
                  <a:lnTo>
                    <a:pt x="20841" y="9334"/>
                  </a:lnTo>
                  <a:lnTo>
                    <a:pt x="21031" y="9660"/>
                  </a:lnTo>
                  <a:lnTo>
                    <a:pt x="21031" y="9877"/>
                  </a:lnTo>
                  <a:lnTo>
                    <a:pt x="21220" y="10094"/>
                  </a:lnTo>
                  <a:lnTo>
                    <a:pt x="21031" y="10311"/>
                  </a:lnTo>
                  <a:lnTo>
                    <a:pt x="21220" y="10962"/>
                  </a:lnTo>
                  <a:lnTo>
                    <a:pt x="21220" y="11396"/>
                  </a:lnTo>
                  <a:lnTo>
                    <a:pt x="21031" y="11939"/>
                  </a:lnTo>
                  <a:lnTo>
                    <a:pt x="21031" y="12482"/>
                  </a:lnTo>
                  <a:lnTo>
                    <a:pt x="20841" y="13133"/>
                  </a:lnTo>
                  <a:lnTo>
                    <a:pt x="20841" y="13676"/>
                  </a:lnTo>
                  <a:lnTo>
                    <a:pt x="20462" y="14218"/>
                  </a:lnTo>
                  <a:lnTo>
                    <a:pt x="20273" y="14761"/>
                  </a:lnTo>
                  <a:lnTo>
                    <a:pt x="19894" y="15304"/>
                  </a:lnTo>
                  <a:lnTo>
                    <a:pt x="19515" y="15955"/>
                  </a:lnTo>
                  <a:lnTo>
                    <a:pt x="19136" y="16498"/>
                  </a:lnTo>
                  <a:lnTo>
                    <a:pt x="18757" y="16932"/>
                  </a:lnTo>
                  <a:lnTo>
                    <a:pt x="18189" y="17366"/>
                  </a:lnTo>
                  <a:lnTo>
                    <a:pt x="17810" y="17800"/>
                  </a:lnTo>
                  <a:lnTo>
                    <a:pt x="17241" y="18343"/>
                  </a:lnTo>
                  <a:lnTo>
                    <a:pt x="16863" y="18669"/>
                  </a:lnTo>
                  <a:lnTo>
                    <a:pt x="16484" y="18994"/>
                  </a:lnTo>
                  <a:lnTo>
                    <a:pt x="15915" y="19320"/>
                  </a:lnTo>
                  <a:lnTo>
                    <a:pt x="15347" y="19646"/>
                  </a:lnTo>
                  <a:lnTo>
                    <a:pt x="14589" y="19754"/>
                  </a:lnTo>
                  <a:lnTo>
                    <a:pt x="14210" y="20080"/>
                  </a:lnTo>
                  <a:lnTo>
                    <a:pt x="13452" y="20188"/>
                  </a:lnTo>
                  <a:lnTo>
                    <a:pt x="12883" y="20188"/>
                  </a:lnTo>
                  <a:lnTo>
                    <a:pt x="12315" y="20188"/>
                  </a:lnTo>
                  <a:lnTo>
                    <a:pt x="11747" y="20080"/>
                  </a:lnTo>
                  <a:lnTo>
                    <a:pt x="10989" y="19971"/>
                  </a:lnTo>
                  <a:lnTo>
                    <a:pt x="10420" y="19863"/>
                  </a:lnTo>
                  <a:lnTo>
                    <a:pt x="9852" y="19537"/>
                  </a:lnTo>
                  <a:lnTo>
                    <a:pt x="9283" y="19211"/>
                  </a:lnTo>
                  <a:lnTo>
                    <a:pt x="8905" y="18669"/>
                  </a:lnTo>
                  <a:lnTo>
                    <a:pt x="8336" y="18234"/>
                  </a:lnTo>
                  <a:lnTo>
                    <a:pt x="7768" y="17692"/>
                  </a:lnTo>
                  <a:lnTo>
                    <a:pt x="7578" y="17583"/>
                  </a:lnTo>
                  <a:lnTo>
                    <a:pt x="7389" y="17475"/>
                  </a:lnTo>
                  <a:lnTo>
                    <a:pt x="7199" y="17149"/>
                  </a:lnTo>
                  <a:lnTo>
                    <a:pt x="7199" y="16932"/>
                  </a:lnTo>
                  <a:lnTo>
                    <a:pt x="6820" y="16715"/>
                  </a:lnTo>
                  <a:lnTo>
                    <a:pt x="7010" y="16606"/>
                  </a:lnTo>
                  <a:lnTo>
                    <a:pt x="6631" y="16389"/>
                  </a:lnTo>
                  <a:lnTo>
                    <a:pt x="6441" y="16064"/>
                  </a:lnTo>
                  <a:lnTo>
                    <a:pt x="6441" y="15847"/>
                  </a:lnTo>
                  <a:lnTo>
                    <a:pt x="6252" y="15630"/>
                  </a:lnTo>
                  <a:lnTo>
                    <a:pt x="6252" y="15412"/>
                  </a:lnTo>
                  <a:lnTo>
                    <a:pt x="6063" y="15195"/>
                  </a:lnTo>
                  <a:lnTo>
                    <a:pt x="6252" y="14978"/>
                  </a:lnTo>
                  <a:lnTo>
                    <a:pt x="6063" y="14761"/>
                  </a:lnTo>
                  <a:lnTo>
                    <a:pt x="5873" y="14436"/>
                  </a:lnTo>
                  <a:lnTo>
                    <a:pt x="6063" y="14218"/>
                  </a:lnTo>
                  <a:lnTo>
                    <a:pt x="6063" y="13893"/>
                  </a:lnTo>
                  <a:lnTo>
                    <a:pt x="5873" y="13676"/>
                  </a:lnTo>
                  <a:lnTo>
                    <a:pt x="5873" y="13567"/>
                  </a:lnTo>
                  <a:lnTo>
                    <a:pt x="5873" y="13350"/>
                  </a:lnTo>
                  <a:lnTo>
                    <a:pt x="5684" y="13025"/>
                  </a:lnTo>
                  <a:lnTo>
                    <a:pt x="5873" y="12807"/>
                  </a:lnTo>
                  <a:lnTo>
                    <a:pt x="5684" y="12590"/>
                  </a:lnTo>
                  <a:lnTo>
                    <a:pt x="5873" y="12373"/>
                  </a:lnTo>
                  <a:lnTo>
                    <a:pt x="5684" y="12156"/>
                  </a:lnTo>
                  <a:lnTo>
                    <a:pt x="5684" y="11939"/>
                  </a:lnTo>
                  <a:lnTo>
                    <a:pt x="5684" y="11722"/>
                  </a:lnTo>
                  <a:lnTo>
                    <a:pt x="5684" y="11722"/>
                  </a:lnTo>
                  <a:lnTo>
                    <a:pt x="5684" y="11505"/>
                  </a:lnTo>
                  <a:lnTo>
                    <a:pt x="5684" y="11179"/>
                  </a:lnTo>
                  <a:lnTo>
                    <a:pt x="5684" y="11071"/>
                  </a:lnTo>
                  <a:lnTo>
                    <a:pt x="5684" y="10962"/>
                  </a:lnTo>
                  <a:lnTo>
                    <a:pt x="5684" y="10962"/>
                  </a:lnTo>
                  <a:lnTo>
                    <a:pt x="5684" y="10637"/>
                  </a:lnTo>
                  <a:lnTo>
                    <a:pt x="5684" y="10419"/>
                  </a:lnTo>
                  <a:lnTo>
                    <a:pt x="5873" y="10202"/>
                  </a:lnTo>
                  <a:lnTo>
                    <a:pt x="5684" y="9877"/>
                  </a:lnTo>
                  <a:lnTo>
                    <a:pt x="5873" y="9660"/>
                  </a:lnTo>
                  <a:lnTo>
                    <a:pt x="5684" y="9443"/>
                  </a:lnTo>
                  <a:lnTo>
                    <a:pt x="5873" y="9117"/>
                  </a:lnTo>
                  <a:lnTo>
                    <a:pt x="6063" y="8791"/>
                  </a:lnTo>
                  <a:lnTo>
                    <a:pt x="5873" y="8574"/>
                  </a:lnTo>
                  <a:lnTo>
                    <a:pt x="6063" y="8248"/>
                  </a:lnTo>
                  <a:lnTo>
                    <a:pt x="6063" y="8032"/>
                  </a:lnTo>
                  <a:lnTo>
                    <a:pt x="6063" y="7923"/>
                  </a:lnTo>
                  <a:lnTo>
                    <a:pt x="6063" y="7814"/>
                  </a:lnTo>
                  <a:lnTo>
                    <a:pt x="6441" y="7706"/>
                  </a:lnTo>
                  <a:lnTo>
                    <a:pt x="6441" y="7706"/>
                  </a:lnTo>
                  <a:lnTo>
                    <a:pt x="6441" y="7706"/>
                  </a:lnTo>
                  <a:lnTo>
                    <a:pt x="6441" y="7597"/>
                  </a:lnTo>
                  <a:lnTo>
                    <a:pt x="6441" y="7597"/>
                  </a:lnTo>
                  <a:lnTo>
                    <a:pt x="6441" y="7489"/>
                  </a:lnTo>
                  <a:lnTo>
                    <a:pt x="6441" y="7489"/>
                  </a:lnTo>
                  <a:lnTo>
                    <a:pt x="6441" y="7489"/>
                  </a:lnTo>
                  <a:lnTo>
                    <a:pt x="6441" y="7380"/>
                  </a:lnTo>
                  <a:lnTo>
                    <a:pt x="6441" y="7380"/>
                  </a:lnTo>
                  <a:lnTo>
                    <a:pt x="6631" y="7597"/>
                  </a:lnTo>
                  <a:lnTo>
                    <a:pt x="7010" y="7706"/>
                  </a:lnTo>
                  <a:lnTo>
                    <a:pt x="7010" y="7923"/>
                  </a:lnTo>
                  <a:lnTo>
                    <a:pt x="7389" y="8248"/>
                  </a:lnTo>
                  <a:lnTo>
                    <a:pt x="7578" y="8357"/>
                  </a:lnTo>
                  <a:lnTo>
                    <a:pt x="7768" y="8683"/>
                  </a:lnTo>
                  <a:lnTo>
                    <a:pt x="7957" y="9009"/>
                  </a:lnTo>
                  <a:lnTo>
                    <a:pt x="7957" y="9225"/>
                  </a:lnTo>
                  <a:lnTo>
                    <a:pt x="8336" y="9443"/>
                  </a:lnTo>
                  <a:lnTo>
                    <a:pt x="8336" y="9660"/>
                  </a:lnTo>
                  <a:lnTo>
                    <a:pt x="8526" y="9877"/>
                  </a:lnTo>
                  <a:lnTo>
                    <a:pt x="8715" y="10094"/>
                  </a:lnTo>
                  <a:lnTo>
                    <a:pt x="8905" y="10094"/>
                  </a:lnTo>
                  <a:lnTo>
                    <a:pt x="9094" y="10202"/>
                  </a:lnTo>
                  <a:lnTo>
                    <a:pt x="9283" y="10094"/>
                  </a:lnTo>
                  <a:lnTo>
                    <a:pt x="9283" y="9985"/>
                  </a:lnTo>
                  <a:lnTo>
                    <a:pt x="9473" y="9877"/>
                  </a:lnTo>
                  <a:lnTo>
                    <a:pt x="9283" y="9551"/>
                  </a:lnTo>
                  <a:lnTo>
                    <a:pt x="9473" y="9334"/>
                  </a:lnTo>
                  <a:lnTo>
                    <a:pt x="9283" y="9117"/>
                  </a:lnTo>
                  <a:lnTo>
                    <a:pt x="9283" y="8900"/>
                  </a:lnTo>
                  <a:lnTo>
                    <a:pt x="9283" y="8683"/>
                  </a:lnTo>
                  <a:lnTo>
                    <a:pt x="9094" y="8466"/>
                  </a:lnTo>
                  <a:lnTo>
                    <a:pt x="8905" y="8248"/>
                  </a:lnTo>
                  <a:lnTo>
                    <a:pt x="8526" y="8032"/>
                  </a:lnTo>
                  <a:lnTo>
                    <a:pt x="8526" y="7814"/>
                  </a:lnTo>
                  <a:lnTo>
                    <a:pt x="8147" y="7489"/>
                  </a:lnTo>
                  <a:lnTo>
                    <a:pt x="7957" y="7272"/>
                  </a:lnTo>
                  <a:lnTo>
                    <a:pt x="7768" y="7055"/>
                  </a:lnTo>
                  <a:lnTo>
                    <a:pt x="7578" y="6838"/>
                  </a:lnTo>
                  <a:lnTo>
                    <a:pt x="7389" y="6512"/>
                  </a:lnTo>
                  <a:lnTo>
                    <a:pt x="7199" y="629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pPr fontAlgn="base"/>
              <a:endParaRPr lang="en-US" sz="115" strike="noStrike" noProof="1"/>
            </a:p>
          </p:txBody>
        </p:sp>
        <p:sp>
          <p:nvSpPr>
            <p:cNvPr id="1034" name="未知"/>
            <p:cNvSpPr>
              <a:spLocks noChangeAspect="1"/>
            </p:cNvSpPr>
            <p:nvPr/>
          </p:nvSpPr>
          <p:spPr>
            <a:xfrm>
              <a:off x="272" y="460"/>
              <a:ext cx="250" cy="329"/>
            </a:xfrm>
            <a:custGeom>
              <a:avLst/>
              <a:gdLst/>
              <a:ahLst/>
              <a:cxnLst>
                <a:cxn ang="0">
                  <a:pos x="211" y="141"/>
                </a:cxn>
                <a:cxn ang="0">
                  <a:pos x="216" y="127"/>
                </a:cxn>
                <a:cxn ang="0">
                  <a:pos x="223" y="116"/>
                </a:cxn>
                <a:cxn ang="0">
                  <a:pos x="230" y="100"/>
                </a:cxn>
                <a:cxn ang="0">
                  <a:pos x="236" y="84"/>
                </a:cxn>
                <a:cxn ang="0">
                  <a:pos x="243" y="68"/>
                </a:cxn>
                <a:cxn ang="0">
                  <a:pos x="248" y="52"/>
                </a:cxn>
                <a:cxn ang="0">
                  <a:pos x="250" y="39"/>
                </a:cxn>
                <a:cxn ang="0">
                  <a:pos x="248" y="25"/>
                </a:cxn>
                <a:cxn ang="0">
                  <a:pos x="243" y="11"/>
                </a:cxn>
                <a:cxn ang="0">
                  <a:pos x="236" y="2"/>
                </a:cxn>
                <a:cxn ang="0">
                  <a:pos x="227" y="0"/>
                </a:cxn>
                <a:cxn ang="0">
                  <a:pos x="218" y="5"/>
                </a:cxn>
                <a:cxn ang="0">
                  <a:pos x="209" y="18"/>
                </a:cxn>
                <a:cxn ang="0">
                  <a:pos x="200" y="36"/>
                </a:cxn>
                <a:cxn ang="0">
                  <a:pos x="193" y="57"/>
                </a:cxn>
                <a:cxn ang="0">
                  <a:pos x="186" y="82"/>
                </a:cxn>
                <a:cxn ang="0">
                  <a:pos x="182" y="107"/>
                </a:cxn>
                <a:cxn ang="0">
                  <a:pos x="173" y="132"/>
                </a:cxn>
                <a:cxn ang="0">
                  <a:pos x="166" y="154"/>
                </a:cxn>
                <a:cxn ang="0">
                  <a:pos x="161" y="175"/>
                </a:cxn>
                <a:cxn ang="0">
                  <a:pos x="159" y="191"/>
                </a:cxn>
                <a:cxn ang="0">
                  <a:pos x="150" y="216"/>
                </a:cxn>
                <a:cxn ang="0">
                  <a:pos x="141" y="234"/>
                </a:cxn>
                <a:cxn ang="0">
                  <a:pos x="134" y="252"/>
                </a:cxn>
                <a:cxn ang="0">
                  <a:pos x="125" y="265"/>
                </a:cxn>
                <a:cxn ang="0">
                  <a:pos x="116" y="277"/>
                </a:cxn>
                <a:cxn ang="0">
                  <a:pos x="105" y="286"/>
                </a:cxn>
                <a:cxn ang="0">
                  <a:pos x="95" y="297"/>
                </a:cxn>
                <a:cxn ang="0">
                  <a:pos x="84" y="302"/>
                </a:cxn>
                <a:cxn ang="0">
                  <a:pos x="66" y="309"/>
                </a:cxn>
                <a:cxn ang="0">
                  <a:pos x="52" y="315"/>
                </a:cxn>
                <a:cxn ang="0">
                  <a:pos x="39" y="315"/>
                </a:cxn>
                <a:cxn ang="0">
                  <a:pos x="25" y="320"/>
                </a:cxn>
                <a:cxn ang="0">
                  <a:pos x="14" y="324"/>
                </a:cxn>
                <a:cxn ang="0">
                  <a:pos x="5" y="327"/>
                </a:cxn>
                <a:cxn ang="0">
                  <a:pos x="0" y="329"/>
                </a:cxn>
                <a:cxn ang="0">
                  <a:pos x="9" y="327"/>
                </a:cxn>
                <a:cxn ang="0">
                  <a:pos x="23" y="322"/>
                </a:cxn>
                <a:cxn ang="0">
                  <a:pos x="41" y="320"/>
                </a:cxn>
                <a:cxn ang="0">
                  <a:pos x="57" y="318"/>
                </a:cxn>
                <a:cxn ang="0">
                  <a:pos x="70" y="318"/>
                </a:cxn>
                <a:cxn ang="0">
                  <a:pos x="86" y="315"/>
                </a:cxn>
                <a:cxn ang="0">
                  <a:pos x="102" y="311"/>
                </a:cxn>
                <a:cxn ang="0">
                  <a:pos x="118" y="306"/>
                </a:cxn>
                <a:cxn ang="0">
                  <a:pos x="130" y="297"/>
                </a:cxn>
                <a:cxn ang="0">
                  <a:pos x="143" y="288"/>
                </a:cxn>
                <a:cxn ang="0">
                  <a:pos x="152" y="275"/>
                </a:cxn>
                <a:cxn ang="0">
                  <a:pos x="159" y="261"/>
                </a:cxn>
                <a:cxn ang="0">
                  <a:pos x="164" y="252"/>
                </a:cxn>
                <a:cxn ang="0">
                  <a:pos x="170" y="241"/>
                </a:cxn>
                <a:cxn ang="0">
                  <a:pos x="175" y="227"/>
                </a:cxn>
                <a:cxn ang="0">
                  <a:pos x="180" y="218"/>
                </a:cxn>
                <a:cxn ang="0">
                  <a:pos x="186" y="202"/>
                </a:cxn>
                <a:cxn ang="0">
                  <a:pos x="191" y="188"/>
                </a:cxn>
                <a:cxn ang="0">
                  <a:pos x="195" y="179"/>
                </a:cxn>
                <a:cxn ang="0">
                  <a:pos x="200" y="168"/>
                </a:cxn>
                <a:cxn ang="0">
                  <a:pos x="205" y="157"/>
                </a:cxn>
                <a:cxn ang="0">
                  <a:pos x="209" y="150"/>
                </a:cxn>
              </a:cxnLst>
              <a:rect l="0" t="0" r="0" b="0"/>
              <a:pathLst>
                <a:path w="21600" h="21600">
                  <a:moveTo>
                    <a:pt x="18065" y="9831"/>
                  </a:moveTo>
                  <a:lnTo>
                    <a:pt x="18261" y="9533"/>
                  </a:lnTo>
                  <a:lnTo>
                    <a:pt x="18261" y="9235"/>
                  </a:lnTo>
                  <a:lnTo>
                    <a:pt x="18261" y="8937"/>
                  </a:lnTo>
                  <a:lnTo>
                    <a:pt x="18458" y="8639"/>
                  </a:lnTo>
                  <a:lnTo>
                    <a:pt x="18654" y="8341"/>
                  </a:lnTo>
                  <a:lnTo>
                    <a:pt x="18850" y="8043"/>
                  </a:lnTo>
                  <a:lnTo>
                    <a:pt x="19046" y="7597"/>
                  </a:lnTo>
                  <a:lnTo>
                    <a:pt x="19243" y="7597"/>
                  </a:lnTo>
                  <a:lnTo>
                    <a:pt x="19439" y="7299"/>
                  </a:lnTo>
                  <a:lnTo>
                    <a:pt x="19636" y="6852"/>
                  </a:lnTo>
                  <a:lnTo>
                    <a:pt x="19832" y="6554"/>
                  </a:lnTo>
                  <a:lnTo>
                    <a:pt x="20028" y="6107"/>
                  </a:lnTo>
                  <a:lnTo>
                    <a:pt x="20421" y="5958"/>
                  </a:lnTo>
                  <a:lnTo>
                    <a:pt x="20421" y="5511"/>
                  </a:lnTo>
                  <a:lnTo>
                    <a:pt x="20618" y="5064"/>
                  </a:lnTo>
                  <a:lnTo>
                    <a:pt x="20814" y="4915"/>
                  </a:lnTo>
                  <a:lnTo>
                    <a:pt x="21010" y="4468"/>
                  </a:lnTo>
                  <a:lnTo>
                    <a:pt x="21010" y="4170"/>
                  </a:lnTo>
                  <a:lnTo>
                    <a:pt x="21207" y="3873"/>
                  </a:lnTo>
                  <a:lnTo>
                    <a:pt x="21403" y="3426"/>
                  </a:lnTo>
                  <a:lnTo>
                    <a:pt x="21403" y="3128"/>
                  </a:lnTo>
                  <a:lnTo>
                    <a:pt x="21403" y="2830"/>
                  </a:lnTo>
                  <a:lnTo>
                    <a:pt x="21600" y="2532"/>
                  </a:lnTo>
                  <a:lnTo>
                    <a:pt x="21403" y="2234"/>
                  </a:lnTo>
                  <a:lnTo>
                    <a:pt x="21403" y="1936"/>
                  </a:lnTo>
                  <a:lnTo>
                    <a:pt x="21403" y="1638"/>
                  </a:lnTo>
                  <a:lnTo>
                    <a:pt x="21207" y="1340"/>
                  </a:lnTo>
                  <a:lnTo>
                    <a:pt x="21207" y="1191"/>
                  </a:lnTo>
                  <a:lnTo>
                    <a:pt x="21010" y="744"/>
                  </a:lnTo>
                  <a:lnTo>
                    <a:pt x="20618" y="595"/>
                  </a:lnTo>
                  <a:lnTo>
                    <a:pt x="20814" y="297"/>
                  </a:lnTo>
                  <a:lnTo>
                    <a:pt x="20421" y="148"/>
                  </a:lnTo>
                  <a:lnTo>
                    <a:pt x="20028" y="0"/>
                  </a:lnTo>
                  <a:lnTo>
                    <a:pt x="19832" y="0"/>
                  </a:lnTo>
                  <a:lnTo>
                    <a:pt x="19636" y="0"/>
                  </a:lnTo>
                  <a:lnTo>
                    <a:pt x="19439" y="148"/>
                  </a:lnTo>
                  <a:lnTo>
                    <a:pt x="19243" y="148"/>
                  </a:lnTo>
                  <a:lnTo>
                    <a:pt x="18850" y="297"/>
                  </a:lnTo>
                  <a:lnTo>
                    <a:pt x="18654" y="595"/>
                  </a:lnTo>
                  <a:lnTo>
                    <a:pt x="18458" y="893"/>
                  </a:lnTo>
                  <a:lnTo>
                    <a:pt x="18065" y="1191"/>
                  </a:lnTo>
                  <a:lnTo>
                    <a:pt x="18065" y="1489"/>
                  </a:lnTo>
                  <a:lnTo>
                    <a:pt x="17672" y="1936"/>
                  </a:lnTo>
                  <a:lnTo>
                    <a:pt x="17279" y="2383"/>
                  </a:lnTo>
                  <a:lnTo>
                    <a:pt x="17279" y="2830"/>
                  </a:lnTo>
                  <a:lnTo>
                    <a:pt x="16887" y="3277"/>
                  </a:lnTo>
                  <a:lnTo>
                    <a:pt x="16690" y="3724"/>
                  </a:lnTo>
                  <a:lnTo>
                    <a:pt x="16494" y="4319"/>
                  </a:lnTo>
                  <a:lnTo>
                    <a:pt x="16297" y="4766"/>
                  </a:lnTo>
                  <a:lnTo>
                    <a:pt x="16101" y="5362"/>
                  </a:lnTo>
                  <a:lnTo>
                    <a:pt x="15905" y="5958"/>
                  </a:lnTo>
                  <a:lnTo>
                    <a:pt x="15708" y="6554"/>
                  </a:lnTo>
                  <a:lnTo>
                    <a:pt x="15708" y="7001"/>
                  </a:lnTo>
                  <a:lnTo>
                    <a:pt x="15316" y="7448"/>
                  </a:lnTo>
                  <a:lnTo>
                    <a:pt x="15119" y="8043"/>
                  </a:lnTo>
                  <a:lnTo>
                    <a:pt x="14923" y="8639"/>
                  </a:lnTo>
                  <a:lnTo>
                    <a:pt x="14727" y="9235"/>
                  </a:lnTo>
                  <a:lnTo>
                    <a:pt x="14727" y="9682"/>
                  </a:lnTo>
                  <a:lnTo>
                    <a:pt x="14334" y="10129"/>
                  </a:lnTo>
                  <a:lnTo>
                    <a:pt x="14138" y="10725"/>
                  </a:lnTo>
                  <a:lnTo>
                    <a:pt x="14138" y="11023"/>
                  </a:lnTo>
                  <a:lnTo>
                    <a:pt x="13941" y="11470"/>
                  </a:lnTo>
                  <a:lnTo>
                    <a:pt x="13941" y="11768"/>
                  </a:lnTo>
                  <a:lnTo>
                    <a:pt x="13745" y="12065"/>
                  </a:lnTo>
                  <a:lnTo>
                    <a:pt x="13745" y="12512"/>
                  </a:lnTo>
                  <a:lnTo>
                    <a:pt x="13352" y="13108"/>
                  </a:lnTo>
                  <a:lnTo>
                    <a:pt x="13156" y="13704"/>
                  </a:lnTo>
                  <a:lnTo>
                    <a:pt x="12959" y="14151"/>
                  </a:lnTo>
                  <a:lnTo>
                    <a:pt x="12763" y="14598"/>
                  </a:lnTo>
                  <a:lnTo>
                    <a:pt x="12567" y="15045"/>
                  </a:lnTo>
                  <a:lnTo>
                    <a:pt x="12174" y="15343"/>
                  </a:lnTo>
                  <a:lnTo>
                    <a:pt x="11977" y="15790"/>
                  </a:lnTo>
                  <a:lnTo>
                    <a:pt x="11781" y="16236"/>
                  </a:lnTo>
                  <a:lnTo>
                    <a:pt x="11585" y="16534"/>
                  </a:lnTo>
                  <a:lnTo>
                    <a:pt x="11192" y="16832"/>
                  </a:lnTo>
                  <a:lnTo>
                    <a:pt x="11192" y="17130"/>
                  </a:lnTo>
                  <a:lnTo>
                    <a:pt x="10800" y="17428"/>
                  </a:lnTo>
                  <a:lnTo>
                    <a:pt x="10603" y="17726"/>
                  </a:lnTo>
                  <a:lnTo>
                    <a:pt x="10407" y="18024"/>
                  </a:lnTo>
                  <a:lnTo>
                    <a:pt x="10014" y="18173"/>
                  </a:lnTo>
                  <a:lnTo>
                    <a:pt x="9818" y="18471"/>
                  </a:lnTo>
                  <a:lnTo>
                    <a:pt x="9425" y="18769"/>
                  </a:lnTo>
                  <a:lnTo>
                    <a:pt x="9032" y="18769"/>
                  </a:lnTo>
                  <a:lnTo>
                    <a:pt x="9032" y="19067"/>
                  </a:lnTo>
                  <a:lnTo>
                    <a:pt x="8639" y="19216"/>
                  </a:lnTo>
                  <a:lnTo>
                    <a:pt x="8246" y="19514"/>
                  </a:lnTo>
                  <a:lnTo>
                    <a:pt x="7854" y="19663"/>
                  </a:lnTo>
                  <a:lnTo>
                    <a:pt x="7461" y="19812"/>
                  </a:lnTo>
                  <a:lnTo>
                    <a:pt x="7265" y="19812"/>
                  </a:lnTo>
                  <a:lnTo>
                    <a:pt x="6676" y="20110"/>
                  </a:lnTo>
                  <a:lnTo>
                    <a:pt x="6283" y="20259"/>
                  </a:lnTo>
                  <a:lnTo>
                    <a:pt x="5694" y="20259"/>
                  </a:lnTo>
                  <a:lnTo>
                    <a:pt x="5497" y="20557"/>
                  </a:lnTo>
                  <a:lnTo>
                    <a:pt x="4908" y="20557"/>
                  </a:lnTo>
                  <a:lnTo>
                    <a:pt x="4516" y="20706"/>
                  </a:lnTo>
                  <a:lnTo>
                    <a:pt x="3927" y="20706"/>
                  </a:lnTo>
                  <a:lnTo>
                    <a:pt x="3730" y="20706"/>
                  </a:lnTo>
                  <a:lnTo>
                    <a:pt x="3338" y="20706"/>
                  </a:lnTo>
                  <a:lnTo>
                    <a:pt x="3141" y="20855"/>
                  </a:lnTo>
                  <a:lnTo>
                    <a:pt x="2748" y="21004"/>
                  </a:lnTo>
                  <a:lnTo>
                    <a:pt x="2159" y="21004"/>
                  </a:lnTo>
                  <a:lnTo>
                    <a:pt x="1963" y="21153"/>
                  </a:lnTo>
                  <a:lnTo>
                    <a:pt x="1570" y="21302"/>
                  </a:lnTo>
                  <a:lnTo>
                    <a:pt x="1177" y="21302"/>
                  </a:lnTo>
                  <a:lnTo>
                    <a:pt x="981" y="21302"/>
                  </a:lnTo>
                  <a:lnTo>
                    <a:pt x="588" y="21451"/>
                  </a:lnTo>
                  <a:lnTo>
                    <a:pt x="392" y="21451"/>
                  </a:lnTo>
                  <a:lnTo>
                    <a:pt x="196" y="21451"/>
                  </a:lnTo>
                  <a:lnTo>
                    <a:pt x="0" y="21600"/>
                  </a:lnTo>
                  <a:lnTo>
                    <a:pt x="0" y="21600"/>
                  </a:lnTo>
                  <a:lnTo>
                    <a:pt x="196" y="21451"/>
                  </a:lnTo>
                  <a:lnTo>
                    <a:pt x="392" y="21451"/>
                  </a:lnTo>
                  <a:lnTo>
                    <a:pt x="785" y="21451"/>
                  </a:lnTo>
                  <a:lnTo>
                    <a:pt x="1177" y="21302"/>
                  </a:lnTo>
                  <a:lnTo>
                    <a:pt x="1767" y="21302"/>
                  </a:lnTo>
                  <a:lnTo>
                    <a:pt x="1963" y="21153"/>
                  </a:lnTo>
                  <a:lnTo>
                    <a:pt x="2356" y="21153"/>
                  </a:lnTo>
                  <a:lnTo>
                    <a:pt x="2945" y="21004"/>
                  </a:lnTo>
                  <a:lnTo>
                    <a:pt x="3534" y="21004"/>
                  </a:lnTo>
                  <a:lnTo>
                    <a:pt x="3927" y="21004"/>
                  </a:lnTo>
                  <a:lnTo>
                    <a:pt x="4516" y="21004"/>
                  </a:lnTo>
                  <a:lnTo>
                    <a:pt x="4908" y="20855"/>
                  </a:lnTo>
                  <a:lnTo>
                    <a:pt x="5301" y="20855"/>
                  </a:lnTo>
                  <a:lnTo>
                    <a:pt x="5694" y="20855"/>
                  </a:lnTo>
                  <a:lnTo>
                    <a:pt x="6087" y="20855"/>
                  </a:lnTo>
                  <a:lnTo>
                    <a:pt x="6676" y="20855"/>
                  </a:lnTo>
                  <a:lnTo>
                    <a:pt x="7069" y="20855"/>
                  </a:lnTo>
                  <a:lnTo>
                    <a:pt x="7461" y="20706"/>
                  </a:lnTo>
                  <a:lnTo>
                    <a:pt x="8246" y="20706"/>
                  </a:lnTo>
                  <a:lnTo>
                    <a:pt x="8639" y="20557"/>
                  </a:lnTo>
                  <a:lnTo>
                    <a:pt x="8836" y="20408"/>
                  </a:lnTo>
                  <a:lnTo>
                    <a:pt x="9228" y="20408"/>
                  </a:lnTo>
                  <a:lnTo>
                    <a:pt x="9818" y="20110"/>
                  </a:lnTo>
                  <a:lnTo>
                    <a:pt x="10210" y="20110"/>
                  </a:lnTo>
                  <a:lnTo>
                    <a:pt x="10603" y="19812"/>
                  </a:lnTo>
                  <a:lnTo>
                    <a:pt x="10800" y="19663"/>
                  </a:lnTo>
                  <a:lnTo>
                    <a:pt x="11192" y="19514"/>
                  </a:lnTo>
                  <a:lnTo>
                    <a:pt x="11585" y="19216"/>
                  </a:lnTo>
                  <a:lnTo>
                    <a:pt x="11781" y="19067"/>
                  </a:lnTo>
                  <a:lnTo>
                    <a:pt x="12370" y="18918"/>
                  </a:lnTo>
                  <a:lnTo>
                    <a:pt x="12370" y="18620"/>
                  </a:lnTo>
                  <a:lnTo>
                    <a:pt x="12959" y="18173"/>
                  </a:lnTo>
                  <a:lnTo>
                    <a:pt x="13156" y="18024"/>
                  </a:lnTo>
                  <a:lnTo>
                    <a:pt x="13548" y="17577"/>
                  </a:lnTo>
                  <a:lnTo>
                    <a:pt x="13548" y="17279"/>
                  </a:lnTo>
                  <a:lnTo>
                    <a:pt x="13745" y="17130"/>
                  </a:lnTo>
                  <a:lnTo>
                    <a:pt x="13941" y="16832"/>
                  </a:lnTo>
                  <a:lnTo>
                    <a:pt x="14138" y="16832"/>
                  </a:lnTo>
                  <a:lnTo>
                    <a:pt x="14138" y="16534"/>
                  </a:lnTo>
                  <a:lnTo>
                    <a:pt x="14530" y="16236"/>
                  </a:lnTo>
                  <a:lnTo>
                    <a:pt x="14530" y="16088"/>
                  </a:lnTo>
                  <a:lnTo>
                    <a:pt x="14727" y="15790"/>
                  </a:lnTo>
                  <a:lnTo>
                    <a:pt x="14923" y="15492"/>
                  </a:lnTo>
                  <a:lnTo>
                    <a:pt x="15119" y="15194"/>
                  </a:lnTo>
                  <a:lnTo>
                    <a:pt x="15119" y="14896"/>
                  </a:lnTo>
                  <a:lnTo>
                    <a:pt x="15316" y="14598"/>
                  </a:lnTo>
                  <a:lnTo>
                    <a:pt x="15512" y="14598"/>
                  </a:lnTo>
                  <a:lnTo>
                    <a:pt x="15512" y="14300"/>
                  </a:lnTo>
                  <a:lnTo>
                    <a:pt x="15708" y="14002"/>
                  </a:lnTo>
                  <a:lnTo>
                    <a:pt x="15905" y="13555"/>
                  </a:lnTo>
                  <a:lnTo>
                    <a:pt x="16101" y="13257"/>
                  </a:lnTo>
                  <a:lnTo>
                    <a:pt x="16101" y="12959"/>
                  </a:lnTo>
                  <a:lnTo>
                    <a:pt x="16494" y="12661"/>
                  </a:lnTo>
                  <a:lnTo>
                    <a:pt x="16494" y="12363"/>
                  </a:lnTo>
                  <a:lnTo>
                    <a:pt x="16494" y="12065"/>
                  </a:lnTo>
                  <a:lnTo>
                    <a:pt x="16887" y="12065"/>
                  </a:lnTo>
                  <a:lnTo>
                    <a:pt x="16887" y="11768"/>
                  </a:lnTo>
                  <a:lnTo>
                    <a:pt x="16887" y="11470"/>
                  </a:lnTo>
                  <a:lnTo>
                    <a:pt x="17279" y="11172"/>
                  </a:lnTo>
                  <a:lnTo>
                    <a:pt x="17279" y="11023"/>
                  </a:lnTo>
                  <a:lnTo>
                    <a:pt x="17476" y="10725"/>
                  </a:lnTo>
                  <a:lnTo>
                    <a:pt x="17672" y="10576"/>
                  </a:lnTo>
                  <a:lnTo>
                    <a:pt x="17672" y="10278"/>
                  </a:lnTo>
                  <a:lnTo>
                    <a:pt x="17869" y="9980"/>
                  </a:lnTo>
                  <a:lnTo>
                    <a:pt x="17869" y="9831"/>
                  </a:lnTo>
                  <a:lnTo>
                    <a:pt x="18065" y="9831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pPr fontAlgn="base"/>
              <a:endParaRPr lang="en-US" sz="115" strike="noStrike" noProof="1"/>
            </a:p>
          </p:txBody>
        </p:sp>
        <p:sp>
          <p:nvSpPr>
            <p:cNvPr id="1035" name="未知"/>
            <p:cNvSpPr>
              <a:spLocks noChangeAspect="1"/>
            </p:cNvSpPr>
            <p:nvPr/>
          </p:nvSpPr>
          <p:spPr>
            <a:xfrm>
              <a:off x="200" y="399"/>
              <a:ext cx="238" cy="313"/>
            </a:xfrm>
            <a:custGeom>
              <a:avLst/>
              <a:gdLst/>
              <a:ahLst/>
              <a:cxnLst>
                <a:cxn ang="0">
                  <a:pos x="147" y="7"/>
                </a:cxn>
                <a:cxn ang="0">
                  <a:pos x="127" y="7"/>
                </a:cxn>
                <a:cxn ang="0">
                  <a:pos x="109" y="9"/>
                </a:cxn>
                <a:cxn ang="0">
                  <a:pos x="86" y="11"/>
                </a:cxn>
                <a:cxn ang="0">
                  <a:pos x="68" y="14"/>
                </a:cxn>
                <a:cxn ang="0">
                  <a:pos x="43" y="16"/>
                </a:cxn>
                <a:cxn ang="0">
                  <a:pos x="25" y="18"/>
                </a:cxn>
                <a:cxn ang="0">
                  <a:pos x="7" y="23"/>
                </a:cxn>
                <a:cxn ang="0">
                  <a:pos x="5" y="25"/>
                </a:cxn>
                <a:cxn ang="0">
                  <a:pos x="25" y="25"/>
                </a:cxn>
                <a:cxn ang="0">
                  <a:pos x="52" y="29"/>
                </a:cxn>
                <a:cxn ang="0">
                  <a:pos x="79" y="29"/>
                </a:cxn>
                <a:cxn ang="0">
                  <a:pos x="91" y="25"/>
                </a:cxn>
                <a:cxn ang="0">
                  <a:pos x="107" y="23"/>
                </a:cxn>
                <a:cxn ang="0">
                  <a:pos x="125" y="20"/>
                </a:cxn>
                <a:cxn ang="0">
                  <a:pos x="145" y="18"/>
                </a:cxn>
                <a:cxn ang="0">
                  <a:pos x="163" y="18"/>
                </a:cxn>
                <a:cxn ang="0">
                  <a:pos x="181" y="23"/>
                </a:cxn>
                <a:cxn ang="0">
                  <a:pos x="195" y="29"/>
                </a:cxn>
                <a:cxn ang="0">
                  <a:pos x="204" y="41"/>
                </a:cxn>
                <a:cxn ang="0">
                  <a:pos x="209" y="63"/>
                </a:cxn>
                <a:cxn ang="0">
                  <a:pos x="209" y="86"/>
                </a:cxn>
                <a:cxn ang="0">
                  <a:pos x="204" y="111"/>
                </a:cxn>
                <a:cxn ang="0">
                  <a:pos x="197" y="136"/>
                </a:cxn>
                <a:cxn ang="0">
                  <a:pos x="186" y="157"/>
                </a:cxn>
                <a:cxn ang="0">
                  <a:pos x="175" y="179"/>
                </a:cxn>
                <a:cxn ang="0">
                  <a:pos x="161" y="200"/>
                </a:cxn>
                <a:cxn ang="0">
                  <a:pos x="150" y="215"/>
                </a:cxn>
                <a:cxn ang="0">
                  <a:pos x="143" y="211"/>
                </a:cxn>
                <a:cxn ang="0">
                  <a:pos x="131" y="184"/>
                </a:cxn>
                <a:cxn ang="0">
                  <a:pos x="118" y="159"/>
                </a:cxn>
                <a:cxn ang="0">
                  <a:pos x="107" y="157"/>
                </a:cxn>
                <a:cxn ang="0">
                  <a:pos x="100" y="186"/>
                </a:cxn>
                <a:cxn ang="0">
                  <a:pos x="107" y="213"/>
                </a:cxn>
                <a:cxn ang="0">
                  <a:pos x="113" y="238"/>
                </a:cxn>
                <a:cxn ang="0">
                  <a:pos x="116" y="265"/>
                </a:cxn>
                <a:cxn ang="0">
                  <a:pos x="118" y="286"/>
                </a:cxn>
                <a:cxn ang="0">
                  <a:pos x="131" y="302"/>
                </a:cxn>
                <a:cxn ang="0">
                  <a:pos x="145" y="308"/>
                </a:cxn>
                <a:cxn ang="0">
                  <a:pos x="156" y="313"/>
                </a:cxn>
                <a:cxn ang="0">
                  <a:pos x="159" y="293"/>
                </a:cxn>
                <a:cxn ang="0">
                  <a:pos x="170" y="265"/>
                </a:cxn>
                <a:cxn ang="0">
                  <a:pos x="181" y="238"/>
                </a:cxn>
                <a:cxn ang="0">
                  <a:pos x="193" y="215"/>
                </a:cxn>
                <a:cxn ang="0">
                  <a:pos x="199" y="202"/>
                </a:cxn>
                <a:cxn ang="0">
                  <a:pos x="204" y="186"/>
                </a:cxn>
                <a:cxn ang="0">
                  <a:pos x="211" y="172"/>
                </a:cxn>
                <a:cxn ang="0">
                  <a:pos x="215" y="154"/>
                </a:cxn>
                <a:cxn ang="0">
                  <a:pos x="222" y="141"/>
                </a:cxn>
                <a:cxn ang="0">
                  <a:pos x="227" y="125"/>
                </a:cxn>
                <a:cxn ang="0">
                  <a:pos x="231" y="107"/>
                </a:cxn>
                <a:cxn ang="0">
                  <a:pos x="238" y="91"/>
                </a:cxn>
                <a:cxn ang="0">
                  <a:pos x="238" y="48"/>
                </a:cxn>
                <a:cxn ang="0">
                  <a:pos x="224" y="18"/>
                </a:cxn>
                <a:cxn ang="0">
                  <a:pos x="195" y="2"/>
                </a:cxn>
                <a:cxn ang="0">
                  <a:pos x="168" y="0"/>
                </a:cxn>
              </a:cxnLst>
              <a:rect l="0" t="0" r="0" b="0"/>
              <a:pathLst>
                <a:path w="21600" h="21600">
                  <a:moveTo>
                    <a:pt x="14811" y="156"/>
                  </a:moveTo>
                  <a:lnTo>
                    <a:pt x="14399" y="312"/>
                  </a:lnTo>
                  <a:lnTo>
                    <a:pt x="13988" y="312"/>
                  </a:lnTo>
                  <a:lnTo>
                    <a:pt x="13371" y="469"/>
                  </a:lnTo>
                  <a:lnTo>
                    <a:pt x="12959" y="469"/>
                  </a:lnTo>
                  <a:lnTo>
                    <a:pt x="12548" y="469"/>
                  </a:lnTo>
                  <a:lnTo>
                    <a:pt x="11931" y="312"/>
                  </a:lnTo>
                  <a:lnTo>
                    <a:pt x="11519" y="469"/>
                  </a:lnTo>
                  <a:lnTo>
                    <a:pt x="11108" y="469"/>
                  </a:lnTo>
                  <a:lnTo>
                    <a:pt x="10696" y="625"/>
                  </a:lnTo>
                  <a:lnTo>
                    <a:pt x="10285" y="625"/>
                  </a:lnTo>
                  <a:lnTo>
                    <a:pt x="9874" y="625"/>
                  </a:lnTo>
                  <a:lnTo>
                    <a:pt x="9462" y="782"/>
                  </a:lnTo>
                  <a:lnTo>
                    <a:pt x="9051" y="625"/>
                  </a:lnTo>
                  <a:lnTo>
                    <a:pt x="8434" y="782"/>
                  </a:lnTo>
                  <a:lnTo>
                    <a:pt x="7816" y="782"/>
                  </a:lnTo>
                  <a:lnTo>
                    <a:pt x="7405" y="939"/>
                  </a:lnTo>
                  <a:lnTo>
                    <a:pt x="7199" y="782"/>
                  </a:lnTo>
                  <a:lnTo>
                    <a:pt x="6582" y="939"/>
                  </a:lnTo>
                  <a:lnTo>
                    <a:pt x="6171" y="939"/>
                  </a:lnTo>
                  <a:lnTo>
                    <a:pt x="5554" y="939"/>
                  </a:lnTo>
                  <a:lnTo>
                    <a:pt x="5142" y="939"/>
                  </a:lnTo>
                  <a:lnTo>
                    <a:pt x="4731" y="1095"/>
                  </a:lnTo>
                  <a:lnTo>
                    <a:pt x="3908" y="1095"/>
                  </a:lnTo>
                  <a:lnTo>
                    <a:pt x="3702" y="1095"/>
                  </a:lnTo>
                  <a:lnTo>
                    <a:pt x="3085" y="1095"/>
                  </a:lnTo>
                  <a:lnTo>
                    <a:pt x="2673" y="1252"/>
                  </a:lnTo>
                  <a:lnTo>
                    <a:pt x="2262" y="1252"/>
                  </a:lnTo>
                  <a:lnTo>
                    <a:pt x="1645" y="1408"/>
                  </a:lnTo>
                  <a:lnTo>
                    <a:pt x="1233" y="1252"/>
                  </a:lnTo>
                  <a:lnTo>
                    <a:pt x="822" y="1408"/>
                  </a:lnTo>
                  <a:lnTo>
                    <a:pt x="616" y="1564"/>
                  </a:lnTo>
                  <a:lnTo>
                    <a:pt x="0" y="1564"/>
                  </a:lnTo>
                  <a:lnTo>
                    <a:pt x="0" y="1564"/>
                  </a:lnTo>
                  <a:lnTo>
                    <a:pt x="205" y="1564"/>
                  </a:lnTo>
                  <a:lnTo>
                    <a:pt x="411" y="1721"/>
                  </a:lnTo>
                  <a:lnTo>
                    <a:pt x="616" y="1721"/>
                  </a:lnTo>
                  <a:lnTo>
                    <a:pt x="1028" y="1721"/>
                  </a:lnTo>
                  <a:lnTo>
                    <a:pt x="1645" y="1721"/>
                  </a:lnTo>
                  <a:lnTo>
                    <a:pt x="2262" y="1721"/>
                  </a:lnTo>
                  <a:lnTo>
                    <a:pt x="2879" y="1878"/>
                  </a:lnTo>
                  <a:lnTo>
                    <a:pt x="3496" y="2034"/>
                  </a:lnTo>
                  <a:lnTo>
                    <a:pt x="3908" y="1878"/>
                  </a:lnTo>
                  <a:lnTo>
                    <a:pt x="4731" y="2034"/>
                  </a:lnTo>
                  <a:lnTo>
                    <a:pt x="5348" y="2034"/>
                  </a:lnTo>
                  <a:lnTo>
                    <a:pt x="5965" y="2034"/>
                  </a:lnTo>
                  <a:lnTo>
                    <a:pt x="6376" y="2191"/>
                  </a:lnTo>
                  <a:lnTo>
                    <a:pt x="7199" y="2034"/>
                  </a:lnTo>
                  <a:lnTo>
                    <a:pt x="7405" y="2034"/>
                  </a:lnTo>
                  <a:lnTo>
                    <a:pt x="7611" y="2034"/>
                  </a:lnTo>
                  <a:lnTo>
                    <a:pt x="7816" y="1878"/>
                  </a:lnTo>
                  <a:lnTo>
                    <a:pt x="8228" y="1721"/>
                  </a:lnTo>
                  <a:lnTo>
                    <a:pt x="8639" y="1721"/>
                  </a:lnTo>
                  <a:lnTo>
                    <a:pt x="9051" y="1721"/>
                  </a:lnTo>
                  <a:lnTo>
                    <a:pt x="9256" y="1721"/>
                  </a:lnTo>
                  <a:lnTo>
                    <a:pt x="9668" y="1564"/>
                  </a:lnTo>
                  <a:lnTo>
                    <a:pt x="10285" y="1564"/>
                  </a:lnTo>
                  <a:lnTo>
                    <a:pt x="10491" y="1408"/>
                  </a:lnTo>
                  <a:lnTo>
                    <a:pt x="10902" y="1408"/>
                  </a:lnTo>
                  <a:lnTo>
                    <a:pt x="11314" y="1408"/>
                  </a:lnTo>
                  <a:lnTo>
                    <a:pt x="11725" y="1252"/>
                  </a:lnTo>
                  <a:lnTo>
                    <a:pt x="12342" y="1408"/>
                  </a:lnTo>
                  <a:lnTo>
                    <a:pt x="12754" y="1252"/>
                  </a:lnTo>
                  <a:lnTo>
                    <a:pt x="13165" y="1252"/>
                  </a:lnTo>
                  <a:lnTo>
                    <a:pt x="13577" y="1252"/>
                  </a:lnTo>
                  <a:lnTo>
                    <a:pt x="13988" y="1252"/>
                  </a:lnTo>
                  <a:lnTo>
                    <a:pt x="14399" y="1252"/>
                  </a:lnTo>
                  <a:lnTo>
                    <a:pt x="14811" y="1252"/>
                  </a:lnTo>
                  <a:lnTo>
                    <a:pt x="15222" y="1408"/>
                  </a:lnTo>
                  <a:lnTo>
                    <a:pt x="15634" y="1408"/>
                  </a:lnTo>
                  <a:lnTo>
                    <a:pt x="16045" y="1564"/>
                  </a:lnTo>
                  <a:lnTo>
                    <a:pt x="16457" y="1564"/>
                  </a:lnTo>
                  <a:lnTo>
                    <a:pt x="16868" y="1564"/>
                  </a:lnTo>
                  <a:lnTo>
                    <a:pt x="17279" y="1878"/>
                  </a:lnTo>
                  <a:lnTo>
                    <a:pt x="17485" y="1878"/>
                  </a:lnTo>
                  <a:lnTo>
                    <a:pt x="17691" y="2034"/>
                  </a:lnTo>
                  <a:lnTo>
                    <a:pt x="17897" y="2347"/>
                  </a:lnTo>
                  <a:lnTo>
                    <a:pt x="18102" y="2504"/>
                  </a:lnTo>
                  <a:lnTo>
                    <a:pt x="18308" y="2660"/>
                  </a:lnTo>
                  <a:lnTo>
                    <a:pt x="18514" y="2817"/>
                  </a:lnTo>
                  <a:lnTo>
                    <a:pt x="18514" y="3130"/>
                  </a:lnTo>
                  <a:lnTo>
                    <a:pt x="18719" y="3443"/>
                  </a:lnTo>
                  <a:lnTo>
                    <a:pt x="18719" y="4069"/>
                  </a:lnTo>
                  <a:lnTo>
                    <a:pt x="18925" y="4382"/>
                  </a:lnTo>
                  <a:lnTo>
                    <a:pt x="18925" y="4695"/>
                  </a:lnTo>
                  <a:lnTo>
                    <a:pt x="18925" y="5165"/>
                  </a:lnTo>
                  <a:lnTo>
                    <a:pt x="18925" y="5634"/>
                  </a:lnTo>
                  <a:lnTo>
                    <a:pt x="18925" y="5947"/>
                  </a:lnTo>
                  <a:lnTo>
                    <a:pt x="18925" y="6417"/>
                  </a:lnTo>
                  <a:lnTo>
                    <a:pt x="18719" y="6886"/>
                  </a:lnTo>
                  <a:lnTo>
                    <a:pt x="18719" y="7199"/>
                  </a:lnTo>
                  <a:lnTo>
                    <a:pt x="18514" y="7669"/>
                  </a:lnTo>
                  <a:lnTo>
                    <a:pt x="18514" y="8138"/>
                  </a:lnTo>
                  <a:lnTo>
                    <a:pt x="18102" y="8608"/>
                  </a:lnTo>
                  <a:lnTo>
                    <a:pt x="17897" y="9078"/>
                  </a:lnTo>
                  <a:lnTo>
                    <a:pt x="17897" y="9391"/>
                  </a:lnTo>
                  <a:lnTo>
                    <a:pt x="17485" y="9704"/>
                  </a:lnTo>
                  <a:lnTo>
                    <a:pt x="17485" y="10017"/>
                  </a:lnTo>
                  <a:lnTo>
                    <a:pt x="17074" y="10486"/>
                  </a:lnTo>
                  <a:lnTo>
                    <a:pt x="16868" y="10800"/>
                  </a:lnTo>
                  <a:lnTo>
                    <a:pt x="16457" y="11112"/>
                  </a:lnTo>
                  <a:lnTo>
                    <a:pt x="16457" y="11582"/>
                  </a:lnTo>
                  <a:lnTo>
                    <a:pt x="16045" y="11895"/>
                  </a:lnTo>
                  <a:lnTo>
                    <a:pt x="15839" y="12364"/>
                  </a:lnTo>
                  <a:lnTo>
                    <a:pt x="15428" y="12678"/>
                  </a:lnTo>
                  <a:lnTo>
                    <a:pt x="15222" y="12991"/>
                  </a:lnTo>
                  <a:lnTo>
                    <a:pt x="14811" y="13304"/>
                  </a:lnTo>
                  <a:lnTo>
                    <a:pt x="14605" y="13773"/>
                  </a:lnTo>
                  <a:lnTo>
                    <a:pt x="14194" y="13930"/>
                  </a:lnTo>
                  <a:lnTo>
                    <a:pt x="13988" y="14243"/>
                  </a:lnTo>
                  <a:lnTo>
                    <a:pt x="13577" y="14556"/>
                  </a:lnTo>
                  <a:lnTo>
                    <a:pt x="13577" y="14869"/>
                  </a:lnTo>
                  <a:lnTo>
                    <a:pt x="13371" y="15026"/>
                  </a:lnTo>
                  <a:lnTo>
                    <a:pt x="13371" y="15026"/>
                  </a:lnTo>
                  <a:lnTo>
                    <a:pt x="13165" y="14869"/>
                  </a:lnTo>
                  <a:lnTo>
                    <a:pt x="12959" y="14556"/>
                  </a:lnTo>
                  <a:lnTo>
                    <a:pt x="12754" y="14243"/>
                  </a:lnTo>
                  <a:lnTo>
                    <a:pt x="12342" y="13930"/>
                  </a:lnTo>
                  <a:lnTo>
                    <a:pt x="12136" y="13304"/>
                  </a:lnTo>
                  <a:lnTo>
                    <a:pt x="11931" y="12678"/>
                  </a:lnTo>
                  <a:lnTo>
                    <a:pt x="11519" y="12208"/>
                  </a:lnTo>
                  <a:lnTo>
                    <a:pt x="11108" y="11582"/>
                  </a:lnTo>
                  <a:lnTo>
                    <a:pt x="11108" y="11269"/>
                  </a:lnTo>
                  <a:lnTo>
                    <a:pt x="10696" y="10956"/>
                  </a:lnTo>
                  <a:lnTo>
                    <a:pt x="10285" y="10643"/>
                  </a:lnTo>
                  <a:lnTo>
                    <a:pt x="10079" y="10643"/>
                  </a:lnTo>
                  <a:lnTo>
                    <a:pt x="9874" y="10643"/>
                  </a:lnTo>
                  <a:lnTo>
                    <a:pt x="9668" y="10800"/>
                  </a:lnTo>
                  <a:lnTo>
                    <a:pt x="9462" y="11112"/>
                  </a:lnTo>
                  <a:lnTo>
                    <a:pt x="9256" y="11739"/>
                  </a:lnTo>
                  <a:lnTo>
                    <a:pt x="9256" y="12364"/>
                  </a:lnTo>
                  <a:lnTo>
                    <a:pt x="9051" y="12834"/>
                  </a:lnTo>
                  <a:lnTo>
                    <a:pt x="9051" y="13460"/>
                  </a:lnTo>
                  <a:lnTo>
                    <a:pt x="9256" y="13773"/>
                  </a:lnTo>
                  <a:lnTo>
                    <a:pt x="9462" y="14243"/>
                  </a:lnTo>
                  <a:lnTo>
                    <a:pt x="9668" y="14712"/>
                  </a:lnTo>
                  <a:lnTo>
                    <a:pt x="9874" y="15182"/>
                  </a:lnTo>
                  <a:lnTo>
                    <a:pt x="10079" y="15495"/>
                  </a:lnTo>
                  <a:lnTo>
                    <a:pt x="10079" y="16121"/>
                  </a:lnTo>
                  <a:lnTo>
                    <a:pt x="10285" y="16434"/>
                  </a:lnTo>
                  <a:lnTo>
                    <a:pt x="10285" y="16747"/>
                  </a:lnTo>
                  <a:lnTo>
                    <a:pt x="10696" y="17217"/>
                  </a:lnTo>
                  <a:lnTo>
                    <a:pt x="10696" y="17686"/>
                  </a:lnTo>
                  <a:lnTo>
                    <a:pt x="10491" y="18313"/>
                  </a:lnTo>
                  <a:lnTo>
                    <a:pt x="10491" y="18782"/>
                  </a:lnTo>
                  <a:lnTo>
                    <a:pt x="10491" y="19095"/>
                  </a:lnTo>
                  <a:lnTo>
                    <a:pt x="10696" y="19408"/>
                  </a:lnTo>
                  <a:lnTo>
                    <a:pt x="10696" y="19721"/>
                  </a:lnTo>
                  <a:lnTo>
                    <a:pt x="11108" y="20034"/>
                  </a:lnTo>
                  <a:lnTo>
                    <a:pt x="11314" y="20347"/>
                  </a:lnTo>
                  <a:lnTo>
                    <a:pt x="11725" y="20660"/>
                  </a:lnTo>
                  <a:lnTo>
                    <a:pt x="11931" y="20817"/>
                  </a:lnTo>
                  <a:lnTo>
                    <a:pt x="12342" y="20973"/>
                  </a:lnTo>
                  <a:lnTo>
                    <a:pt x="12754" y="21130"/>
                  </a:lnTo>
                  <a:lnTo>
                    <a:pt x="12959" y="21286"/>
                  </a:lnTo>
                  <a:lnTo>
                    <a:pt x="13165" y="21286"/>
                  </a:lnTo>
                  <a:lnTo>
                    <a:pt x="13577" y="21600"/>
                  </a:lnTo>
                  <a:lnTo>
                    <a:pt x="13782" y="21443"/>
                  </a:lnTo>
                  <a:lnTo>
                    <a:pt x="13988" y="21443"/>
                  </a:lnTo>
                  <a:lnTo>
                    <a:pt x="14194" y="21600"/>
                  </a:lnTo>
                  <a:lnTo>
                    <a:pt x="14194" y="21443"/>
                  </a:lnTo>
                  <a:lnTo>
                    <a:pt x="14194" y="20973"/>
                  </a:lnTo>
                  <a:lnTo>
                    <a:pt x="14399" y="20504"/>
                  </a:lnTo>
                  <a:lnTo>
                    <a:pt x="14399" y="20191"/>
                  </a:lnTo>
                  <a:lnTo>
                    <a:pt x="14605" y="19878"/>
                  </a:lnTo>
                  <a:lnTo>
                    <a:pt x="14811" y="19408"/>
                  </a:lnTo>
                  <a:lnTo>
                    <a:pt x="15017" y="18782"/>
                  </a:lnTo>
                  <a:lnTo>
                    <a:pt x="15428" y="18313"/>
                  </a:lnTo>
                  <a:lnTo>
                    <a:pt x="15634" y="17686"/>
                  </a:lnTo>
                  <a:lnTo>
                    <a:pt x="16045" y="17373"/>
                  </a:lnTo>
                  <a:lnTo>
                    <a:pt x="16251" y="17060"/>
                  </a:lnTo>
                  <a:lnTo>
                    <a:pt x="16457" y="16434"/>
                  </a:lnTo>
                  <a:lnTo>
                    <a:pt x="16868" y="15965"/>
                  </a:lnTo>
                  <a:lnTo>
                    <a:pt x="17074" y="15651"/>
                  </a:lnTo>
                  <a:lnTo>
                    <a:pt x="17279" y="15339"/>
                  </a:lnTo>
                  <a:lnTo>
                    <a:pt x="17485" y="14869"/>
                  </a:lnTo>
                  <a:lnTo>
                    <a:pt x="17691" y="14712"/>
                  </a:lnTo>
                  <a:lnTo>
                    <a:pt x="17691" y="14399"/>
                  </a:lnTo>
                  <a:lnTo>
                    <a:pt x="17897" y="14243"/>
                  </a:lnTo>
                  <a:lnTo>
                    <a:pt x="18102" y="13930"/>
                  </a:lnTo>
                  <a:lnTo>
                    <a:pt x="18102" y="13617"/>
                  </a:lnTo>
                  <a:lnTo>
                    <a:pt x="18308" y="13304"/>
                  </a:lnTo>
                  <a:lnTo>
                    <a:pt x="18514" y="13147"/>
                  </a:lnTo>
                  <a:lnTo>
                    <a:pt x="18514" y="12834"/>
                  </a:lnTo>
                  <a:lnTo>
                    <a:pt x="18719" y="12521"/>
                  </a:lnTo>
                  <a:lnTo>
                    <a:pt x="18719" y="12364"/>
                  </a:lnTo>
                  <a:lnTo>
                    <a:pt x="18925" y="12208"/>
                  </a:lnTo>
                  <a:lnTo>
                    <a:pt x="19131" y="11895"/>
                  </a:lnTo>
                  <a:lnTo>
                    <a:pt x="19131" y="11582"/>
                  </a:lnTo>
                  <a:lnTo>
                    <a:pt x="19131" y="11269"/>
                  </a:lnTo>
                  <a:lnTo>
                    <a:pt x="19542" y="10956"/>
                  </a:lnTo>
                  <a:lnTo>
                    <a:pt x="19542" y="10643"/>
                  </a:lnTo>
                  <a:lnTo>
                    <a:pt x="19748" y="10330"/>
                  </a:lnTo>
                  <a:lnTo>
                    <a:pt x="19748" y="10017"/>
                  </a:lnTo>
                  <a:lnTo>
                    <a:pt x="19954" y="9860"/>
                  </a:lnTo>
                  <a:lnTo>
                    <a:pt x="20159" y="9704"/>
                  </a:lnTo>
                  <a:lnTo>
                    <a:pt x="20159" y="9547"/>
                  </a:lnTo>
                  <a:lnTo>
                    <a:pt x="20159" y="9234"/>
                  </a:lnTo>
                  <a:lnTo>
                    <a:pt x="20571" y="8921"/>
                  </a:lnTo>
                  <a:lnTo>
                    <a:pt x="20571" y="8608"/>
                  </a:lnTo>
                  <a:lnTo>
                    <a:pt x="20777" y="8295"/>
                  </a:lnTo>
                  <a:lnTo>
                    <a:pt x="20777" y="7982"/>
                  </a:lnTo>
                  <a:lnTo>
                    <a:pt x="20982" y="7669"/>
                  </a:lnTo>
                  <a:lnTo>
                    <a:pt x="20982" y="7356"/>
                  </a:lnTo>
                  <a:lnTo>
                    <a:pt x="20982" y="7199"/>
                  </a:lnTo>
                  <a:lnTo>
                    <a:pt x="21188" y="6886"/>
                  </a:lnTo>
                  <a:lnTo>
                    <a:pt x="21394" y="6573"/>
                  </a:lnTo>
                  <a:lnTo>
                    <a:pt x="21600" y="6260"/>
                  </a:lnTo>
                  <a:lnTo>
                    <a:pt x="21600" y="5947"/>
                  </a:lnTo>
                  <a:lnTo>
                    <a:pt x="21600" y="4851"/>
                  </a:lnTo>
                  <a:lnTo>
                    <a:pt x="21600" y="4226"/>
                  </a:lnTo>
                  <a:lnTo>
                    <a:pt x="21600" y="3286"/>
                  </a:lnTo>
                  <a:lnTo>
                    <a:pt x="21394" y="2504"/>
                  </a:lnTo>
                  <a:lnTo>
                    <a:pt x="20982" y="2034"/>
                  </a:lnTo>
                  <a:lnTo>
                    <a:pt x="20777" y="1564"/>
                  </a:lnTo>
                  <a:lnTo>
                    <a:pt x="20365" y="1252"/>
                  </a:lnTo>
                  <a:lnTo>
                    <a:pt x="19748" y="782"/>
                  </a:lnTo>
                  <a:lnTo>
                    <a:pt x="19131" y="469"/>
                  </a:lnTo>
                  <a:lnTo>
                    <a:pt x="18514" y="312"/>
                  </a:lnTo>
                  <a:lnTo>
                    <a:pt x="17691" y="156"/>
                  </a:lnTo>
                  <a:lnTo>
                    <a:pt x="17279" y="156"/>
                  </a:lnTo>
                  <a:lnTo>
                    <a:pt x="16457" y="0"/>
                  </a:lnTo>
                  <a:lnTo>
                    <a:pt x="15839" y="0"/>
                  </a:lnTo>
                  <a:lnTo>
                    <a:pt x="15222" y="0"/>
                  </a:lnTo>
                  <a:lnTo>
                    <a:pt x="14811" y="156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pPr fontAlgn="base"/>
              <a:endParaRPr lang="en-US" sz="115" strike="noStrike" noProof="1"/>
            </a:p>
          </p:txBody>
        </p:sp>
        <p:sp>
          <p:nvSpPr>
            <p:cNvPr id="1036" name="未知"/>
            <p:cNvSpPr>
              <a:spLocks noChangeAspect="1"/>
            </p:cNvSpPr>
            <p:nvPr/>
          </p:nvSpPr>
          <p:spPr>
            <a:xfrm>
              <a:off x="469" y="299"/>
              <a:ext cx="112" cy="52"/>
            </a:xfrm>
            <a:custGeom>
              <a:avLst/>
              <a:gdLst/>
              <a:ahLst/>
              <a:cxnLst>
                <a:cxn ang="0">
                  <a:pos x="112" y="2"/>
                </a:cxn>
                <a:cxn ang="0">
                  <a:pos x="107" y="0"/>
                </a:cxn>
                <a:cxn ang="0">
                  <a:pos x="105" y="2"/>
                </a:cxn>
                <a:cxn ang="0">
                  <a:pos x="101" y="2"/>
                </a:cxn>
                <a:cxn ang="0">
                  <a:pos x="98" y="5"/>
                </a:cxn>
                <a:cxn ang="0">
                  <a:pos x="94" y="2"/>
                </a:cxn>
                <a:cxn ang="0">
                  <a:pos x="89" y="5"/>
                </a:cxn>
                <a:cxn ang="0">
                  <a:pos x="87" y="2"/>
                </a:cxn>
                <a:cxn ang="0">
                  <a:pos x="80" y="5"/>
                </a:cxn>
                <a:cxn ang="0">
                  <a:pos x="75" y="2"/>
                </a:cxn>
                <a:cxn ang="0">
                  <a:pos x="69" y="5"/>
                </a:cxn>
                <a:cxn ang="0">
                  <a:pos x="64" y="5"/>
                </a:cxn>
                <a:cxn ang="0">
                  <a:pos x="57" y="5"/>
                </a:cxn>
                <a:cxn ang="0">
                  <a:pos x="53" y="2"/>
                </a:cxn>
                <a:cxn ang="0">
                  <a:pos x="50" y="5"/>
                </a:cxn>
                <a:cxn ang="0">
                  <a:pos x="46" y="5"/>
                </a:cxn>
                <a:cxn ang="0">
                  <a:pos x="41" y="5"/>
                </a:cxn>
                <a:cxn ang="0">
                  <a:pos x="37" y="7"/>
                </a:cxn>
                <a:cxn ang="0">
                  <a:pos x="32" y="7"/>
                </a:cxn>
                <a:cxn ang="0">
                  <a:pos x="27" y="7"/>
                </a:cxn>
                <a:cxn ang="0">
                  <a:pos x="23" y="7"/>
                </a:cxn>
                <a:cxn ang="0">
                  <a:pos x="18" y="9"/>
                </a:cxn>
                <a:cxn ang="0">
                  <a:pos x="14" y="11"/>
                </a:cxn>
                <a:cxn ang="0">
                  <a:pos x="11" y="14"/>
                </a:cxn>
                <a:cxn ang="0">
                  <a:pos x="9" y="11"/>
                </a:cxn>
                <a:cxn ang="0">
                  <a:pos x="7" y="14"/>
                </a:cxn>
                <a:cxn ang="0">
                  <a:pos x="7" y="18"/>
                </a:cxn>
                <a:cxn ang="0">
                  <a:pos x="2" y="20"/>
                </a:cxn>
                <a:cxn ang="0">
                  <a:pos x="2" y="23"/>
                </a:cxn>
                <a:cxn ang="0">
                  <a:pos x="2" y="25"/>
                </a:cxn>
                <a:cxn ang="0">
                  <a:pos x="0" y="29"/>
                </a:cxn>
                <a:cxn ang="0">
                  <a:pos x="0" y="32"/>
                </a:cxn>
                <a:cxn ang="0">
                  <a:pos x="2" y="36"/>
                </a:cxn>
                <a:cxn ang="0">
                  <a:pos x="5" y="43"/>
                </a:cxn>
                <a:cxn ang="0">
                  <a:pos x="9" y="50"/>
                </a:cxn>
                <a:cxn ang="0">
                  <a:pos x="16" y="50"/>
                </a:cxn>
                <a:cxn ang="0">
                  <a:pos x="23" y="52"/>
                </a:cxn>
                <a:cxn ang="0">
                  <a:pos x="34" y="50"/>
                </a:cxn>
                <a:cxn ang="0">
                  <a:pos x="41" y="47"/>
                </a:cxn>
                <a:cxn ang="0">
                  <a:pos x="53" y="43"/>
                </a:cxn>
                <a:cxn ang="0">
                  <a:pos x="59" y="34"/>
                </a:cxn>
                <a:cxn ang="0">
                  <a:pos x="71" y="27"/>
                </a:cxn>
                <a:cxn ang="0">
                  <a:pos x="82" y="23"/>
                </a:cxn>
                <a:cxn ang="0">
                  <a:pos x="87" y="20"/>
                </a:cxn>
                <a:cxn ang="0">
                  <a:pos x="96" y="11"/>
                </a:cxn>
                <a:cxn ang="0">
                  <a:pos x="103" y="9"/>
                </a:cxn>
                <a:cxn ang="0">
                  <a:pos x="107" y="2"/>
                </a:cxn>
                <a:cxn ang="0">
                  <a:pos x="110" y="2"/>
                </a:cxn>
                <a:cxn ang="0">
                  <a:pos x="112" y="2"/>
                </a:cxn>
              </a:cxnLst>
              <a:rect l="0" t="0" r="0" b="0"/>
              <a:pathLst>
                <a:path w="21600" h="21600">
                  <a:moveTo>
                    <a:pt x="21600" y="939"/>
                  </a:moveTo>
                  <a:lnTo>
                    <a:pt x="20718" y="0"/>
                  </a:lnTo>
                  <a:lnTo>
                    <a:pt x="20277" y="939"/>
                  </a:lnTo>
                  <a:lnTo>
                    <a:pt x="19395" y="939"/>
                  </a:lnTo>
                  <a:lnTo>
                    <a:pt x="18955" y="1878"/>
                  </a:lnTo>
                  <a:lnTo>
                    <a:pt x="18073" y="939"/>
                  </a:lnTo>
                  <a:lnTo>
                    <a:pt x="17191" y="1878"/>
                  </a:lnTo>
                  <a:lnTo>
                    <a:pt x="16750" y="939"/>
                  </a:lnTo>
                  <a:lnTo>
                    <a:pt x="15428" y="1878"/>
                  </a:lnTo>
                  <a:lnTo>
                    <a:pt x="14546" y="939"/>
                  </a:lnTo>
                  <a:lnTo>
                    <a:pt x="13224" y="1878"/>
                  </a:lnTo>
                  <a:lnTo>
                    <a:pt x="12342" y="1878"/>
                  </a:lnTo>
                  <a:lnTo>
                    <a:pt x="11020" y="1878"/>
                  </a:lnTo>
                  <a:lnTo>
                    <a:pt x="10138" y="939"/>
                  </a:lnTo>
                  <a:lnTo>
                    <a:pt x="9697" y="1878"/>
                  </a:lnTo>
                  <a:lnTo>
                    <a:pt x="8816" y="1878"/>
                  </a:lnTo>
                  <a:lnTo>
                    <a:pt x="7934" y="1878"/>
                  </a:lnTo>
                  <a:lnTo>
                    <a:pt x="7052" y="2817"/>
                  </a:lnTo>
                  <a:lnTo>
                    <a:pt x="6171" y="2817"/>
                  </a:lnTo>
                  <a:lnTo>
                    <a:pt x="5289" y="2817"/>
                  </a:lnTo>
                  <a:lnTo>
                    <a:pt x="4407" y="2817"/>
                  </a:lnTo>
                  <a:lnTo>
                    <a:pt x="3526" y="3756"/>
                  </a:lnTo>
                  <a:lnTo>
                    <a:pt x="2644" y="4695"/>
                  </a:lnTo>
                  <a:lnTo>
                    <a:pt x="2203" y="5634"/>
                  </a:lnTo>
                  <a:lnTo>
                    <a:pt x="1762" y="4695"/>
                  </a:lnTo>
                  <a:lnTo>
                    <a:pt x="1322" y="5634"/>
                  </a:lnTo>
                  <a:lnTo>
                    <a:pt x="1322" y="7513"/>
                  </a:lnTo>
                  <a:lnTo>
                    <a:pt x="440" y="8452"/>
                  </a:lnTo>
                  <a:lnTo>
                    <a:pt x="440" y="9391"/>
                  </a:lnTo>
                  <a:lnTo>
                    <a:pt x="440" y="10330"/>
                  </a:lnTo>
                  <a:lnTo>
                    <a:pt x="0" y="12208"/>
                  </a:lnTo>
                  <a:lnTo>
                    <a:pt x="0" y="13147"/>
                  </a:lnTo>
                  <a:lnTo>
                    <a:pt x="440" y="15026"/>
                  </a:lnTo>
                  <a:lnTo>
                    <a:pt x="881" y="17843"/>
                  </a:lnTo>
                  <a:lnTo>
                    <a:pt x="1762" y="20660"/>
                  </a:lnTo>
                  <a:lnTo>
                    <a:pt x="3085" y="20660"/>
                  </a:lnTo>
                  <a:lnTo>
                    <a:pt x="4407" y="21600"/>
                  </a:lnTo>
                  <a:lnTo>
                    <a:pt x="6612" y="20660"/>
                  </a:lnTo>
                  <a:lnTo>
                    <a:pt x="7934" y="19721"/>
                  </a:lnTo>
                  <a:lnTo>
                    <a:pt x="10138" y="17843"/>
                  </a:lnTo>
                  <a:lnTo>
                    <a:pt x="11461" y="14086"/>
                  </a:lnTo>
                  <a:lnTo>
                    <a:pt x="13665" y="11269"/>
                  </a:lnTo>
                  <a:lnTo>
                    <a:pt x="15869" y="9391"/>
                  </a:lnTo>
                  <a:lnTo>
                    <a:pt x="16750" y="8452"/>
                  </a:lnTo>
                  <a:lnTo>
                    <a:pt x="18514" y="4695"/>
                  </a:lnTo>
                  <a:lnTo>
                    <a:pt x="19836" y="3756"/>
                  </a:lnTo>
                  <a:lnTo>
                    <a:pt x="20718" y="939"/>
                  </a:lnTo>
                  <a:lnTo>
                    <a:pt x="21159" y="939"/>
                  </a:lnTo>
                  <a:lnTo>
                    <a:pt x="21600" y="939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pPr fontAlgn="base"/>
              <a:endParaRPr lang="en-US" sz="115" strike="noStrike" noProof="1"/>
            </a:p>
          </p:txBody>
        </p:sp>
        <p:sp>
          <p:nvSpPr>
            <p:cNvPr id="1037" name="未知"/>
            <p:cNvSpPr>
              <a:spLocks noChangeAspect="1"/>
            </p:cNvSpPr>
            <p:nvPr/>
          </p:nvSpPr>
          <p:spPr>
            <a:xfrm>
              <a:off x="506" y="200"/>
              <a:ext cx="109" cy="63"/>
            </a:xfrm>
            <a:custGeom>
              <a:avLst/>
              <a:gdLst/>
              <a:ahLst/>
              <a:cxnLst>
                <a:cxn ang="0">
                  <a:pos x="82" y="25"/>
                </a:cxn>
                <a:cxn ang="0">
                  <a:pos x="82" y="22"/>
                </a:cxn>
                <a:cxn ang="0">
                  <a:pos x="77" y="22"/>
                </a:cxn>
                <a:cxn ang="0">
                  <a:pos x="66" y="22"/>
                </a:cxn>
                <a:cxn ang="0">
                  <a:pos x="55" y="20"/>
                </a:cxn>
                <a:cxn ang="0">
                  <a:pos x="48" y="18"/>
                </a:cxn>
                <a:cxn ang="0">
                  <a:pos x="36" y="16"/>
                </a:cxn>
                <a:cxn ang="0">
                  <a:pos x="27" y="11"/>
                </a:cxn>
                <a:cxn ang="0">
                  <a:pos x="16" y="7"/>
                </a:cxn>
                <a:cxn ang="0">
                  <a:pos x="7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11"/>
                </a:cxn>
                <a:cxn ang="0">
                  <a:pos x="9" y="20"/>
                </a:cxn>
                <a:cxn ang="0">
                  <a:pos x="14" y="32"/>
                </a:cxn>
                <a:cxn ang="0">
                  <a:pos x="20" y="38"/>
                </a:cxn>
                <a:cxn ang="0">
                  <a:pos x="27" y="45"/>
                </a:cxn>
                <a:cxn ang="0">
                  <a:pos x="36" y="52"/>
                </a:cxn>
                <a:cxn ang="0">
                  <a:pos x="41" y="52"/>
                </a:cxn>
                <a:cxn ang="0">
                  <a:pos x="48" y="54"/>
                </a:cxn>
                <a:cxn ang="0">
                  <a:pos x="55" y="56"/>
                </a:cxn>
                <a:cxn ang="0">
                  <a:pos x="59" y="61"/>
                </a:cxn>
                <a:cxn ang="0">
                  <a:pos x="68" y="61"/>
                </a:cxn>
                <a:cxn ang="0">
                  <a:pos x="75" y="63"/>
                </a:cxn>
                <a:cxn ang="0">
                  <a:pos x="82" y="63"/>
                </a:cxn>
                <a:cxn ang="0">
                  <a:pos x="89" y="61"/>
                </a:cxn>
                <a:cxn ang="0">
                  <a:pos x="98" y="58"/>
                </a:cxn>
                <a:cxn ang="0">
                  <a:pos x="104" y="56"/>
                </a:cxn>
                <a:cxn ang="0">
                  <a:pos x="109" y="52"/>
                </a:cxn>
                <a:cxn ang="0">
                  <a:pos x="109" y="49"/>
                </a:cxn>
                <a:cxn ang="0">
                  <a:pos x="107" y="45"/>
                </a:cxn>
                <a:cxn ang="0">
                  <a:pos x="104" y="38"/>
                </a:cxn>
                <a:cxn ang="0">
                  <a:pos x="95" y="36"/>
                </a:cxn>
                <a:cxn ang="0">
                  <a:pos x="89" y="29"/>
                </a:cxn>
              </a:cxnLst>
              <a:rect l="0" t="0" r="0" b="0"/>
              <a:pathLst>
                <a:path w="21600" h="21600">
                  <a:moveTo>
                    <a:pt x="16649" y="8485"/>
                  </a:moveTo>
                  <a:lnTo>
                    <a:pt x="16200" y="8485"/>
                  </a:lnTo>
                  <a:lnTo>
                    <a:pt x="16200" y="7714"/>
                  </a:lnTo>
                  <a:lnTo>
                    <a:pt x="16200" y="7714"/>
                  </a:lnTo>
                  <a:lnTo>
                    <a:pt x="16200" y="6942"/>
                  </a:lnTo>
                  <a:lnTo>
                    <a:pt x="15299" y="7714"/>
                  </a:lnTo>
                  <a:lnTo>
                    <a:pt x="13949" y="7714"/>
                  </a:lnTo>
                  <a:lnTo>
                    <a:pt x="13049" y="7714"/>
                  </a:lnTo>
                  <a:lnTo>
                    <a:pt x="12150" y="6942"/>
                  </a:lnTo>
                  <a:lnTo>
                    <a:pt x="10800" y="6942"/>
                  </a:lnTo>
                  <a:lnTo>
                    <a:pt x="10349" y="6171"/>
                  </a:lnTo>
                  <a:lnTo>
                    <a:pt x="9450" y="6171"/>
                  </a:lnTo>
                  <a:lnTo>
                    <a:pt x="8549" y="5400"/>
                  </a:lnTo>
                  <a:lnTo>
                    <a:pt x="7199" y="5400"/>
                  </a:lnTo>
                  <a:lnTo>
                    <a:pt x="6299" y="3856"/>
                  </a:lnTo>
                  <a:lnTo>
                    <a:pt x="5400" y="3856"/>
                  </a:lnTo>
                  <a:lnTo>
                    <a:pt x="4050" y="2314"/>
                  </a:lnTo>
                  <a:lnTo>
                    <a:pt x="3149" y="2314"/>
                  </a:lnTo>
                  <a:lnTo>
                    <a:pt x="2249" y="771"/>
                  </a:lnTo>
                  <a:lnTo>
                    <a:pt x="1350" y="77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71"/>
                  </a:lnTo>
                  <a:lnTo>
                    <a:pt x="449" y="2314"/>
                  </a:lnTo>
                  <a:lnTo>
                    <a:pt x="449" y="3856"/>
                  </a:lnTo>
                  <a:lnTo>
                    <a:pt x="899" y="5400"/>
                  </a:lnTo>
                  <a:lnTo>
                    <a:pt x="1799" y="6942"/>
                  </a:lnTo>
                  <a:lnTo>
                    <a:pt x="1799" y="8485"/>
                  </a:lnTo>
                  <a:lnTo>
                    <a:pt x="2700" y="10800"/>
                  </a:lnTo>
                  <a:lnTo>
                    <a:pt x="3149" y="11571"/>
                  </a:lnTo>
                  <a:lnTo>
                    <a:pt x="4050" y="13114"/>
                  </a:lnTo>
                  <a:lnTo>
                    <a:pt x="4949" y="14656"/>
                  </a:lnTo>
                  <a:lnTo>
                    <a:pt x="5400" y="15428"/>
                  </a:lnTo>
                  <a:lnTo>
                    <a:pt x="6299" y="16971"/>
                  </a:lnTo>
                  <a:lnTo>
                    <a:pt x="7199" y="17742"/>
                  </a:lnTo>
                  <a:lnTo>
                    <a:pt x="7649" y="17742"/>
                  </a:lnTo>
                  <a:lnTo>
                    <a:pt x="8100" y="17742"/>
                  </a:lnTo>
                  <a:lnTo>
                    <a:pt x="8999" y="18514"/>
                  </a:lnTo>
                  <a:lnTo>
                    <a:pt x="9450" y="18514"/>
                  </a:lnTo>
                  <a:lnTo>
                    <a:pt x="10349" y="19285"/>
                  </a:lnTo>
                  <a:lnTo>
                    <a:pt x="10800" y="19285"/>
                  </a:lnTo>
                  <a:lnTo>
                    <a:pt x="11699" y="19285"/>
                  </a:lnTo>
                  <a:lnTo>
                    <a:pt x="11699" y="20828"/>
                  </a:lnTo>
                  <a:lnTo>
                    <a:pt x="12599" y="20828"/>
                  </a:lnTo>
                  <a:lnTo>
                    <a:pt x="13500" y="20828"/>
                  </a:lnTo>
                  <a:lnTo>
                    <a:pt x="13949" y="21600"/>
                  </a:lnTo>
                  <a:lnTo>
                    <a:pt x="14850" y="21600"/>
                  </a:lnTo>
                  <a:lnTo>
                    <a:pt x="15299" y="20828"/>
                  </a:lnTo>
                  <a:lnTo>
                    <a:pt x="16200" y="21600"/>
                  </a:lnTo>
                  <a:lnTo>
                    <a:pt x="16649" y="21600"/>
                  </a:lnTo>
                  <a:lnTo>
                    <a:pt x="17550" y="20828"/>
                  </a:lnTo>
                  <a:lnTo>
                    <a:pt x="18449" y="20828"/>
                  </a:lnTo>
                  <a:lnTo>
                    <a:pt x="19349" y="20056"/>
                  </a:lnTo>
                  <a:lnTo>
                    <a:pt x="20250" y="19285"/>
                  </a:lnTo>
                  <a:lnTo>
                    <a:pt x="20699" y="19285"/>
                  </a:lnTo>
                  <a:lnTo>
                    <a:pt x="21149" y="18514"/>
                  </a:lnTo>
                  <a:lnTo>
                    <a:pt x="21600" y="17742"/>
                  </a:lnTo>
                  <a:lnTo>
                    <a:pt x="21600" y="17742"/>
                  </a:lnTo>
                  <a:lnTo>
                    <a:pt x="21600" y="16971"/>
                  </a:lnTo>
                  <a:lnTo>
                    <a:pt x="21600" y="16200"/>
                  </a:lnTo>
                  <a:lnTo>
                    <a:pt x="21149" y="15428"/>
                  </a:lnTo>
                  <a:lnTo>
                    <a:pt x="20699" y="14656"/>
                  </a:lnTo>
                  <a:lnTo>
                    <a:pt x="20699" y="13114"/>
                  </a:lnTo>
                  <a:lnTo>
                    <a:pt x="19799" y="12342"/>
                  </a:lnTo>
                  <a:lnTo>
                    <a:pt x="18900" y="12342"/>
                  </a:lnTo>
                  <a:lnTo>
                    <a:pt x="17999" y="10800"/>
                  </a:lnTo>
                  <a:lnTo>
                    <a:pt x="17550" y="10028"/>
                  </a:lnTo>
                  <a:lnTo>
                    <a:pt x="16649" y="848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pPr fontAlgn="base"/>
              <a:endParaRPr lang="en-US" sz="115" strike="noStrike" noProof="1"/>
            </a:p>
          </p:txBody>
        </p:sp>
        <p:sp>
          <p:nvSpPr>
            <p:cNvPr id="1038" name="未知"/>
            <p:cNvSpPr>
              <a:spLocks noChangeAspect="1"/>
            </p:cNvSpPr>
            <p:nvPr/>
          </p:nvSpPr>
          <p:spPr>
            <a:xfrm>
              <a:off x="358" y="2"/>
              <a:ext cx="118" cy="168"/>
            </a:xfrm>
            <a:custGeom>
              <a:avLst/>
              <a:gdLst/>
              <a:ahLst/>
              <a:cxnLst>
                <a:cxn ang="0">
                  <a:pos x="116" y="82"/>
                </a:cxn>
                <a:cxn ang="0">
                  <a:pos x="109" y="50"/>
                </a:cxn>
                <a:cxn ang="0">
                  <a:pos x="98" y="23"/>
                </a:cxn>
                <a:cxn ang="0">
                  <a:pos x="75" y="9"/>
                </a:cxn>
                <a:cxn ang="0">
                  <a:pos x="52" y="2"/>
                </a:cxn>
                <a:cxn ang="0">
                  <a:pos x="39" y="0"/>
                </a:cxn>
                <a:cxn ang="0">
                  <a:pos x="32" y="7"/>
                </a:cxn>
                <a:cxn ang="0">
                  <a:pos x="25" y="14"/>
                </a:cxn>
                <a:cxn ang="0">
                  <a:pos x="16" y="20"/>
                </a:cxn>
                <a:cxn ang="0">
                  <a:pos x="7" y="27"/>
                </a:cxn>
                <a:cxn ang="0">
                  <a:pos x="0" y="30"/>
                </a:cxn>
                <a:cxn ang="0">
                  <a:pos x="0" y="34"/>
                </a:cxn>
                <a:cxn ang="0">
                  <a:pos x="7" y="36"/>
                </a:cxn>
                <a:cxn ang="0">
                  <a:pos x="18" y="41"/>
                </a:cxn>
                <a:cxn ang="0">
                  <a:pos x="30" y="45"/>
                </a:cxn>
                <a:cxn ang="0">
                  <a:pos x="41" y="45"/>
                </a:cxn>
                <a:cxn ang="0">
                  <a:pos x="48" y="45"/>
                </a:cxn>
                <a:cxn ang="0">
                  <a:pos x="52" y="45"/>
                </a:cxn>
                <a:cxn ang="0">
                  <a:pos x="59" y="48"/>
                </a:cxn>
                <a:cxn ang="0">
                  <a:pos x="68" y="52"/>
                </a:cxn>
                <a:cxn ang="0">
                  <a:pos x="73" y="59"/>
                </a:cxn>
                <a:cxn ang="0">
                  <a:pos x="77" y="70"/>
                </a:cxn>
                <a:cxn ang="0">
                  <a:pos x="79" y="75"/>
                </a:cxn>
                <a:cxn ang="0">
                  <a:pos x="77" y="84"/>
                </a:cxn>
                <a:cxn ang="0">
                  <a:pos x="77" y="89"/>
                </a:cxn>
                <a:cxn ang="0">
                  <a:pos x="77" y="93"/>
                </a:cxn>
                <a:cxn ang="0">
                  <a:pos x="77" y="98"/>
                </a:cxn>
                <a:cxn ang="0">
                  <a:pos x="77" y="114"/>
                </a:cxn>
                <a:cxn ang="0">
                  <a:pos x="70" y="127"/>
                </a:cxn>
                <a:cxn ang="0">
                  <a:pos x="61" y="134"/>
                </a:cxn>
                <a:cxn ang="0">
                  <a:pos x="52" y="138"/>
                </a:cxn>
                <a:cxn ang="0">
                  <a:pos x="45" y="143"/>
                </a:cxn>
                <a:cxn ang="0">
                  <a:pos x="41" y="145"/>
                </a:cxn>
                <a:cxn ang="0">
                  <a:pos x="36" y="141"/>
                </a:cxn>
                <a:cxn ang="0">
                  <a:pos x="34" y="134"/>
                </a:cxn>
                <a:cxn ang="0">
                  <a:pos x="27" y="127"/>
                </a:cxn>
                <a:cxn ang="0">
                  <a:pos x="23" y="116"/>
                </a:cxn>
                <a:cxn ang="0">
                  <a:pos x="18" y="116"/>
                </a:cxn>
                <a:cxn ang="0">
                  <a:pos x="18" y="120"/>
                </a:cxn>
                <a:cxn ang="0">
                  <a:pos x="16" y="127"/>
                </a:cxn>
                <a:cxn ang="0">
                  <a:pos x="27" y="152"/>
                </a:cxn>
                <a:cxn ang="0">
                  <a:pos x="48" y="168"/>
                </a:cxn>
                <a:cxn ang="0">
                  <a:pos x="66" y="166"/>
                </a:cxn>
                <a:cxn ang="0">
                  <a:pos x="91" y="148"/>
                </a:cxn>
                <a:cxn ang="0">
                  <a:pos x="107" y="123"/>
                </a:cxn>
              </a:cxnLst>
              <a:rect l="0" t="0" r="0" b="0"/>
              <a:pathLst>
                <a:path w="21600" h="21600">
                  <a:moveTo>
                    <a:pt x="21184" y="13718"/>
                  </a:moveTo>
                  <a:lnTo>
                    <a:pt x="21184" y="12259"/>
                  </a:lnTo>
                  <a:lnTo>
                    <a:pt x="21184" y="10507"/>
                  </a:lnTo>
                  <a:lnTo>
                    <a:pt x="21600" y="8756"/>
                  </a:lnTo>
                  <a:lnTo>
                    <a:pt x="20769" y="7589"/>
                  </a:lnTo>
                  <a:lnTo>
                    <a:pt x="19938" y="6421"/>
                  </a:lnTo>
                  <a:lnTo>
                    <a:pt x="19107" y="4961"/>
                  </a:lnTo>
                  <a:lnTo>
                    <a:pt x="18276" y="3794"/>
                  </a:lnTo>
                  <a:lnTo>
                    <a:pt x="17861" y="2918"/>
                  </a:lnTo>
                  <a:lnTo>
                    <a:pt x="16200" y="2043"/>
                  </a:lnTo>
                  <a:lnTo>
                    <a:pt x="15369" y="1459"/>
                  </a:lnTo>
                  <a:lnTo>
                    <a:pt x="13707" y="1167"/>
                  </a:lnTo>
                  <a:lnTo>
                    <a:pt x="12461" y="583"/>
                  </a:lnTo>
                  <a:lnTo>
                    <a:pt x="11215" y="583"/>
                  </a:lnTo>
                  <a:lnTo>
                    <a:pt x="9553" y="291"/>
                  </a:lnTo>
                  <a:lnTo>
                    <a:pt x="8722" y="0"/>
                  </a:lnTo>
                  <a:lnTo>
                    <a:pt x="7476" y="291"/>
                  </a:lnTo>
                  <a:lnTo>
                    <a:pt x="7061" y="0"/>
                  </a:lnTo>
                  <a:lnTo>
                    <a:pt x="6645" y="291"/>
                  </a:lnTo>
                  <a:lnTo>
                    <a:pt x="6230" y="583"/>
                  </a:lnTo>
                  <a:lnTo>
                    <a:pt x="5815" y="875"/>
                  </a:lnTo>
                  <a:lnTo>
                    <a:pt x="4984" y="1167"/>
                  </a:lnTo>
                  <a:lnTo>
                    <a:pt x="4569" y="1459"/>
                  </a:lnTo>
                  <a:lnTo>
                    <a:pt x="4569" y="1751"/>
                  </a:lnTo>
                  <a:lnTo>
                    <a:pt x="4153" y="2043"/>
                  </a:lnTo>
                  <a:lnTo>
                    <a:pt x="3322" y="2626"/>
                  </a:lnTo>
                  <a:lnTo>
                    <a:pt x="2907" y="2626"/>
                  </a:lnTo>
                  <a:lnTo>
                    <a:pt x="2492" y="2918"/>
                  </a:lnTo>
                  <a:lnTo>
                    <a:pt x="2076" y="3210"/>
                  </a:lnTo>
                  <a:lnTo>
                    <a:pt x="1245" y="3502"/>
                  </a:lnTo>
                  <a:lnTo>
                    <a:pt x="830" y="3794"/>
                  </a:lnTo>
                  <a:lnTo>
                    <a:pt x="415" y="3794"/>
                  </a:lnTo>
                  <a:lnTo>
                    <a:pt x="0" y="3794"/>
                  </a:lnTo>
                  <a:lnTo>
                    <a:pt x="0" y="4086"/>
                  </a:lnTo>
                  <a:lnTo>
                    <a:pt x="0" y="4378"/>
                  </a:lnTo>
                  <a:lnTo>
                    <a:pt x="0" y="4378"/>
                  </a:lnTo>
                  <a:lnTo>
                    <a:pt x="415" y="4378"/>
                  </a:lnTo>
                  <a:lnTo>
                    <a:pt x="830" y="4378"/>
                  </a:lnTo>
                  <a:lnTo>
                    <a:pt x="1245" y="4669"/>
                  </a:lnTo>
                  <a:lnTo>
                    <a:pt x="1661" y="4961"/>
                  </a:lnTo>
                  <a:lnTo>
                    <a:pt x="2492" y="4961"/>
                  </a:lnTo>
                  <a:lnTo>
                    <a:pt x="3322" y="5253"/>
                  </a:lnTo>
                  <a:lnTo>
                    <a:pt x="3738" y="5545"/>
                  </a:lnTo>
                  <a:lnTo>
                    <a:pt x="4569" y="5837"/>
                  </a:lnTo>
                  <a:lnTo>
                    <a:pt x="5400" y="5837"/>
                  </a:lnTo>
                  <a:lnTo>
                    <a:pt x="6230" y="5837"/>
                  </a:lnTo>
                  <a:lnTo>
                    <a:pt x="7061" y="6129"/>
                  </a:lnTo>
                  <a:lnTo>
                    <a:pt x="7476" y="5837"/>
                  </a:lnTo>
                  <a:lnTo>
                    <a:pt x="8307" y="5837"/>
                  </a:lnTo>
                  <a:lnTo>
                    <a:pt x="8307" y="5545"/>
                  </a:lnTo>
                  <a:lnTo>
                    <a:pt x="8722" y="5837"/>
                  </a:lnTo>
                  <a:lnTo>
                    <a:pt x="9138" y="5837"/>
                  </a:lnTo>
                  <a:lnTo>
                    <a:pt x="9553" y="5837"/>
                  </a:lnTo>
                  <a:lnTo>
                    <a:pt x="9553" y="5837"/>
                  </a:lnTo>
                  <a:lnTo>
                    <a:pt x="9969" y="5837"/>
                  </a:lnTo>
                  <a:lnTo>
                    <a:pt x="10384" y="6129"/>
                  </a:lnTo>
                  <a:lnTo>
                    <a:pt x="10800" y="6129"/>
                  </a:lnTo>
                  <a:lnTo>
                    <a:pt x="11215" y="6129"/>
                  </a:lnTo>
                  <a:lnTo>
                    <a:pt x="12045" y="6129"/>
                  </a:lnTo>
                  <a:lnTo>
                    <a:pt x="12461" y="6713"/>
                  </a:lnTo>
                  <a:lnTo>
                    <a:pt x="12876" y="7005"/>
                  </a:lnTo>
                  <a:lnTo>
                    <a:pt x="12876" y="7297"/>
                  </a:lnTo>
                  <a:lnTo>
                    <a:pt x="13292" y="7589"/>
                  </a:lnTo>
                  <a:lnTo>
                    <a:pt x="14122" y="8172"/>
                  </a:lnTo>
                  <a:lnTo>
                    <a:pt x="14122" y="8756"/>
                  </a:lnTo>
                  <a:lnTo>
                    <a:pt x="14122" y="9048"/>
                  </a:lnTo>
                  <a:lnTo>
                    <a:pt x="14122" y="9048"/>
                  </a:lnTo>
                  <a:lnTo>
                    <a:pt x="14122" y="9340"/>
                  </a:lnTo>
                  <a:lnTo>
                    <a:pt x="14538" y="9632"/>
                  </a:lnTo>
                  <a:lnTo>
                    <a:pt x="14538" y="9924"/>
                  </a:lnTo>
                  <a:lnTo>
                    <a:pt x="14122" y="10215"/>
                  </a:lnTo>
                  <a:lnTo>
                    <a:pt x="14122" y="10800"/>
                  </a:lnTo>
                  <a:lnTo>
                    <a:pt x="14122" y="10800"/>
                  </a:lnTo>
                  <a:lnTo>
                    <a:pt x="14122" y="11091"/>
                  </a:lnTo>
                  <a:lnTo>
                    <a:pt x="14122" y="11383"/>
                  </a:lnTo>
                  <a:lnTo>
                    <a:pt x="14122" y="11383"/>
                  </a:lnTo>
                  <a:lnTo>
                    <a:pt x="14122" y="11675"/>
                  </a:lnTo>
                  <a:lnTo>
                    <a:pt x="14122" y="11967"/>
                  </a:lnTo>
                  <a:lnTo>
                    <a:pt x="14122" y="12259"/>
                  </a:lnTo>
                  <a:lnTo>
                    <a:pt x="14122" y="12551"/>
                  </a:lnTo>
                  <a:lnTo>
                    <a:pt x="14122" y="12551"/>
                  </a:lnTo>
                  <a:lnTo>
                    <a:pt x="14122" y="13134"/>
                  </a:lnTo>
                  <a:lnTo>
                    <a:pt x="14122" y="14010"/>
                  </a:lnTo>
                  <a:lnTo>
                    <a:pt x="14122" y="14594"/>
                  </a:lnTo>
                  <a:lnTo>
                    <a:pt x="13707" y="15178"/>
                  </a:lnTo>
                  <a:lnTo>
                    <a:pt x="13292" y="15761"/>
                  </a:lnTo>
                  <a:lnTo>
                    <a:pt x="12876" y="16345"/>
                  </a:lnTo>
                  <a:lnTo>
                    <a:pt x="12461" y="16053"/>
                  </a:lnTo>
                  <a:lnTo>
                    <a:pt x="11630" y="16637"/>
                  </a:lnTo>
                  <a:lnTo>
                    <a:pt x="11215" y="17221"/>
                  </a:lnTo>
                  <a:lnTo>
                    <a:pt x="10800" y="17513"/>
                  </a:lnTo>
                  <a:lnTo>
                    <a:pt x="10384" y="17513"/>
                  </a:lnTo>
                  <a:lnTo>
                    <a:pt x="9553" y="17805"/>
                  </a:lnTo>
                  <a:lnTo>
                    <a:pt x="9553" y="18097"/>
                  </a:lnTo>
                  <a:lnTo>
                    <a:pt x="8722" y="18389"/>
                  </a:lnTo>
                  <a:lnTo>
                    <a:pt x="8307" y="18389"/>
                  </a:lnTo>
                  <a:lnTo>
                    <a:pt x="8307" y="18680"/>
                  </a:lnTo>
                  <a:lnTo>
                    <a:pt x="7892" y="18680"/>
                  </a:lnTo>
                  <a:lnTo>
                    <a:pt x="7476" y="18680"/>
                  </a:lnTo>
                  <a:lnTo>
                    <a:pt x="7476" y="18680"/>
                  </a:lnTo>
                  <a:lnTo>
                    <a:pt x="7061" y="18389"/>
                  </a:lnTo>
                  <a:lnTo>
                    <a:pt x="6645" y="18097"/>
                  </a:lnTo>
                  <a:lnTo>
                    <a:pt x="6230" y="17805"/>
                  </a:lnTo>
                  <a:lnTo>
                    <a:pt x="6230" y="17513"/>
                  </a:lnTo>
                  <a:lnTo>
                    <a:pt x="6230" y="17221"/>
                  </a:lnTo>
                  <a:lnTo>
                    <a:pt x="5815" y="16929"/>
                  </a:lnTo>
                  <a:lnTo>
                    <a:pt x="5400" y="16637"/>
                  </a:lnTo>
                  <a:lnTo>
                    <a:pt x="4984" y="16345"/>
                  </a:lnTo>
                  <a:lnTo>
                    <a:pt x="4984" y="15761"/>
                  </a:lnTo>
                  <a:lnTo>
                    <a:pt x="4569" y="15469"/>
                  </a:lnTo>
                  <a:lnTo>
                    <a:pt x="4153" y="14886"/>
                  </a:lnTo>
                  <a:lnTo>
                    <a:pt x="3738" y="14886"/>
                  </a:lnTo>
                  <a:lnTo>
                    <a:pt x="3322" y="14886"/>
                  </a:lnTo>
                  <a:lnTo>
                    <a:pt x="3322" y="14886"/>
                  </a:lnTo>
                  <a:lnTo>
                    <a:pt x="3322" y="14886"/>
                  </a:lnTo>
                  <a:lnTo>
                    <a:pt x="3322" y="14886"/>
                  </a:lnTo>
                  <a:lnTo>
                    <a:pt x="3322" y="15469"/>
                  </a:lnTo>
                  <a:lnTo>
                    <a:pt x="3322" y="15761"/>
                  </a:lnTo>
                  <a:lnTo>
                    <a:pt x="2907" y="16053"/>
                  </a:lnTo>
                  <a:lnTo>
                    <a:pt x="2907" y="16345"/>
                  </a:lnTo>
                  <a:lnTo>
                    <a:pt x="2907" y="16345"/>
                  </a:lnTo>
                  <a:lnTo>
                    <a:pt x="3738" y="18097"/>
                  </a:lnTo>
                  <a:lnTo>
                    <a:pt x="4984" y="19556"/>
                  </a:lnTo>
                  <a:lnTo>
                    <a:pt x="5400" y="20140"/>
                  </a:lnTo>
                  <a:lnTo>
                    <a:pt x="7061" y="21015"/>
                  </a:lnTo>
                  <a:lnTo>
                    <a:pt x="8722" y="21600"/>
                  </a:lnTo>
                  <a:lnTo>
                    <a:pt x="9553" y="21307"/>
                  </a:lnTo>
                  <a:lnTo>
                    <a:pt x="11215" y="21307"/>
                  </a:lnTo>
                  <a:lnTo>
                    <a:pt x="12045" y="21307"/>
                  </a:lnTo>
                  <a:lnTo>
                    <a:pt x="13707" y="20432"/>
                  </a:lnTo>
                  <a:lnTo>
                    <a:pt x="14953" y="19848"/>
                  </a:lnTo>
                  <a:lnTo>
                    <a:pt x="16615" y="18972"/>
                  </a:lnTo>
                  <a:lnTo>
                    <a:pt x="17861" y="17805"/>
                  </a:lnTo>
                  <a:lnTo>
                    <a:pt x="18692" y="17221"/>
                  </a:lnTo>
                  <a:lnTo>
                    <a:pt x="19522" y="15761"/>
                  </a:lnTo>
                  <a:lnTo>
                    <a:pt x="20353" y="14594"/>
                  </a:lnTo>
                  <a:lnTo>
                    <a:pt x="21184" y="13718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pPr fontAlgn="base"/>
              <a:endParaRPr lang="en-US" sz="115" strike="noStrike" noProof="1"/>
            </a:p>
          </p:txBody>
        </p:sp>
        <p:sp>
          <p:nvSpPr>
            <p:cNvPr id="1039" name="未知"/>
            <p:cNvSpPr>
              <a:spLocks noChangeAspect="1"/>
            </p:cNvSpPr>
            <p:nvPr/>
          </p:nvSpPr>
          <p:spPr>
            <a:xfrm>
              <a:off x="313" y="184"/>
              <a:ext cx="206" cy="127"/>
            </a:xfrm>
            <a:custGeom>
              <a:avLst/>
              <a:gdLst/>
              <a:ahLst/>
              <a:cxnLst>
                <a:cxn ang="0">
                  <a:pos x="136" y="75"/>
                </a:cxn>
                <a:cxn ang="0">
                  <a:pos x="118" y="77"/>
                </a:cxn>
                <a:cxn ang="0">
                  <a:pos x="104" y="77"/>
                </a:cxn>
                <a:cxn ang="0">
                  <a:pos x="88" y="79"/>
                </a:cxn>
                <a:cxn ang="0">
                  <a:pos x="68" y="82"/>
                </a:cxn>
                <a:cxn ang="0">
                  <a:pos x="54" y="82"/>
                </a:cxn>
                <a:cxn ang="0">
                  <a:pos x="48" y="77"/>
                </a:cxn>
                <a:cxn ang="0">
                  <a:pos x="38" y="68"/>
                </a:cxn>
                <a:cxn ang="0">
                  <a:pos x="32" y="54"/>
                </a:cxn>
                <a:cxn ang="0">
                  <a:pos x="32" y="43"/>
                </a:cxn>
                <a:cxn ang="0">
                  <a:pos x="38" y="34"/>
                </a:cxn>
                <a:cxn ang="0">
                  <a:pos x="43" y="27"/>
                </a:cxn>
                <a:cxn ang="0">
                  <a:pos x="48" y="23"/>
                </a:cxn>
                <a:cxn ang="0">
                  <a:pos x="50" y="14"/>
                </a:cxn>
                <a:cxn ang="0">
                  <a:pos x="48" y="7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29" y="9"/>
                </a:cxn>
                <a:cxn ang="0">
                  <a:pos x="14" y="29"/>
                </a:cxn>
                <a:cxn ang="0">
                  <a:pos x="5" y="52"/>
                </a:cxn>
                <a:cxn ang="0">
                  <a:pos x="0" y="75"/>
                </a:cxn>
                <a:cxn ang="0">
                  <a:pos x="9" y="98"/>
                </a:cxn>
                <a:cxn ang="0">
                  <a:pos x="18" y="111"/>
                </a:cxn>
                <a:cxn ang="0">
                  <a:pos x="32" y="118"/>
                </a:cxn>
                <a:cxn ang="0">
                  <a:pos x="41" y="122"/>
                </a:cxn>
                <a:cxn ang="0">
                  <a:pos x="54" y="125"/>
                </a:cxn>
                <a:cxn ang="0">
                  <a:pos x="68" y="127"/>
                </a:cxn>
                <a:cxn ang="0">
                  <a:pos x="81" y="125"/>
                </a:cxn>
                <a:cxn ang="0">
                  <a:pos x="95" y="122"/>
                </a:cxn>
                <a:cxn ang="0">
                  <a:pos x="106" y="120"/>
                </a:cxn>
                <a:cxn ang="0">
                  <a:pos x="115" y="120"/>
                </a:cxn>
                <a:cxn ang="0">
                  <a:pos x="127" y="120"/>
                </a:cxn>
                <a:cxn ang="0">
                  <a:pos x="138" y="122"/>
                </a:cxn>
                <a:cxn ang="0">
                  <a:pos x="152" y="127"/>
                </a:cxn>
                <a:cxn ang="0">
                  <a:pos x="163" y="122"/>
                </a:cxn>
                <a:cxn ang="0">
                  <a:pos x="174" y="118"/>
                </a:cxn>
                <a:cxn ang="0">
                  <a:pos x="186" y="113"/>
                </a:cxn>
                <a:cxn ang="0">
                  <a:pos x="192" y="109"/>
                </a:cxn>
                <a:cxn ang="0">
                  <a:pos x="201" y="100"/>
                </a:cxn>
                <a:cxn ang="0">
                  <a:pos x="204" y="91"/>
                </a:cxn>
                <a:cxn ang="0">
                  <a:pos x="201" y="82"/>
                </a:cxn>
                <a:cxn ang="0">
                  <a:pos x="195" y="75"/>
                </a:cxn>
                <a:cxn ang="0">
                  <a:pos x="181" y="75"/>
                </a:cxn>
                <a:cxn ang="0">
                  <a:pos x="174" y="75"/>
                </a:cxn>
                <a:cxn ang="0">
                  <a:pos x="168" y="73"/>
                </a:cxn>
                <a:cxn ang="0">
                  <a:pos x="163" y="75"/>
                </a:cxn>
                <a:cxn ang="0">
                  <a:pos x="156" y="75"/>
                </a:cxn>
                <a:cxn ang="0">
                  <a:pos x="149" y="75"/>
                </a:cxn>
              </a:cxnLst>
              <a:rect l="0" t="0" r="0" b="0"/>
              <a:pathLst>
                <a:path w="21600" h="21600">
                  <a:moveTo>
                    <a:pt x="15428" y="13114"/>
                  </a:moveTo>
                  <a:lnTo>
                    <a:pt x="14953" y="13114"/>
                  </a:lnTo>
                  <a:lnTo>
                    <a:pt x="14241" y="12728"/>
                  </a:lnTo>
                  <a:lnTo>
                    <a:pt x="13292" y="13114"/>
                  </a:lnTo>
                  <a:lnTo>
                    <a:pt x="13054" y="13500"/>
                  </a:lnTo>
                  <a:lnTo>
                    <a:pt x="12342" y="13114"/>
                  </a:lnTo>
                  <a:lnTo>
                    <a:pt x="11867" y="13500"/>
                  </a:lnTo>
                  <a:lnTo>
                    <a:pt x="11155" y="13500"/>
                  </a:lnTo>
                  <a:lnTo>
                    <a:pt x="10918" y="13114"/>
                  </a:lnTo>
                  <a:lnTo>
                    <a:pt x="10206" y="13500"/>
                  </a:lnTo>
                  <a:lnTo>
                    <a:pt x="9731" y="13500"/>
                  </a:lnTo>
                  <a:lnTo>
                    <a:pt x="9256" y="13500"/>
                  </a:lnTo>
                  <a:lnTo>
                    <a:pt x="8544" y="13500"/>
                  </a:lnTo>
                  <a:lnTo>
                    <a:pt x="8070" y="13885"/>
                  </a:lnTo>
                  <a:lnTo>
                    <a:pt x="7120" y="13885"/>
                  </a:lnTo>
                  <a:lnTo>
                    <a:pt x="6645" y="13885"/>
                  </a:lnTo>
                  <a:lnTo>
                    <a:pt x="5933" y="13885"/>
                  </a:lnTo>
                  <a:lnTo>
                    <a:pt x="5696" y="13885"/>
                  </a:lnTo>
                  <a:lnTo>
                    <a:pt x="5221" y="13885"/>
                  </a:lnTo>
                  <a:lnTo>
                    <a:pt x="4984" y="13500"/>
                  </a:lnTo>
                  <a:lnTo>
                    <a:pt x="4984" y="13114"/>
                  </a:lnTo>
                  <a:lnTo>
                    <a:pt x="4509" y="12728"/>
                  </a:lnTo>
                  <a:lnTo>
                    <a:pt x="4034" y="12342"/>
                  </a:lnTo>
                  <a:lnTo>
                    <a:pt x="4034" y="11571"/>
                  </a:lnTo>
                  <a:lnTo>
                    <a:pt x="3560" y="11185"/>
                  </a:lnTo>
                  <a:lnTo>
                    <a:pt x="3322" y="10414"/>
                  </a:lnTo>
                  <a:lnTo>
                    <a:pt x="3322" y="9256"/>
                  </a:lnTo>
                  <a:lnTo>
                    <a:pt x="3085" y="8485"/>
                  </a:lnTo>
                  <a:lnTo>
                    <a:pt x="3322" y="7714"/>
                  </a:lnTo>
                  <a:lnTo>
                    <a:pt x="3322" y="7328"/>
                  </a:lnTo>
                  <a:lnTo>
                    <a:pt x="3322" y="6942"/>
                  </a:lnTo>
                  <a:lnTo>
                    <a:pt x="3560" y="6556"/>
                  </a:lnTo>
                  <a:lnTo>
                    <a:pt x="4034" y="5785"/>
                  </a:lnTo>
                  <a:lnTo>
                    <a:pt x="4272" y="5400"/>
                  </a:lnTo>
                  <a:lnTo>
                    <a:pt x="4272" y="5014"/>
                  </a:lnTo>
                  <a:lnTo>
                    <a:pt x="4509" y="4628"/>
                  </a:lnTo>
                  <a:lnTo>
                    <a:pt x="4747" y="4242"/>
                  </a:lnTo>
                  <a:lnTo>
                    <a:pt x="4747" y="3856"/>
                  </a:lnTo>
                  <a:lnTo>
                    <a:pt x="4984" y="3856"/>
                  </a:lnTo>
                  <a:lnTo>
                    <a:pt x="4984" y="3471"/>
                  </a:lnTo>
                  <a:lnTo>
                    <a:pt x="5221" y="2700"/>
                  </a:lnTo>
                  <a:lnTo>
                    <a:pt x="5221" y="2314"/>
                  </a:lnTo>
                  <a:lnTo>
                    <a:pt x="5221" y="1928"/>
                  </a:lnTo>
                  <a:lnTo>
                    <a:pt x="5221" y="1542"/>
                  </a:lnTo>
                  <a:lnTo>
                    <a:pt x="4984" y="1156"/>
                  </a:lnTo>
                  <a:lnTo>
                    <a:pt x="4984" y="1156"/>
                  </a:lnTo>
                  <a:lnTo>
                    <a:pt x="4984" y="385"/>
                  </a:lnTo>
                  <a:lnTo>
                    <a:pt x="4984" y="0"/>
                  </a:lnTo>
                  <a:lnTo>
                    <a:pt x="4747" y="0"/>
                  </a:lnTo>
                  <a:lnTo>
                    <a:pt x="4509" y="0"/>
                  </a:lnTo>
                  <a:lnTo>
                    <a:pt x="4034" y="0"/>
                  </a:lnTo>
                  <a:lnTo>
                    <a:pt x="3797" y="0"/>
                  </a:lnTo>
                  <a:lnTo>
                    <a:pt x="3322" y="385"/>
                  </a:lnTo>
                  <a:lnTo>
                    <a:pt x="3085" y="1542"/>
                  </a:lnTo>
                  <a:lnTo>
                    <a:pt x="2373" y="2314"/>
                  </a:lnTo>
                  <a:lnTo>
                    <a:pt x="1898" y="3471"/>
                  </a:lnTo>
                  <a:lnTo>
                    <a:pt x="1424" y="5014"/>
                  </a:lnTo>
                  <a:lnTo>
                    <a:pt x="949" y="6171"/>
                  </a:lnTo>
                  <a:lnTo>
                    <a:pt x="711" y="7328"/>
                  </a:lnTo>
                  <a:lnTo>
                    <a:pt x="474" y="8871"/>
                  </a:lnTo>
                  <a:lnTo>
                    <a:pt x="237" y="10414"/>
                  </a:lnTo>
                  <a:lnTo>
                    <a:pt x="0" y="11956"/>
                  </a:lnTo>
                  <a:lnTo>
                    <a:pt x="0" y="12728"/>
                  </a:lnTo>
                  <a:lnTo>
                    <a:pt x="237" y="13885"/>
                  </a:lnTo>
                  <a:lnTo>
                    <a:pt x="711" y="15428"/>
                  </a:lnTo>
                  <a:lnTo>
                    <a:pt x="949" y="16585"/>
                  </a:lnTo>
                  <a:lnTo>
                    <a:pt x="1186" y="17356"/>
                  </a:lnTo>
                  <a:lnTo>
                    <a:pt x="1661" y="18128"/>
                  </a:lnTo>
                  <a:lnTo>
                    <a:pt x="1898" y="18900"/>
                  </a:lnTo>
                  <a:lnTo>
                    <a:pt x="2373" y="19285"/>
                  </a:lnTo>
                  <a:lnTo>
                    <a:pt x="2848" y="20056"/>
                  </a:lnTo>
                  <a:lnTo>
                    <a:pt x="3322" y="20056"/>
                  </a:lnTo>
                  <a:lnTo>
                    <a:pt x="3560" y="20828"/>
                  </a:lnTo>
                  <a:lnTo>
                    <a:pt x="4034" y="20828"/>
                  </a:lnTo>
                  <a:lnTo>
                    <a:pt x="4272" y="20828"/>
                  </a:lnTo>
                  <a:lnTo>
                    <a:pt x="4747" y="21214"/>
                  </a:lnTo>
                  <a:lnTo>
                    <a:pt x="5221" y="21214"/>
                  </a:lnTo>
                  <a:lnTo>
                    <a:pt x="5696" y="21214"/>
                  </a:lnTo>
                  <a:lnTo>
                    <a:pt x="6171" y="21600"/>
                  </a:lnTo>
                  <a:lnTo>
                    <a:pt x="6645" y="21214"/>
                  </a:lnTo>
                  <a:lnTo>
                    <a:pt x="7120" y="21600"/>
                  </a:lnTo>
                  <a:lnTo>
                    <a:pt x="7595" y="21214"/>
                  </a:lnTo>
                  <a:lnTo>
                    <a:pt x="8070" y="21214"/>
                  </a:lnTo>
                  <a:lnTo>
                    <a:pt x="8544" y="21214"/>
                  </a:lnTo>
                  <a:lnTo>
                    <a:pt x="9019" y="20828"/>
                  </a:lnTo>
                  <a:lnTo>
                    <a:pt x="9494" y="21214"/>
                  </a:lnTo>
                  <a:lnTo>
                    <a:pt x="9969" y="20828"/>
                  </a:lnTo>
                  <a:lnTo>
                    <a:pt x="10443" y="20442"/>
                  </a:lnTo>
                  <a:lnTo>
                    <a:pt x="10918" y="20828"/>
                  </a:lnTo>
                  <a:lnTo>
                    <a:pt x="11155" y="20442"/>
                  </a:lnTo>
                  <a:lnTo>
                    <a:pt x="11630" y="20442"/>
                  </a:lnTo>
                  <a:lnTo>
                    <a:pt x="11867" y="20442"/>
                  </a:lnTo>
                  <a:lnTo>
                    <a:pt x="12105" y="20442"/>
                  </a:lnTo>
                  <a:lnTo>
                    <a:pt x="12580" y="20442"/>
                  </a:lnTo>
                  <a:lnTo>
                    <a:pt x="13054" y="20442"/>
                  </a:lnTo>
                  <a:lnTo>
                    <a:pt x="13292" y="20442"/>
                  </a:lnTo>
                  <a:lnTo>
                    <a:pt x="13766" y="20828"/>
                  </a:lnTo>
                  <a:lnTo>
                    <a:pt x="14241" y="21214"/>
                  </a:lnTo>
                  <a:lnTo>
                    <a:pt x="14478" y="20828"/>
                  </a:lnTo>
                  <a:lnTo>
                    <a:pt x="14953" y="21214"/>
                  </a:lnTo>
                  <a:lnTo>
                    <a:pt x="15428" y="21214"/>
                  </a:lnTo>
                  <a:lnTo>
                    <a:pt x="15903" y="21600"/>
                  </a:lnTo>
                  <a:lnTo>
                    <a:pt x="15903" y="21214"/>
                  </a:lnTo>
                  <a:lnTo>
                    <a:pt x="16615" y="20828"/>
                  </a:lnTo>
                  <a:lnTo>
                    <a:pt x="17089" y="20828"/>
                  </a:lnTo>
                  <a:lnTo>
                    <a:pt x="17564" y="20828"/>
                  </a:lnTo>
                  <a:lnTo>
                    <a:pt x="17802" y="20442"/>
                  </a:lnTo>
                  <a:lnTo>
                    <a:pt x="18276" y="20056"/>
                  </a:lnTo>
                  <a:lnTo>
                    <a:pt x="18751" y="20056"/>
                  </a:lnTo>
                  <a:lnTo>
                    <a:pt x="18988" y="19671"/>
                  </a:lnTo>
                  <a:lnTo>
                    <a:pt x="19463" y="19285"/>
                  </a:lnTo>
                  <a:lnTo>
                    <a:pt x="19938" y="19671"/>
                  </a:lnTo>
                  <a:lnTo>
                    <a:pt x="20175" y="19285"/>
                  </a:lnTo>
                  <a:lnTo>
                    <a:pt x="20175" y="18514"/>
                  </a:lnTo>
                  <a:lnTo>
                    <a:pt x="20650" y="18514"/>
                  </a:lnTo>
                  <a:lnTo>
                    <a:pt x="21125" y="17742"/>
                  </a:lnTo>
                  <a:lnTo>
                    <a:pt x="21125" y="16971"/>
                  </a:lnTo>
                  <a:lnTo>
                    <a:pt x="21125" y="16585"/>
                  </a:lnTo>
                  <a:lnTo>
                    <a:pt x="21600" y="15814"/>
                  </a:lnTo>
                  <a:lnTo>
                    <a:pt x="21362" y="15428"/>
                  </a:lnTo>
                  <a:lnTo>
                    <a:pt x="21362" y="14656"/>
                  </a:lnTo>
                  <a:lnTo>
                    <a:pt x="21362" y="14271"/>
                  </a:lnTo>
                  <a:lnTo>
                    <a:pt x="21125" y="13885"/>
                  </a:lnTo>
                  <a:lnTo>
                    <a:pt x="20887" y="13114"/>
                  </a:lnTo>
                  <a:lnTo>
                    <a:pt x="20887" y="13114"/>
                  </a:lnTo>
                  <a:lnTo>
                    <a:pt x="20413" y="12728"/>
                  </a:lnTo>
                  <a:lnTo>
                    <a:pt x="19938" y="12728"/>
                  </a:lnTo>
                  <a:lnTo>
                    <a:pt x="19463" y="12728"/>
                  </a:lnTo>
                  <a:lnTo>
                    <a:pt x="18988" y="12728"/>
                  </a:lnTo>
                  <a:lnTo>
                    <a:pt x="18751" y="12728"/>
                  </a:lnTo>
                  <a:lnTo>
                    <a:pt x="18514" y="12728"/>
                  </a:lnTo>
                  <a:lnTo>
                    <a:pt x="18276" y="12728"/>
                  </a:lnTo>
                  <a:lnTo>
                    <a:pt x="18039" y="12728"/>
                  </a:lnTo>
                  <a:lnTo>
                    <a:pt x="17802" y="12728"/>
                  </a:lnTo>
                  <a:lnTo>
                    <a:pt x="17564" y="12342"/>
                  </a:lnTo>
                  <a:lnTo>
                    <a:pt x="17327" y="12342"/>
                  </a:lnTo>
                  <a:lnTo>
                    <a:pt x="17089" y="12728"/>
                  </a:lnTo>
                  <a:lnTo>
                    <a:pt x="17089" y="12728"/>
                  </a:lnTo>
                  <a:lnTo>
                    <a:pt x="16852" y="12728"/>
                  </a:lnTo>
                  <a:lnTo>
                    <a:pt x="16615" y="12728"/>
                  </a:lnTo>
                  <a:lnTo>
                    <a:pt x="16377" y="12728"/>
                  </a:lnTo>
                  <a:lnTo>
                    <a:pt x="16140" y="12728"/>
                  </a:lnTo>
                  <a:lnTo>
                    <a:pt x="15903" y="12728"/>
                  </a:lnTo>
                  <a:lnTo>
                    <a:pt x="15665" y="12728"/>
                  </a:lnTo>
                  <a:lnTo>
                    <a:pt x="15428" y="13114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pPr fontAlgn="base"/>
              <a:endParaRPr lang="en-US" sz="115" strike="noStrike" noProof="1"/>
            </a:p>
          </p:txBody>
        </p:sp>
        <p:sp>
          <p:nvSpPr>
            <p:cNvPr id="1040" name="未知"/>
            <p:cNvSpPr>
              <a:spLocks noChangeAspect="1"/>
            </p:cNvSpPr>
            <p:nvPr/>
          </p:nvSpPr>
          <p:spPr>
            <a:xfrm>
              <a:off x="73" y="63"/>
              <a:ext cx="278" cy="107"/>
            </a:xfrm>
            <a:custGeom>
              <a:avLst/>
              <a:gdLst/>
              <a:ahLst/>
              <a:cxnLst>
                <a:cxn ang="0">
                  <a:pos x="104" y="66"/>
                </a:cxn>
                <a:cxn ang="0">
                  <a:pos x="113" y="59"/>
                </a:cxn>
                <a:cxn ang="0">
                  <a:pos x="122" y="55"/>
                </a:cxn>
                <a:cxn ang="0">
                  <a:pos x="131" y="52"/>
                </a:cxn>
                <a:cxn ang="0">
                  <a:pos x="138" y="48"/>
                </a:cxn>
                <a:cxn ang="0">
                  <a:pos x="147" y="43"/>
                </a:cxn>
                <a:cxn ang="0">
                  <a:pos x="154" y="39"/>
                </a:cxn>
                <a:cxn ang="0">
                  <a:pos x="163" y="36"/>
                </a:cxn>
                <a:cxn ang="0">
                  <a:pos x="170" y="32"/>
                </a:cxn>
                <a:cxn ang="0">
                  <a:pos x="179" y="30"/>
                </a:cxn>
                <a:cxn ang="0">
                  <a:pos x="185" y="30"/>
                </a:cxn>
                <a:cxn ang="0">
                  <a:pos x="194" y="23"/>
                </a:cxn>
                <a:cxn ang="0">
                  <a:pos x="206" y="23"/>
                </a:cxn>
                <a:cxn ang="0">
                  <a:pos x="217" y="23"/>
                </a:cxn>
                <a:cxn ang="0">
                  <a:pos x="226" y="20"/>
                </a:cxn>
                <a:cxn ang="0">
                  <a:pos x="244" y="23"/>
                </a:cxn>
                <a:cxn ang="0">
                  <a:pos x="255" y="25"/>
                </a:cxn>
                <a:cxn ang="0">
                  <a:pos x="267" y="25"/>
                </a:cxn>
                <a:cxn ang="0">
                  <a:pos x="273" y="20"/>
                </a:cxn>
                <a:cxn ang="0">
                  <a:pos x="278" y="14"/>
                </a:cxn>
                <a:cxn ang="0">
                  <a:pos x="273" y="9"/>
                </a:cxn>
                <a:cxn ang="0">
                  <a:pos x="269" y="2"/>
                </a:cxn>
                <a:cxn ang="0">
                  <a:pos x="260" y="0"/>
                </a:cxn>
                <a:cxn ang="0">
                  <a:pos x="244" y="2"/>
                </a:cxn>
                <a:cxn ang="0">
                  <a:pos x="228" y="2"/>
                </a:cxn>
                <a:cxn ang="0">
                  <a:pos x="219" y="9"/>
                </a:cxn>
                <a:cxn ang="0">
                  <a:pos x="206" y="9"/>
                </a:cxn>
                <a:cxn ang="0">
                  <a:pos x="190" y="14"/>
                </a:cxn>
                <a:cxn ang="0">
                  <a:pos x="174" y="18"/>
                </a:cxn>
                <a:cxn ang="0">
                  <a:pos x="158" y="18"/>
                </a:cxn>
                <a:cxn ang="0">
                  <a:pos x="145" y="23"/>
                </a:cxn>
                <a:cxn ang="0">
                  <a:pos x="127" y="23"/>
                </a:cxn>
                <a:cxn ang="0">
                  <a:pos x="113" y="27"/>
                </a:cxn>
                <a:cxn ang="0">
                  <a:pos x="95" y="30"/>
                </a:cxn>
                <a:cxn ang="0">
                  <a:pos x="79" y="34"/>
                </a:cxn>
                <a:cxn ang="0">
                  <a:pos x="63" y="39"/>
                </a:cxn>
                <a:cxn ang="0">
                  <a:pos x="50" y="41"/>
                </a:cxn>
                <a:cxn ang="0">
                  <a:pos x="36" y="46"/>
                </a:cxn>
                <a:cxn ang="0">
                  <a:pos x="29" y="52"/>
                </a:cxn>
                <a:cxn ang="0">
                  <a:pos x="20" y="59"/>
                </a:cxn>
                <a:cxn ang="0">
                  <a:pos x="11" y="68"/>
                </a:cxn>
                <a:cxn ang="0">
                  <a:pos x="5" y="80"/>
                </a:cxn>
                <a:cxn ang="0">
                  <a:pos x="2" y="91"/>
                </a:cxn>
                <a:cxn ang="0">
                  <a:pos x="0" y="98"/>
                </a:cxn>
                <a:cxn ang="0">
                  <a:pos x="5" y="105"/>
                </a:cxn>
                <a:cxn ang="0">
                  <a:pos x="11" y="105"/>
                </a:cxn>
                <a:cxn ang="0">
                  <a:pos x="20" y="105"/>
                </a:cxn>
                <a:cxn ang="0">
                  <a:pos x="27" y="102"/>
                </a:cxn>
                <a:cxn ang="0">
                  <a:pos x="38" y="98"/>
                </a:cxn>
                <a:cxn ang="0">
                  <a:pos x="47" y="91"/>
                </a:cxn>
                <a:cxn ang="0">
                  <a:pos x="54" y="89"/>
                </a:cxn>
                <a:cxn ang="0">
                  <a:pos x="63" y="87"/>
                </a:cxn>
                <a:cxn ang="0">
                  <a:pos x="68" y="82"/>
                </a:cxn>
                <a:cxn ang="0">
                  <a:pos x="75" y="82"/>
                </a:cxn>
                <a:cxn ang="0">
                  <a:pos x="84" y="80"/>
                </a:cxn>
                <a:cxn ang="0">
                  <a:pos x="93" y="73"/>
                </a:cxn>
              </a:cxnLst>
              <a:rect l="0" t="0" r="0" b="0"/>
              <a:pathLst>
                <a:path w="21600" h="21600">
                  <a:moveTo>
                    <a:pt x="7726" y="14246"/>
                  </a:moveTo>
                  <a:lnTo>
                    <a:pt x="8077" y="13327"/>
                  </a:lnTo>
                  <a:lnTo>
                    <a:pt x="8253" y="12867"/>
                  </a:lnTo>
                  <a:lnTo>
                    <a:pt x="8780" y="11948"/>
                  </a:lnTo>
                  <a:lnTo>
                    <a:pt x="9131" y="11489"/>
                  </a:lnTo>
                  <a:lnTo>
                    <a:pt x="9482" y="11029"/>
                  </a:lnTo>
                  <a:lnTo>
                    <a:pt x="9658" y="11029"/>
                  </a:lnTo>
                  <a:lnTo>
                    <a:pt x="10185" y="10569"/>
                  </a:lnTo>
                  <a:lnTo>
                    <a:pt x="10536" y="10110"/>
                  </a:lnTo>
                  <a:lnTo>
                    <a:pt x="10711" y="9651"/>
                  </a:lnTo>
                  <a:lnTo>
                    <a:pt x="11063" y="9191"/>
                  </a:lnTo>
                  <a:lnTo>
                    <a:pt x="11414" y="8731"/>
                  </a:lnTo>
                  <a:lnTo>
                    <a:pt x="11590" y="8272"/>
                  </a:lnTo>
                  <a:lnTo>
                    <a:pt x="11941" y="7812"/>
                  </a:lnTo>
                  <a:lnTo>
                    <a:pt x="12292" y="7353"/>
                  </a:lnTo>
                  <a:lnTo>
                    <a:pt x="12643" y="7353"/>
                  </a:lnTo>
                  <a:lnTo>
                    <a:pt x="12995" y="6893"/>
                  </a:lnTo>
                  <a:lnTo>
                    <a:pt x="13170" y="6433"/>
                  </a:lnTo>
                  <a:lnTo>
                    <a:pt x="13521" y="6433"/>
                  </a:lnTo>
                  <a:lnTo>
                    <a:pt x="13873" y="5974"/>
                  </a:lnTo>
                  <a:lnTo>
                    <a:pt x="14048" y="5974"/>
                  </a:lnTo>
                  <a:lnTo>
                    <a:pt x="14399" y="5974"/>
                  </a:lnTo>
                  <a:lnTo>
                    <a:pt x="14751" y="5055"/>
                  </a:lnTo>
                  <a:lnTo>
                    <a:pt x="15102" y="4595"/>
                  </a:lnTo>
                  <a:lnTo>
                    <a:pt x="15453" y="4595"/>
                  </a:lnTo>
                  <a:lnTo>
                    <a:pt x="15980" y="4595"/>
                  </a:lnTo>
                  <a:lnTo>
                    <a:pt x="16331" y="4595"/>
                  </a:lnTo>
                  <a:lnTo>
                    <a:pt x="16858" y="4595"/>
                  </a:lnTo>
                  <a:lnTo>
                    <a:pt x="17385" y="4136"/>
                  </a:lnTo>
                  <a:lnTo>
                    <a:pt x="17560" y="4136"/>
                  </a:lnTo>
                  <a:lnTo>
                    <a:pt x="18263" y="4136"/>
                  </a:lnTo>
                  <a:lnTo>
                    <a:pt x="18965" y="4595"/>
                  </a:lnTo>
                  <a:lnTo>
                    <a:pt x="19316" y="5055"/>
                  </a:lnTo>
                  <a:lnTo>
                    <a:pt x="19843" y="5055"/>
                  </a:lnTo>
                  <a:lnTo>
                    <a:pt x="20370" y="5514"/>
                  </a:lnTo>
                  <a:lnTo>
                    <a:pt x="20721" y="5055"/>
                  </a:lnTo>
                  <a:lnTo>
                    <a:pt x="21072" y="5055"/>
                  </a:lnTo>
                  <a:lnTo>
                    <a:pt x="21248" y="4136"/>
                  </a:lnTo>
                  <a:lnTo>
                    <a:pt x="21424" y="3676"/>
                  </a:lnTo>
                  <a:lnTo>
                    <a:pt x="21600" y="2757"/>
                  </a:lnTo>
                  <a:lnTo>
                    <a:pt x="21424" y="2297"/>
                  </a:lnTo>
                  <a:lnTo>
                    <a:pt x="21248" y="1838"/>
                  </a:lnTo>
                  <a:lnTo>
                    <a:pt x="21072" y="918"/>
                  </a:lnTo>
                  <a:lnTo>
                    <a:pt x="20897" y="459"/>
                  </a:lnTo>
                  <a:lnTo>
                    <a:pt x="20721" y="459"/>
                  </a:lnTo>
                  <a:lnTo>
                    <a:pt x="20194" y="0"/>
                  </a:lnTo>
                  <a:lnTo>
                    <a:pt x="19668" y="0"/>
                  </a:lnTo>
                  <a:lnTo>
                    <a:pt x="18965" y="459"/>
                  </a:lnTo>
                  <a:lnTo>
                    <a:pt x="18263" y="459"/>
                  </a:lnTo>
                  <a:lnTo>
                    <a:pt x="17736" y="459"/>
                  </a:lnTo>
                  <a:lnTo>
                    <a:pt x="17560" y="918"/>
                  </a:lnTo>
                  <a:lnTo>
                    <a:pt x="17033" y="1838"/>
                  </a:lnTo>
                  <a:lnTo>
                    <a:pt x="16507" y="1838"/>
                  </a:lnTo>
                  <a:lnTo>
                    <a:pt x="15980" y="1838"/>
                  </a:lnTo>
                  <a:lnTo>
                    <a:pt x="15277" y="2297"/>
                  </a:lnTo>
                  <a:lnTo>
                    <a:pt x="14751" y="2757"/>
                  </a:lnTo>
                  <a:lnTo>
                    <a:pt x="14399" y="3216"/>
                  </a:lnTo>
                  <a:lnTo>
                    <a:pt x="13521" y="3676"/>
                  </a:lnTo>
                  <a:lnTo>
                    <a:pt x="12995" y="3676"/>
                  </a:lnTo>
                  <a:lnTo>
                    <a:pt x="12292" y="3676"/>
                  </a:lnTo>
                  <a:lnTo>
                    <a:pt x="11765" y="4136"/>
                  </a:lnTo>
                  <a:lnTo>
                    <a:pt x="11239" y="4595"/>
                  </a:lnTo>
                  <a:lnTo>
                    <a:pt x="10711" y="4136"/>
                  </a:lnTo>
                  <a:lnTo>
                    <a:pt x="9833" y="4595"/>
                  </a:lnTo>
                  <a:lnTo>
                    <a:pt x="9131" y="5055"/>
                  </a:lnTo>
                  <a:lnTo>
                    <a:pt x="8780" y="5514"/>
                  </a:lnTo>
                  <a:lnTo>
                    <a:pt x="8077" y="5974"/>
                  </a:lnTo>
                  <a:lnTo>
                    <a:pt x="7375" y="5974"/>
                  </a:lnTo>
                  <a:lnTo>
                    <a:pt x="6672" y="6433"/>
                  </a:lnTo>
                  <a:lnTo>
                    <a:pt x="6146" y="6893"/>
                  </a:lnTo>
                  <a:lnTo>
                    <a:pt x="5619" y="7353"/>
                  </a:lnTo>
                  <a:lnTo>
                    <a:pt x="4916" y="7812"/>
                  </a:lnTo>
                  <a:lnTo>
                    <a:pt x="4390" y="8272"/>
                  </a:lnTo>
                  <a:lnTo>
                    <a:pt x="3863" y="8272"/>
                  </a:lnTo>
                  <a:lnTo>
                    <a:pt x="3512" y="9191"/>
                  </a:lnTo>
                  <a:lnTo>
                    <a:pt x="2809" y="9191"/>
                  </a:lnTo>
                  <a:lnTo>
                    <a:pt x="2634" y="10110"/>
                  </a:lnTo>
                  <a:lnTo>
                    <a:pt x="2282" y="10569"/>
                  </a:lnTo>
                  <a:lnTo>
                    <a:pt x="1756" y="11029"/>
                  </a:lnTo>
                  <a:lnTo>
                    <a:pt x="1580" y="11948"/>
                  </a:lnTo>
                  <a:lnTo>
                    <a:pt x="1404" y="12408"/>
                  </a:lnTo>
                  <a:lnTo>
                    <a:pt x="878" y="13787"/>
                  </a:lnTo>
                  <a:lnTo>
                    <a:pt x="526" y="15165"/>
                  </a:lnTo>
                  <a:lnTo>
                    <a:pt x="351" y="16084"/>
                  </a:lnTo>
                  <a:lnTo>
                    <a:pt x="175" y="17004"/>
                  </a:lnTo>
                  <a:lnTo>
                    <a:pt x="175" y="18382"/>
                  </a:lnTo>
                  <a:lnTo>
                    <a:pt x="0" y="19302"/>
                  </a:lnTo>
                  <a:lnTo>
                    <a:pt x="0" y="19761"/>
                  </a:lnTo>
                  <a:lnTo>
                    <a:pt x="175" y="20220"/>
                  </a:lnTo>
                  <a:lnTo>
                    <a:pt x="351" y="21140"/>
                  </a:lnTo>
                  <a:lnTo>
                    <a:pt x="526" y="21140"/>
                  </a:lnTo>
                  <a:lnTo>
                    <a:pt x="878" y="21140"/>
                  </a:lnTo>
                  <a:lnTo>
                    <a:pt x="1229" y="21600"/>
                  </a:lnTo>
                  <a:lnTo>
                    <a:pt x="1580" y="21140"/>
                  </a:lnTo>
                  <a:lnTo>
                    <a:pt x="1756" y="20680"/>
                  </a:lnTo>
                  <a:lnTo>
                    <a:pt x="2107" y="20680"/>
                  </a:lnTo>
                  <a:lnTo>
                    <a:pt x="2458" y="19761"/>
                  </a:lnTo>
                  <a:lnTo>
                    <a:pt x="2985" y="19761"/>
                  </a:lnTo>
                  <a:lnTo>
                    <a:pt x="3336" y="18842"/>
                  </a:lnTo>
                  <a:lnTo>
                    <a:pt x="3687" y="18382"/>
                  </a:lnTo>
                  <a:lnTo>
                    <a:pt x="3863" y="18382"/>
                  </a:lnTo>
                  <a:lnTo>
                    <a:pt x="4214" y="17923"/>
                  </a:lnTo>
                  <a:lnTo>
                    <a:pt x="4741" y="17923"/>
                  </a:lnTo>
                  <a:lnTo>
                    <a:pt x="4916" y="17463"/>
                  </a:lnTo>
                  <a:lnTo>
                    <a:pt x="5092" y="17004"/>
                  </a:lnTo>
                  <a:lnTo>
                    <a:pt x="5268" y="16544"/>
                  </a:lnTo>
                  <a:lnTo>
                    <a:pt x="5619" y="17004"/>
                  </a:lnTo>
                  <a:lnTo>
                    <a:pt x="5794" y="16544"/>
                  </a:lnTo>
                  <a:lnTo>
                    <a:pt x="6146" y="16084"/>
                  </a:lnTo>
                  <a:lnTo>
                    <a:pt x="6497" y="16084"/>
                  </a:lnTo>
                  <a:lnTo>
                    <a:pt x="6848" y="15165"/>
                  </a:lnTo>
                  <a:lnTo>
                    <a:pt x="7199" y="14706"/>
                  </a:lnTo>
                  <a:lnTo>
                    <a:pt x="7726" y="14246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pPr fontAlgn="base"/>
              <a:endParaRPr lang="en-US" sz="115" strike="noStrike" noProof="1"/>
            </a:p>
          </p:txBody>
        </p:sp>
        <p:sp>
          <p:nvSpPr>
            <p:cNvPr id="1041" name="未知"/>
            <p:cNvSpPr>
              <a:spLocks noChangeAspect="1"/>
            </p:cNvSpPr>
            <p:nvPr/>
          </p:nvSpPr>
          <p:spPr>
            <a:xfrm>
              <a:off x="2" y="494"/>
              <a:ext cx="370" cy="483"/>
            </a:xfrm>
            <a:custGeom>
              <a:avLst/>
              <a:gdLst/>
              <a:ahLst/>
              <a:cxnLst>
                <a:cxn ang="0">
                  <a:pos x="261" y="82"/>
                </a:cxn>
                <a:cxn ang="0">
                  <a:pos x="277" y="43"/>
                </a:cxn>
                <a:cxn ang="0">
                  <a:pos x="302" y="18"/>
                </a:cxn>
                <a:cxn ang="0">
                  <a:pos x="350" y="7"/>
                </a:cxn>
                <a:cxn ang="0">
                  <a:pos x="365" y="0"/>
                </a:cxn>
                <a:cxn ang="0">
                  <a:pos x="316" y="14"/>
                </a:cxn>
                <a:cxn ang="0">
                  <a:pos x="279" y="27"/>
                </a:cxn>
                <a:cxn ang="0">
                  <a:pos x="250" y="57"/>
                </a:cxn>
                <a:cxn ang="0">
                  <a:pos x="236" y="75"/>
                </a:cxn>
                <a:cxn ang="0">
                  <a:pos x="218" y="102"/>
                </a:cxn>
                <a:cxn ang="0">
                  <a:pos x="207" y="127"/>
                </a:cxn>
                <a:cxn ang="0">
                  <a:pos x="195" y="154"/>
                </a:cxn>
                <a:cxn ang="0">
                  <a:pos x="186" y="193"/>
                </a:cxn>
                <a:cxn ang="0">
                  <a:pos x="175" y="218"/>
                </a:cxn>
                <a:cxn ang="0">
                  <a:pos x="170" y="261"/>
                </a:cxn>
                <a:cxn ang="0">
                  <a:pos x="175" y="279"/>
                </a:cxn>
                <a:cxn ang="0">
                  <a:pos x="188" y="245"/>
                </a:cxn>
                <a:cxn ang="0">
                  <a:pos x="202" y="206"/>
                </a:cxn>
                <a:cxn ang="0">
                  <a:pos x="225" y="181"/>
                </a:cxn>
                <a:cxn ang="0">
                  <a:pos x="236" y="193"/>
                </a:cxn>
                <a:cxn ang="0">
                  <a:pos x="238" y="220"/>
                </a:cxn>
                <a:cxn ang="0">
                  <a:pos x="236" y="252"/>
                </a:cxn>
                <a:cxn ang="0">
                  <a:pos x="232" y="283"/>
                </a:cxn>
                <a:cxn ang="0">
                  <a:pos x="227" y="297"/>
                </a:cxn>
                <a:cxn ang="0">
                  <a:pos x="220" y="336"/>
                </a:cxn>
                <a:cxn ang="0">
                  <a:pos x="207" y="374"/>
                </a:cxn>
                <a:cxn ang="0">
                  <a:pos x="191" y="408"/>
                </a:cxn>
                <a:cxn ang="0">
                  <a:pos x="170" y="433"/>
                </a:cxn>
                <a:cxn ang="0">
                  <a:pos x="150" y="449"/>
                </a:cxn>
                <a:cxn ang="0">
                  <a:pos x="123" y="454"/>
                </a:cxn>
                <a:cxn ang="0">
                  <a:pos x="95" y="440"/>
                </a:cxn>
                <a:cxn ang="0">
                  <a:pos x="75" y="408"/>
                </a:cxn>
                <a:cxn ang="0">
                  <a:pos x="59" y="367"/>
                </a:cxn>
                <a:cxn ang="0">
                  <a:pos x="48" y="322"/>
                </a:cxn>
                <a:cxn ang="0">
                  <a:pos x="48" y="274"/>
                </a:cxn>
                <a:cxn ang="0">
                  <a:pos x="50" y="222"/>
                </a:cxn>
                <a:cxn ang="0">
                  <a:pos x="59" y="172"/>
                </a:cxn>
                <a:cxn ang="0">
                  <a:pos x="75" y="125"/>
                </a:cxn>
                <a:cxn ang="0">
                  <a:pos x="95" y="88"/>
                </a:cxn>
                <a:cxn ang="0">
                  <a:pos x="123" y="66"/>
                </a:cxn>
                <a:cxn ang="0">
                  <a:pos x="120" y="63"/>
                </a:cxn>
                <a:cxn ang="0">
                  <a:pos x="89" y="73"/>
                </a:cxn>
                <a:cxn ang="0">
                  <a:pos x="61" y="82"/>
                </a:cxn>
                <a:cxn ang="0">
                  <a:pos x="39" y="111"/>
                </a:cxn>
                <a:cxn ang="0">
                  <a:pos x="18" y="156"/>
                </a:cxn>
                <a:cxn ang="0">
                  <a:pos x="5" y="213"/>
                </a:cxn>
                <a:cxn ang="0">
                  <a:pos x="0" y="272"/>
                </a:cxn>
                <a:cxn ang="0">
                  <a:pos x="7" y="336"/>
                </a:cxn>
                <a:cxn ang="0">
                  <a:pos x="41" y="429"/>
                </a:cxn>
                <a:cxn ang="0">
                  <a:pos x="91" y="476"/>
                </a:cxn>
                <a:cxn ang="0">
                  <a:pos x="141" y="476"/>
                </a:cxn>
                <a:cxn ang="0">
                  <a:pos x="184" y="440"/>
                </a:cxn>
                <a:cxn ang="0">
                  <a:pos x="218" y="383"/>
                </a:cxn>
                <a:cxn ang="0">
                  <a:pos x="229" y="336"/>
                </a:cxn>
                <a:cxn ang="0">
                  <a:pos x="236" y="306"/>
                </a:cxn>
                <a:cxn ang="0">
                  <a:pos x="238" y="274"/>
                </a:cxn>
                <a:cxn ang="0">
                  <a:pos x="236" y="243"/>
                </a:cxn>
                <a:cxn ang="0">
                  <a:pos x="232" y="211"/>
                </a:cxn>
                <a:cxn ang="0">
                  <a:pos x="225" y="179"/>
                </a:cxn>
                <a:cxn ang="0">
                  <a:pos x="229" y="150"/>
                </a:cxn>
                <a:cxn ang="0">
                  <a:pos x="241" y="116"/>
                </a:cxn>
              </a:cxnLst>
              <a:rect l="0" t="0" r="0" b="0"/>
              <a:pathLst>
                <a:path w="21600" h="21600">
                  <a:moveTo>
                    <a:pt x="14443" y="4765"/>
                  </a:moveTo>
                  <a:lnTo>
                    <a:pt x="14708" y="4664"/>
                  </a:lnTo>
                  <a:lnTo>
                    <a:pt x="14841" y="4461"/>
                  </a:lnTo>
                  <a:lnTo>
                    <a:pt x="14973" y="4258"/>
                  </a:lnTo>
                  <a:lnTo>
                    <a:pt x="15106" y="3954"/>
                  </a:lnTo>
                  <a:lnTo>
                    <a:pt x="15239" y="3650"/>
                  </a:lnTo>
                  <a:lnTo>
                    <a:pt x="15371" y="3447"/>
                  </a:lnTo>
                  <a:lnTo>
                    <a:pt x="15504" y="3143"/>
                  </a:lnTo>
                  <a:lnTo>
                    <a:pt x="15769" y="2737"/>
                  </a:lnTo>
                  <a:lnTo>
                    <a:pt x="15769" y="2433"/>
                  </a:lnTo>
                  <a:lnTo>
                    <a:pt x="16034" y="2027"/>
                  </a:lnTo>
                  <a:lnTo>
                    <a:pt x="16166" y="1926"/>
                  </a:lnTo>
                  <a:lnTo>
                    <a:pt x="16299" y="1622"/>
                  </a:lnTo>
                  <a:lnTo>
                    <a:pt x="16564" y="1419"/>
                  </a:lnTo>
                  <a:lnTo>
                    <a:pt x="16829" y="1115"/>
                  </a:lnTo>
                  <a:lnTo>
                    <a:pt x="17094" y="1115"/>
                  </a:lnTo>
                  <a:lnTo>
                    <a:pt x="17359" y="912"/>
                  </a:lnTo>
                  <a:lnTo>
                    <a:pt x="17624" y="811"/>
                  </a:lnTo>
                  <a:lnTo>
                    <a:pt x="18021" y="709"/>
                  </a:lnTo>
                  <a:lnTo>
                    <a:pt x="18551" y="608"/>
                  </a:lnTo>
                  <a:lnTo>
                    <a:pt x="19214" y="608"/>
                  </a:lnTo>
                  <a:lnTo>
                    <a:pt x="19612" y="608"/>
                  </a:lnTo>
                  <a:lnTo>
                    <a:pt x="20009" y="405"/>
                  </a:lnTo>
                  <a:lnTo>
                    <a:pt x="20407" y="304"/>
                  </a:lnTo>
                  <a:lnTo>
                    <a:pt x="20937" y="202"/>
                  </a:lnTo>
                  <a:lnTo>
                    <a:pt x="21202" y="101"/>
                  </a:lnTo>
                  <a:lnTo>
                    <a:pt x="21467" y="0"/>
                  </a:lnTo>
                  <a:lnTo>
                    <a:pt x="21600" y="101"/>
                  </a:lnTo>
                  <a:lnTo>
                    <a:pt x="21467" y="0"/>
                  </a:lnTo>
                  <a:lnTo>
                    <a:pt x="21334" y="0"/>
                  </a:lnTo>
                  <a:lnTo>
                    <a:pt x="21069" y="101"/>
                  </a:lnTo>
                  <a:lnTo>
                    <a:pt x="20539" y="202"/>
                  </a:lnTo>
                  <a:lnTo>
                    <a:pt x="19612" y="405"/>
                  </a:lnTo>
                  <a:lnTo>
                    <a:pt x="19346" y="405"/>
                  </a:lnTo>
                  <a:lnTo>
                    <a:pt x="18949" y="506"/>
                  </a:lnTo>
                  <a:lnTo>
                    <a:pt x="18419" y="608"/>
                  </a:lnTo>
                  <a:lnTo>
                    <a:pt x="18021" y="608"/>
                  </a:lnTo>
                  <a:lnTo>
                    <a:pt x="17624" y="709"/>
                  </a:lnTo>
                  <a:lnTo>
                    <a:pt x="17359" y="811"/>
                  </a:lnTo>
                  <a:lnTo>
                    <a:pt x="16961" y="1013"/>
                  </a:lnTo>
                  <a:lnTo>
                    <a:pt x="16696" y="1115"/>
                  </a:lnTo>
                  <a:lnTo>
                    <a:pt x="16299" y="1216"/>
                  </a:lnTo>
                  <a:lnTo>
                    <a:pt x="15901" y="1419"/>
                  </a:lnTo>
                  <a:lnTo>
                    <a:pt x="15636" y="1622"/>
                  </a:lnTo>
                  <a:lnTo>
                    <a:pt x="15371" y="1723"/>
                  </a:lnTo>
                  <a:lnTo>
                    <a:pt x="14973" y="1926"/>
                  </a:lnTo>
                  <a:lnTo>
                    <a:pt x="14841" y="2129"/>
                  </a:lnTo>
                  <a:lnTo>
                    <a:pt x="14576" y="2535"/>
                  </a:lnTo>
                  <a:lnTo>
                    <a:pt x="14311" y="2839"/>
                  </a:lnTo>
                  <a:lnTo>
                    <a:pt x="14311" y="2940"/>
                  </a:lnTo>
                  <a:lnTo>
                    <a:pt x="14178" y="3042"/>
                  </a:lnTo>
                  <a:lnTo>
                    <a:pt x="14046" y="3143"/>
                  </a:lnTo>
                  <a:lnTo>
                    <a:pt x="13913" y="3244"/>
                  </a:lnTo>
                  <a:lnTo>
                    <a:pt x="13781" y="3346"/>
                  </a:lnTo>
                  <a:lnTo>
                    <a:pt x="13648" y="3549"/>
                  </a:lnTo>
                  <a:lnTo>
                    <a:pt x="13383" y="3752"/>
                  </a:lnTo>
                  <a:lnTo>
                    <a:pt x="13251" y="3853"/>
                  </a:lnTo>
                  <a:lnTo>
                    <a:pt x="13118" y="4056"/>
                  </a:lnTo>
                  <a:lnTo>
                    <a:pt x="12986" y="4258"/>
                  </a:lnTo>
                  <a:lnTo>
                    <a:pt x="12721" y="4563"/>
                  </a:lnTo>
                  <a:lnTo>
                    <a:pt x="12588" y="4664"/>
                  </a:lnTo>
                  <a:lnTo>
                    <a:pt x="12588" y="4867"/>
                  </a:lnTo>
                  <a:lnTo>
                    <a:pt x="12323" y="5070"/>
                  </a:lnTo>
                  <a:lnTo>
                    <a:pt x="12191" y="5374"/>
                  </a:lnTo>
                  <a:lnTo>
                    <a:pt x="12058" y="5577"/>
                  </a:lnTo>
                  <a:lnTo>
                    <a:pt x="12058" y="5678"/>
                  </a:lnTo>
                  <a:lnTo>
                    <a:pt x="12058" y="5881"/>
                  </a:lnTo>
                  <a:lnTo>
                    <a:pt x="11926" y="5983"/>
                  </a:lnTo>
                  <a:lnTo>
                    <a:pt x="11793" y="6185"/>
                  </a:lnTo>
                  <a:lnTo>
                    <a:pt x="11661" y="6388"/>
                  </a:lnTo>
                  <a:lnTo>
                    <a:pt x="11528" y="6591"/>
                  </a:lnTo>
                  <a:lnTo>
                    <a:pt x="11396" y="6895"/>
                  </a:lnTo>
                  <a:lnTo>
                    <a:pt x="11396" y="7199"/>
                  </a:lnTo>
                  <a:lnTo>
                    <a:pt x="11131" y="7605"/>
                  </a:lnTo>
                  <a:lnTo>
                    <a:pt x="10998" y="7909"/>
                  </a:lnTo>
                  <a:lnTo>
                    <a:pt x="10998" y="8214"/>
                  </a:lnTo>
                  <a:lnTo>
                    <a:pt x="10866" y="8416"/>
                  </a:lnTo>
                  <a:lnTo>
                    <a:pt x="10866" y="8619"/>
                  </a:lnTo>
                  <a:lnTo>
                    <a:pt x="10600" y="8720"/>
                  </a:lnTo>
                  <a:lnTo>
                    <a:pt x="10600" y="8923"/>
                  </a:lnTo>
                  <a:lnTo>
                    <a:pt x="10600" y="9025"/>
                  </a:lnTo>
                  <a:lnTo>
                    <a:pt x="10468" y="9126"/>
                  </a:lnTo>
                  <a:lnTo>
                    <a:pt x="10335" y="9430"/>
                  </a:lnTo>
                  <a:lnTo>
                    <a:pt x="10203" y="9735"/>
                  </a:lnTo>
                  <a:lnTo>
                    <a:pt x="10203" y="9937"/>
                  </a:lnTo>
                  <a:lnTo>
                    <a:pt x="10203" y="10242"/>
                  </a:lnTo>
                  <a:lnTo>
                    <a:pt x="10070" y="10647"/>
                  </a:lnTo>
                  <a:lnTo>
                    <a:pt x="10070" y="10951"/>
                  </a:lnTo>
                  <a:lnTo>
                    <a:pt x="10070" y="11357"/>
                  </a:lnTo>
                  <a:lnTo>
                    <a:pt x="9938" y="11661"/>
                  </a:lnTo>
                  <a:lnTo>
                    <a:pt x="9938" y="11966"/>
                  </a:lnTo>
                  <a:lnTo>
                    <a:pt x="9938" y="12270"/>
                  </a:lnTo>
                  <a:lnTo>
                    <a:pt x="9938" y="12472"/>
                  </a:lnTo>
                  <a:lnTo>
                    <a:pt x="9938" y="12574"/>
                  </a:lnTo>
                  <a:lnTo>
                    <a:pt x="10070" y="12574"/>
                  </a:lnTo>
                  <a:lnTo>
                    <a:pt x="10203" y="12472"/>
                  </a:lnTo>
                  <a:lnTo>
                    <a:pt x="10468" y="12371"/>
                  </a:lnTo>
                  <a:lnTo>
                    <a:pt x="10600" y="12067"/>
                  </a:lnTo>
                  <a:lnTo>
                    <a:pt x="10733" y="11763"/>
                  </a:lnTo>
                  <a:lnTo>
                    <a:pt x="10733" y="11560"/>
                  </a:lnTo>
                  <a:lnTo>
                    <a:pt x="10866" y="11256"/>
                  </a:lnTo>
                  <a:lnTo>
                    <a:pt x="10998" y="10951"/>
                  </a:lnTo>
                  <a:lnTo>
                    <a:pt x="10998" y="10647"/>
                  </a:lnTo>
                  <a:lnTo>
                    <a:pt x="11131" y="10242"/>
                  </a:lnTo>
                  <a:lnTo>
                    <a:pt x="11263" y="10039"/>
                  </a:lnTo>
                  <a:lnTo>
                    <a:pt x="11396" y="9937"/>
                  </a:lnTo>
                  <a:lnTo>
                    <a:pt x="11528" y="9633"/>
                  </a:lnTo>
                  <a:lnTo>
                    <a:pt x="11793" y="9227"/>
                  </a:lnTo>
                  <a:lnTo>
                    <a:pt x="11793" y="8923"/>
                  </a:lnTo>
                  <a:lnTo>
                    <a:pt x="12191" y="8720"/>
                  </a:lnTo>
                  <a:lnTo>
                    <a:pt x="12323" y="8518"/>
                  </a:lnTo>
                  <a:lnTo>
                    <a:pt x="12721" y="8315"/>
                  </a:lnTo>
                  <a:lnTo>
                    <a:pt x="13118" y="8214"/>
                  </a:lnTo>
                  <a:lnTo>
                    <a:pt x="13118" y="8112"/>
                  </a:lnTo>
                  <a:lnTo>
                    <a:pt x="13251" y="8112"/>
                  </a:lnTo>
                  <a:lnTo>
                    <a:pt x="13383" y="8112"/>
                  </a:lnTo>
                  <a:lnTo>
                    <a:pt x="13516" y="8214"/>
                  </a:lnTo>
                  <a:lnTo>
                    <a:pt x="13648" y="8315"/>
                  </a:lnTo>
                  <a:lnTo>
                    <a:pt x="13781" y="8416"/>
                  </a:lnTo>
                  <a:lnTo>
                    <a:pt x="13781" y="8619"/>
                  </a:lnTo>
                  <a:lnTo>
                    <a:pt x="13781" y="8619"/>
                  </a:lnTo>
                  <a:lnTo>
                    <a:pt x="13913" y="8822"/>
                  </a:lnTo>
                  <a:lnTo>
                    <a:pt x="13781" y="9025"/>
                  </a:lnTo>
                  <a:lnTo>
                    <a:pt x="13913" y="9227"/>
                  </a:lnTo>
                  <a:lnTo>
                    <a:pt x="13781" y="9532"/>
                  </a:lnTo>
                  <a:lnTo>
                    <a:pt x="13913" y="9836"/>
                  </a:lnTo>
                  <a:lnTo>
                    <a:pt x="13781" y="10039"/>
                  </a:lnTo>
                  <a:lnTo>
                    <a:pt x="13913" y="10242"/>
                  </a:lnTo>
                  <a:lnTo>
                    <a:pt x="13781" y="10445"/>
                  </a:lnTo>
                  <a:lnTo>
                    <a:pt x="13781" y="10749"/>
                  </a:lnTo>
                  <a:lnTo>
                    <a:pt x="13781" y="10951"/>
                  </a:lnTo>
                  <a:lnTo>
                    <a:pt x="13781" y="11256"/>
                  </a:lnTo>
                  <a:lnTo>
                    <a:pt x="13648" y="11560"/>
                  </a:lnTo>
                  <a:lnTo>
                    <a:pt x="13516" y="11864"/>
                  </a:lnTo>
                  <a:lnTo>
                    <a:pt x="13516" y="11966"/>
                  </a:lnTo>
                  <a:lnTo>
                    <a:pt x="13648" y="12168"/>
                  </a:lnTo>
                  <a:lnTo>
                    <a:pt x="13516" y="12472"/>
                  </a:lnTo>
                  <a:lnTo>
                    <a:pt x="13516" y="12676"/>
                  </a:lnTo>
                  <a:lnTo>
                    <a:pt x="13383" y="12878"/>
                  </a:lnTo>
                  <a:lnTo>
                    <a:pt x="13383" y="12980"/>
                  </a:lnTo>
                  <a:lnTo>
                    <a:pt x="13383" y="13081"/>
                  </a:lnTo>
                  <a:lnTo>
                    <a:pt x="13383" y="13182"/>
                  </a:lnTo>
                  <a:lnTo>
                    <a:pt x="13251" y="13284"/>
                  </a:lnTo>
                  <a:lnTo>
                    <a:pt x="13251" y="13284"/>
                  </a:lnTo>
                  <a:lnTo>
                    <a:pt x="13251" y="13284"/>
                  </a:lnTo>
                  <a:lnTo>
                    <a:pt x="13118" y="13689"/>
                  </a:lnTo>
                  <a:lnTo>
                    <a:pt x="13118" y="13994"/>
                  </a:lnTo>
                  <a:lnTo>
                    <a:pt x="12986" y="14298"/>
                  </a:lnTo>
                  <a:lnTo>
                    <a:pt x="12853" y="14703"/>
                  </a:lnTo>
                  <a:lnTo>
                    <a:pt x="12853" y="15008"/>
                  </a:lnTo>
                  <a:lnTo>
                    <a:pt x="12721" y="15413"/>
                  </a:lnTo>
                  <a:lnTo>
                    <a:pt x="12588" y="15616"/>
                  </a:lnTo>
                  <a:lnTo>
                    <a:pt x="12456" y="15920"/>
                  </a:lnTo>
                  <a:lnTo>
                    <a:pt x="12323" y="16225"/>
                  </a:lnTo>
                  <a:lnTo>
                    <a:pt x="12191" y="16428"/>
                  </a:lnTo>
                  <a:lnTo>
                    <a:pt x="12058" y="16732"/>
                  </a:lnTo>
                  <a:lnTo>
                    <a:pt x="11793" y="17036"/>
                  </a:lnTo>
                  <a:lnTo>
                    <a:pt x="11793" y="17239"/>
                  </a:lnTo>
                  <a:lnTo>
                    <a:pt x="11528" y="17543"/>
                  </a:lnTo>
                  <a:lnTo>
                    <a:pt x="11396" y="17746"/>
                  </a:lnTo>
                  <a:lnTo>
                    <a:pt x="11131" y="17949"/>
                  </a:lnTo>
                  <a:lnTo>
                    <a:pt x="11131" y="18253"/>
                  </a:lnTo>
                  <a:lnTo>
                    <a:pt x="10866" y="18456"/>
                  </a:lnTo>
                  <a:lnTo>
                    <a:pt x="10733" y="18659"/>
                  </a:lnTo>
                  <a:lnTo>
                    <a:pt x="10468" y="18760"/>
                  </a:lnTo>
                  <a:lnTo>
                    <a:pt x="10203" y="18963"/>
                  </a:lnTo>
                  <a:lnTo>
                    <a:pt x="10070" y="19165"/>
                  </a:lnTo>
                  <a:lnTo>
                    <a:pt x="9938" y="19369"/>
                  </a:lnTo>
                  <a:lnTo>
                    <a:pt x="9673" y="19470"/>
                  </a:lnTo>
                  <a:lnTo>
                    <a:pt x="9540" y="19673"/>
                  </a:lnTo>
                  <a:lnTo>
                    <a:pt x="9408" y="19774"/>
                  </a:lnTo>
                  <a:lnTo>
                    <a:pt x="9143" y="19875"/>
                  </a:lnTo>
                  <a:lnTo>
                    <a:pt x="8878" y="19977"/>
                  </a:lnTo>
                  <a:lnTo>
                    <a:pt x="8745" y="20078"/>
                  </a:lnTo>
                  <a:lnTo>
                    <a:pt x="8348" y="20180"/>
                  </a:lnTo>
                  <a:lnTo>
                    <a:pt x="8083" y="20180"/>
                  </a:lnTo>
                  <a:lnTo>
                    <a:pt x="7818" y="20180"/>
                  </a:lnTo>
                  <a:lnTo>
                    <a:pt x="7685" y="20281"/>
                  </a:lnTo>
                  <a:lnTo>
                    <a:pt x="7420" y="20281"/>
                  </a:lnTo>
                  <a:lnTo>
                    <a:pt x="7155" y="20281"/>
                  </a:lnTo>
                  <a:lnTo>
                    <a:pt x="6890" y="20281"/>
                  </a:lnTo>
                  <a:lnTo>
                    <a:pt x="6493" y="20078"/>
                  </a:lnTo>
                  <a:lnTo>
                    <a:pt x="6227" y="20078"/>
                  </a:lnTo>
                  <a:lnTo>
                    <a:pt x="6095" y="19875"/>
                  </a:lnTo>
                  <a:lnTo>
                    <a:pt x="5830" y="19774"/>
                  </a:lnTo>
                  <a:lnTo>
                    <a:pt x="5565" y="19673"/>
                  </a:lnTo>
                  <a:lnTo>
                    <a:pt x="5432" y="19470"/>
                  </a:lnTo>
                  <a:lnTo>
                    <a:pt x="5300" y="19267"/>
                  </a:lnTo>
                  <a:lnTo>
                    <a:pt x="5035" y="19064"/>
                  </a:lnTo>
                  <a:lnTo>
                    <a:pt x="4902" y="18760"/>
                  </a:lnTo>
                  <a:lnTo>
                    <a:pt x="4505" y="18557"/>
                  </a:lnTo>
                  <a:lnTo>
                    <a:pt x="4372" y="18253"/>
                  </a:lnTo>
                  <a:lnTo>
                    <a:pt x="4107" y="17949"/>
                  </a:lnTo>
                  <a:lnTo>
                    <a:pt x="3975" y="17644"/>
                  </a:lnTo>
                  <a:lnTo>
                    <a:pt x="3975" y="17442"/>
                  </a:lnTo>
                  <a:lnTo>
                    <a:pt x="3842" y="17036"/>
                  </a:lnTo>
                  <a:lnTo>
                    <a:pt x="3710" y="16833"/>
                  </a:lnTo>
                  <a:lnTo>
                    <a:pt x="3445" y="16428"/>
                  </a:lnTo>
                  <a:lnTo>
                    <a:pt x="3312" y="16022"/>
                  </a:lnTo>
                  <a:lnTo>
                    <a:pt x="3312" y="15718"/>
                  </a:lnTo>
                  <a:lnTo>
                    <a:pt x="3047" y="15515"/>
                  </a:lnTo>
                  <a:lnTo>
                    <a:pt x="3047" y="15109"/>
                  </a:lnTo>
                  <a:lnTo>
                    <a:pt x="2915" y="14703"/>
                  </a:lnTo>
                  <a:lnTo>
                    <a:pt x="2782" y="14399"/>
                  </a:lnTo>
                  <a:lnTo>
                    <a:pt x="2782" y="14095"/>
                  </a:lnTo>
                  <a:lnTo>
                    <a:pt x="2915" y="13791"/>
                  </a:lnTo>
                  <a:lnTo>
                    <a:pt x="2782" y="13487"/>
                  </a:lnTo>
                  <a:lnTo>
                    <a:pt x="2782" y="13182"/>
                  </a:lnTo>
                  <a:lnTo>
                    <a:pt x="2782" y="12878"/>
                  </a:lnTo>
                  <a:lnTo>
                    <a:pt x="2782" y="12270"/>
                  </a:lnTo>
                  <a:lnTo>
                    <a:pt x="2650" y="11966"/>
                  </a:lnTo>
                  <a:lnTo>
                    <a:pt x="2650" y="11560"/>
                  </a:lnTo>
                  <a:lnTo>
                    <a:pt x="2782" y="11053"/>
                  </a:lnTo>
                  <a:lnTo>
                    <a:pt x="2782" y="10647"/>
                  </a:lnTo>
                  <a:lnTo>
                    <a:pt x="2782" y="10242"/>
                  </a:lnTo>
                  <a:lnTo>
                    <a:pt x="2915" y="9937"/>
                  </a:lnTo>
                  <a:lnTo>
                    <a:pt x="3047" y="9532"/>
                  </a:lnTo>
                  <a:lnTo>
                    <a:pt x="3047" y="9126"/>
                  </a:lnTo>
                  <a:lnTo>
                    <a:pt x="3047" y="8720"/>
                  </a:lnTo>
                  <a:lnTo>
                    <a:pt x="3180" y="8416"/>
                  </a:lnTo>
                  <a:lnTo>
                    <a:pt x="3312" y="7909"/>
                  </a:lnTo>
                  <a:lnTo>
                    <a:pt x="3445" y="7706"/>
                  </a:lnTo>
                  <a:lnTo>
                    <a:pt x="3577" y="7301"/>
                  </a:lnTo>
                  <a:lnTo>
                    <a:pt x="3710" y="6996"/>
                  </a:lnTo>
                  <a:lnTo>
                    <a:pt x="3975" y="6591"/>
                  </a:lnTo>
                  <a:lnTo>
                    <a:pt x="4107" y="6185"/>
                  </a:lnTo>
                  <a:lnTo>
                    <a:pt x="4240" y="5881"/>
                  </a:lnTo>
                  <a:lnTo>
                    <a:pt x="4372" y="5577"/>
                  </a:lnTo>
                  <a:lnTo>
                    <a:pt x="4505" y="5374"/>
                  </a:lnTo>
                  <a:lnTo>
                    <a:pt x="4770" y="5070"/>
                  </a:lnTo>
                  <a:lnTo>
                    <a:pt x="5035" y="4765"/>
                  </a:lnTo>
                  <a:lnTo>
                    <a:pt x="5167" y="4563"/>
                  </a:lnTo>
                  <a:lnTo>
                    <a:pt x="5432" y="4258"/>
                  </a:lnTo>
                  <a:lnTo>
                    <a:pt x="5565" y="3954"/>
                  </a:lnTo>
                  <a:lnTo>
                    <a:pt x="5830" y="3752"/>
                  </a:lnTo>
                  <a:lnTo>
                    <a:pt x="5962" y="3650"/>
                  </a:lnTo>
                  <a:lnTo>
                    <a:pt x="6360" y="3447"/>
                  </a:lnTo>
                  <a:lnTo>
                    <a:pt x="6493" y="3244"/>
                  </a:lnTo>
                  <a:lnTo>
                    <a:pt x="6758" y="3143"/>
                  </a:lnTo>
                  <a:lnTo>
                    <a:pt x="7155" y="2940"/>
                  </a:lnTo>
                  <a:lnTo>
                    <a:pt x="7420" y="2839"/>
                  </a:lnTo>
                  <a:lnTo>
                    <a:pt x="7420" y="2839"/>
                  </a:lnTo>
                  <a:lnTo>
                    <a:pt x="7420" y="2839"/>
                  </a:lnTo>
                  <a:lnTo>
                    <a:pt x="7420" y="2839"/>
                  </a:lnTo>
                  <a:lnTo>
                    <a:pt x="7288" y="2839"/>
                  </a:lnTo>
                  <a:lnTo>
                    <a:pt x="7023" y="2839"/>
                  </a:lnTo>
                  <a:lnTo>
                    <a:pt x="6758" y="2940"/>
                  </a:lnTo>
                  <a:lnTo>
                    <a:pt x="6493" y="2940"/>
                  </a:lnTo>
                  <a:lnTo>
                    <a:pt x="6095" y="3042"/>
                  </a:lnTo>
                  <a:lnTo>
                    <a:pt x="5830" y="3042"/>
                  </a:lnTo>
                  <a:lnTo>
                    <a:pt x="5565" y="3244"/>
                  </a:lnTo>
                  <a:lnTo>
                    <a:pt x="5167" y="3244"/>
                  </a:lnTo>
                  <a:lnTo>
                    <a:pt x="4902" y="3346"/>
                  </a:lnTo>
                  <a:lnTo>
                    <a:pt x="4505" y="3346"/>
                  </a:lnTo>
                  <a:lnTo>
                    <a:pt x="4240" y="3549"/>
                  </a:lnTo>
                  <a:lnTo>
                    <a:pt x="3975" y="3447"/>
                  </a:lnTo>
                  <a:lnTo>
                    <a:pt x="3842" y="3549"/>
                  </a:lnTo>
                  <a:lnTo>
                    <a:pt x="3577" y="3650"/>
                  </a:lnTo>
                  <a:lnTo>
                    <a:pt x="3312" y="3853"/>
                  </a:lnTo>
                  <a:lnTo>
                    <a:pt x="3180" y="3954"/>
                  </a:lnTo>
                  <a:lnTo>
                    <a:pt x="3047" y="4157"/>
                  </a:lnTo>
                  <a:lnTo>
                    <a:pt x="2650" y="4461"/>
                  </a:lnTo>
                  <a:lnTo>
                    <a:pt x="2385" y="4664"/>
                  </a:lnTo>
                  <a:lnTo>
                    <a:pt x="2252" y="4968"/>
                  </a:lnTo>
                  <a:lnTo>
                    <a:pt x="1987" y="5171"/>
                  </a:lnTo>
                  <a:lnTo>
                    <a:pt x="1854" y="5475"/>
                  </a:lnTo>
                  <a:lnTo>
                    <a:pt x="1589" y="5780"/>
                  </a:lnTo>
                  <a:lnTo>
                    <a:pt x="1324" y="6185"/>
                  </a:lnTo>
                  <a:lnTo>
                    <a:pt x="1192" y="6591"/>
                  </a:lnTo>
                  <a:lnTo>
                    <a:pt x="1059" y="6996"/>
                  </a:lnTo>
                  <a:lnTo>
                    <a:pt x="927" y="7301"/>
                  </a:lnTo>
                  <a:lnTo>
                    <a:pt x="794" y="7808"/>
                  </a:lnTo>
                  <a:lnTo>
                    <a:pt x="662" y="8214"/>
                  </a:lnTo>
                  <a:lnTo>
                    <a:pt x="529" y="8619"/>
                  </a:lnTo>
                  <a:lnTo>
                    <a:pt x="397" y="9025"/>
                  </a:lnTo>
                  <a:lnTo>
                    <a:pt x="264" y="9532"/>
                  </a:lnTo>
                  <a:lnTo>
                    <a:pt x="132" y="10039"/>
                  </a:lnTo>
                  <a:lnTo>
                    <a:pt x="132" y="10343"/>
                  </a:lnTo>
                  <a:lnTo>
                    <a:pt x="0" y="10850"/>
                  </a:lnTo>
                  <a:lnTo>
                    <a:pt x="0" y="11256"/>
                  </a:lnTo>
                  <a:lnTo>
                    <a:pt x="0" y="11661"/>
                  </a:lnTo>
                  <a:lnTo>
                    <a:pt x="0" y="12168"/>
                  </a:lnTo>
                  <a:lnTo>
                    <a:pt x="0" y="12676"/>
                  </a:lnTo>
                  <a:lnTo>
                    <a:pt x="0" y="13182"/>
                  </a:lnTo>
                  <a:lnTo>
                    <a:pt x="264" y="13588"/>
                  </a:lnTo>
                  <a:lnTo>
                    <a:pt x="264" y="14095"/>
                  </a:lnTo>
                  <a:lnTo>
                    <a:pt x="397" y="14501"/>
                  </a:lnTo>
                  <a:lnTo>
                    <a:pt x="397" y="15008"/>
                  </a:lnTo>
                  <a:lnTo>
                    <a:pt x="529" y="15413"/>
                  </a:lnTo>
                  <a:lnTo>
                    <a:pt x="927" y="16326"/>
                  </a:lnTo>
                  <a:lnTo>
                    <a:pt x="1192" y="17138"/>
                  </a:lnTo>
                  <a:lnTo>
                    <a:pt x="1722" y="17949"/>
                  </a:lnTo>
                  <a:lnTo>
                    <a:pt x="2119" y="18659"/>
                  </a:lnTo>
                  <a:lnTo>
                    <a:pt x="2385" y="19165"/>
                  </a:lnTo>
                  <a:lnTo>
                    <a:pt x="2915" y="19673"/>
                  </a:lnTo>
                  <a:lnTo>
                    <a:pt x="3312" y="20180"/>
                  </a:lnTo>
                  <a:lnTo>
                    <a:pt x="3842" y="20585"/>
                  </a:lnTo>
                  <a:lnTo>
                    <a:pt x="4240" y="20890"/>
                  </a:lnTo>
                  <a:lnTo>
                    <a:pt x="4902" y="21194"/>
                  </a:lnTo>
                  <a:lnTo>
                    <a:pt x="5300" y="21295"/>
                  </a:lnTo>
                  <a:lnTo>
                    <a:pt x="5697" y="21498"/>
                  </a:lnTo>
                  <a:lnTo>
                    <a:pt x="6227" y="21498"/>
                  </a:lnTo>
                  <a:lnTo>
                    <a:pt x="6758" y="21600"/>
                  </a:lnTo>
                  <a:lnTo>
                    <a:pt x="7288" y="21600"/>
                  </a:lnTo>
                  <a:lnTo>
                    <a:pt x="7685" y="21396"/>
                  </a:lnTo>
                  <a:lnTo>
                    <a:pt x="8215" y="21295"/>
                  </a:lnTo>
                  <a:lnTo>
                    <a:pt x="8745" y="21092"/>
                  </a:lnTo>
                  <a:lnTo>
                    <a:pt x="9275" y="20991"/>
                  </a:lnTo>
                  <a:lnTo>
                    <a:pt x="9673" y="20585"/>
                  </a:lnTo>
                  <a:lnTo>
                    <a:pt x="9805" y="20484"/>
                  </a:lnTo>
                  <a:lnTo>
                    <a:pt x="10335" y="20078"/>
                  </a:lnTo>
                  <a:lnTo>
                    <a:pt x="10733" y="19673"/>
                  </a:lnTo>
                  <a:lnTo>
                    <a:pt x="11263" y="19267"/>
                  </a:lnTo>
                  <a:lnTo>
                    <a:pt x="11528" y="18963"/>
                  </a:lnTo>
                  <a:lnTo>
                    <a:pt x="11793" y="18456"/>
                  </a:lnTo>
                  <a:lnTo>
                    <a:pt x="12191" y="18050"/>
                  </a:lnTo>
                  <a:lnTo>
                    <a:pt x="12588" y="17543"/>
                  </a:lnTo>
                  <a:lnTo>
                    <a:pt x="12721" y="17138"/>
                  </a:lnTo>
                  <a:lnTo>
                    <a:pt x="12986" y="16630"/>
                  </a:lnTo>
                  <a:lnTo>
                    <a:pt x="13118" y="16123"/>
                  </a:lnTo>
                  <a:lnTo>
                    <a:pt x="13251" y="15616"/>
                  </a:lnTo>
                  <a:lnTo>
                    <a:pt x="13251" y="15413"/>
                  </a:lnTo>
                  <a:lnTo>
                    <a:pt x="13251" y="15211"/>
                  </a:lnTo>
                  <a:lnTo>
                    <a:pt x="13383" y="15008"/>
                  </a:lnTo>
                  <a:lnTo>
                    <a:pt x="13383" y="14805"/>
                  </a:lnTo>
                  <a:lnTo>
                    <a:pt x="13516" y="14602"/>
                  </a:lnTo>
                  <a:lnTo>
                    <a:pt x="13516" y="14298"/>
                  </a:lnTo>
                  <a:lnTo>
                    <a:pt x="13648" y="14095"/>
                  </a:lnTo>
                  <a:lnTo>
                    <a:pt x="13648" y="13892"/>
                  </a:lnTo>
                  <a:lnTo>
                    <a:pt x="13781" y="13689"/>
                  </a:lnTo>
                  <a:lnTo>
                    <a:pt x="13781" y="13487"/>
                  </a:lnTo>
                  <a:lnTo>
                    <a:pt x="13648" y="13284"/>
                  </a:lnTo>
                  <a:lnTo>
                    <a:pt x="13781" y="12980"/>
                  </a:lnTo>
                  <a:lnTo>
                    <a:pt x="13781" y="12777"/>
                  </a:lnTo>
                  <a:lnTo>
                    <a:pt x="13781" y="12472"/>
                  </a:lnTo>
                  <a:lnTo>
                    <a:pt x="13913" y="12270"/>
                  </a:lnTo>
                  <a:lnTo>
                    <a:pt x="13781" y="12168"/>
                  </a:lnTo>
                  <a:lnTo>
                    <a:pt x="13781" y="11864"/>
                  </a:lnTo>
                  <a:lnTo>
                    <a:pt x="13781" y="11661"/>
                  </a:lnTo>
                  <a:lnTo>
                    <a:pt x="13781" y="11357"/>
                  </a:lnTo>
                  <a:lnTo>
                    <a:pt x="13781" y="11154"/>
                  </a:lnTo>
                  <a:lnTo>
                    <a:pt x="13781" y="10850"/>
                  </a:lnTo>
                  <a:lnTo>
                    <a:pt x="13648" y="10546"/>
                  </a:lnTo>
                  <a:lnTo>
                    <a:pt x="13781" y="10242"/>
                  </a:lnTo>
                  <a:lnTo>
                    <a:pt x="13648" y="10140"/>
                  </a:lnTo>
                  <a:lnTo>
                    <a:pt x="13516" y="9937"/>
                  </a:lnTo>
                  <a:lnTo>
                    <a:pt x="13516" y="9735"/>
                  </a:lnTo>
                  <a:lnTo>
                    <a:pt x="13516" y="9430"/>
                  </a:lnTo>
                  <a:lnTo>
                    <a:pt x="13383" y="9126"/>
                  </a:lnTo>
                  <a:lnTo>
                    <a:pt x="13383" y="8923"/>
                  </a:lnTo>
                  <a:lnTo>
                    <a:pt x="13251" y="8518"/>
                  </a:lnTo>
                  <a:lnTo>
                    <a:pt x="13251" y="8416"/>
                  </a:lnTo>
                  <a:lnTo>
                    <a:pt x="13118" y="8112"/>
                  </a:lnTo>
                  <a:lnTo>
                    <a:pt x="13118" y="8011"/>
                  </a:lnTo>
                  <a:lnTo>
                    <a:pt x="13251" y="7808"/>
                  </a:lnTo>
                  <a:lnTo>
                    <a:pt x="13251" y="7605"/>
                  </a:lnTo>
                  <a:lnTo>
                    <a:pt x="13251" y="7301"/>
                  </a:lnTo>
                  <a:lnTo>
                    <a:pt x="13251" y="7098"/>
                  </a:lnTo>
                  <a:lnTo>
                    <a:pt x="13383" y="6794"/>
                  </a:lnTo>
                  <a:lnTo>
                    <a:pt x="13383" y="6692"/>
                  </a:lnTo>
                  <a:lnTo>
                    <a:pt x="13648" y="6388"/>
                  </a:lnTo>
                  <a:lnTo>
                    <a:pt x="13648" y="6084"/>
                  </a:lnTo>
                  <a:lnTo>
                    <a:pt x="13781" y="5881"/>
                  </a:lnTo>
                  <a:lnTo>
                    <a:pt x="13781" y="5678"/>
                  </a:lnTo>
                  <a:lnTo>
                    <a:pt x="13913" y="5475"/>
                  </a:lnTo>
                  <a:lnTo>
                    <a:pt x="14046" y="5171"/>
                  </a:lnTo>
                  <a:lnTo>
                    <a:pt x="14178" y="5070"/>
                  </a:lnTo>
                  <a:lnTo>
                    <a:pt x="14311" y="4968"/>
                  </a:lnTo>
                  <a:lnTo>
                    <a:pt x="14443" y="476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pPr fontAlgn="base"/>
              <a:endParaRPr lang="en-US" sz="115" strike="noStrike" noProof="1"/>
            </a:p>
          </p:txBody>
        </p:sp>
      </p:grpSp>
      <p:sp>
        <p:nvSpPr>
          <p:cNvPr id="1027" name="未知"/>
          <p:cNvSpPr>
            <a:spLocks noChangeAspect="1"/>
          </p:cNvSpPr>
          <p:nvPr/>
        </p:nvSpPr>
        <p:spPr>
          <a:xfrm>
            <a:off x="2840038" y="4749800"/>
            <a:ext cx="9351963" cy="2135188"/>
          </a:xfrm>
          <a:custGeom>
            <a:avLst/>
            <a:gdLst/>
            <a:ahLst/>
            <a:cxnLst>
              <a:cxn ang="0">
                <a:pos x="0" y="2115714"/>
              </a:cxn>
              <a:cxn ang="0">
                <a:pos x="7013575" y="0"/>
              </a:cxn>
              <a:cxn ang="0">
                <a:pos x="7013575" y="2135188"/>
              </a:cxn>
              <a:cxn ang="0">
                <a:pos x="0" y="2115714"/>
              </a:cxn>
            </a:cxnLst>
            <a:rect l="0" t="0" r="0" b="0"/>
            <a:pathLst>
              <a:path w="21600" h="21600">
                <a:moveTo>
                  <a:pt x="0" y="21403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403"/>
                </a:lnTo>
              </a:path>
            </a:pathLst>
          </a:custGeom>
          <a:solidFill>
            <a:schemeClr val="folHlink">
              <a:alpha val="100000"/>
            </a:schemeClr>
          </a:solidFill>
          <a:ln w="9525">
            <a:noFill/>
          </a:ln>
        </p:spPr>
        <p:txBody>
          <a:bodyPr/>
          <a:lstStyle/>
          <a:p>
            <a:pPr fontAlgn="base"/>
            <a:endParaRPr lang="en-US" sz="115" strike="noStrike" noProof="1"/>
          </a:p>
        </p:txBody>
      </p:sp>
      <p:sp>
        <p:nvSpPr>
          <p:cNvPr id="2061" name="Rectangle 1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2062" name="Rectangle 14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2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5DAA806-5A7E-406E-A257-80DDCBE4C368}" type="datetimeFigureOut">
              <a:rPr kumimoji="0" lang="en-US" sz="142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4/30/2026</a:t>
            </a:fld>
            <a:endParaRPr kumimoji="0" lang="en-US" sz="142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38000"/>
                      <a:lumOff val="62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2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38000"/>
                      <a:lumOff val="62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fontAlgn="base">
              <a:buNone/>
            </a:pPr>
            <a:fld id="{9A0DB2DC-4C9A-4742-B13C-FB6460FD3503}" type="slidenum">
              <a:rPr lang="en-US" strike="noStrike" noProof="1" dirty="0">
                <a:latin typeface="Century Gothic" panose="020B0502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entury Gothic" panose="020B0502020202020204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3" y="274638"/>
            <a:ext cx="10972800" cy="1143000"/>
          </a:xfrm>
          <a:prstGeom prst="rect">
            <a:avLst/>
          </a:prstGeom>
        </p:spPr>
        <p:txBody>
          <a:bodyPr vert="horz" lIns="108241" tIns="54119" rIns="108241" bIns="541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600200"/>
            <a:ext cx="10972800" cy="4525963"/>
          </a:xfrm>
          <a:prstGeom prst="rect">
            <a:avLst/>
          </a:prstGeom>
        </p:spPr>
        <p:txBody>
          <a:bodyPr vert="horz" lIns="108241" tIns="54119" rIns="108241" bIns="541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108241" tIns="54119" rIns="108241" bIns="54119" rtlCol="0" anchor="ctr"/>
          <a:lstStyle>
            <a:lvl1pPr algn="l">
              <a:defRPr sz="11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24F45-2C35-4FE5-86E8-A5A6A032B22E}" type="datetimeFigureOut">
              <a:rPr lang="hr-HR" smtClean="0"/>
              <a:t>30.4.2026.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0"/>
            <a:ext cx="3860800" cy="365125"/>
          </a:xfrm>
          <a:prstGeom prst="rect">
            <a:avLst/>
          </a:prstGeom>
        </p:spPr>
        <p:txBody>
          <a:bodyPr vert="horz" lIns="108241" tIns="54119" rIns="108241" bIns="54119" rtlCol="0" anchor="ctr"/>
          <a:lstStyle>
            <a:lvl1pPr algn="ctr">
              <a:defRPr sz="11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108241" tIns="54119" rIns="108241" bIns="54119" rtlCol="0" anchor="ctr"/>
          <a:lstStyle>
            <a:lvl1pPr algn="r">
              <a:defRPr sz="11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BFAE6-BF54-4B33-A32F-CC4669E376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5902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202" rtl="0" eaLnBrk="1" latinLnBrk="0" hangingPunct="1">
        <a:spcBef>
          <a:spcPct val="0"/>
        </a:spcBef>
        <a:buNone/>
        <a:defRPr sz="43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7" indent="-342827" algn="l" defTabSz="91420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9" kern="1200">
          <a:solidFill>
            <a:schemeClr val="tx1"/>
          </a:solidFill>
          <a:latin typeface="+mn-lt"/>
          <a:ea typeface="+mn-ea"/>
          <a:cs typeface="+mn-cs"/>
        </a:defRPr>
      </a:lvl1pPr>
      <a:lvl2pPr marL="742789" indent="-285688" algn="l" defTabSz="914202" rtl="0" eaLnBrk="1" latinLnBrk="0" hangingPunct="1">
        <a:spcBef>
          <a:spcPct val="20000"/>
        </a:spcBef>
        <a:buFont typeface="Arial" panose="020B0604020202020204" pitchFamily="34" charset="0"/>
        <a:buChar char="–"/>
        <a:defRPr sz="2787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1" indent="-228550" algn="l" defTabSz="9142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65" kern="1200">
          <a:solidFill>
            <a:schemeClr val="tx1"/>
          </a:solidFill>
          <a:latin typeface="+mn-lt"/>
          <a:ea typeface="+mn-ea"/>
          <a:cs typeface="+mn-cs"/>
        </a:defRPr>
      </a:lvl3pPr>
      <a:lvl4pPr marL="1599852" indent="-228550" algn="l" defTabSz="914202" rtl="0" eaLnBrk="1" latinLnBrk="0" hangingPunct="1">
        <a:spcBef>
          <a:spcPct val="20000"/>
        </a:spcBef>
        <a:buFont typeface="Arial" panose="020B0604020202020204" pitchFamily="34" charset="0"/>
        <a:buChar char="–"/>
        <a:defRPr sz="202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52" indent="-228550" algn="l" defTabSz="914202" rtl="0" eaLnBrk="1" latinLnBrk="0" hangingPunct="1">
        <a:spcBef>
          <a:spcPct val="20000"/>
        </a:spcBef>
        <a:buFont typeface="Arial" panose="020B0604020202020204" pitchFamily="34" charset="0"/>
        <a:buChar char="»"/>
        <a:defRPr sz="202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53" indent="-228550" algn="l" defTabSz="9142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7" kern="1200">
          <a:solidFill>
            <a:schemeClr val="tx1"/>
          </a:solidFill>
          <a:latin typeface="+mn-lt"/>
          <a:ea typeface="+mn-ea"/>
          <a:cs typeface="+mn-cs"/>
        </a:defRPr>
      </a:lvl6pPr>
      <a:lvl7pPr marL="2971153" indent="-228550" algn="l" defTabSz="9142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7" kern="1200">
          <a:solidFill>
            <a:schemeClr val="tx1"/>
          </a:solidFill>
          <a:latin typeface="+mn-lt"/>
          <a:ea typeface="+mn-ea"/>
          <a:cs typeface="+mn-cs"/>
        </a:defRPr>
      </a:lvl7pPr>
      <a:lvl8pPr marL="3428254" indent="-228550" algn="l" defTabSz="9142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7" kern="1200">
          <a:solidFill>
            <a:schemeClr val="tx1"/>
          </a:solidFill>
          <a:latin typeface="+mn-lt"/>
          <a:ea typeface="+mn-ea"/>
          <a:cs typeface="+mn-cs"/>
        </a:defRPr>
      </a:lvl8pPr>
      <a:lvl9pPr marL="3885355" indent="-228550" algn="l" defTabSz="9142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202" rtl="0" eaLnBrk="1" latinLnBrk="0" hangingPunct="1">
        <a:defRPr sz="1774" kern="1200">
          <a:solidFill>
            <a:schemeClr val="tx1"/>
          </a:solidFill>
          <a:latin typeface="+mn-lt"/>
          <a:ea typeface="+mn-ea"/>
          <a:cs typeface="+mn-cs"/>
        </a:defRPr>
      </a:lvl1pPr>
      <a:lvl2pPr marL="457100" algn="l" defTabSz="914202" rtl="0" eaLnBrk="1" latinLnBrk="0" hangingPunct="1">
        <a:defRPr sz="1774" kern="1200">
          <a:solidFill>
            <a:schemeClr val="tx1"/>
          </a:solidFill>
          <a:latin typeface="+mn-lt"/>
          <a:ea typeface="+mn-ea"/>
          <a:cs typeface="+mn-cs"/>
        </a:defRPr>
      </a:lvl2pPr>
      <a:lvl3pPr marL="914202" algn="l" defTabSz="914202" rtl="0" eaLnBrk="1" latinLnBrk="0" hangingPunct="1">
        <a:defRPr sz="1774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1" algn="l" defTabSz="914202" rtl="0" eaLnBrk="1" latinLnBrk="0" hangingPunct="1">
        <a:defRPr sz="1774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2" algn="l" defTabSz="914202" rtl="0" eaLnBrk="1" latinLnBrk="0" hangingPunct="1">
        <a:defRPr sz="1774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3" algn="l" defTabSz="914202" rtl="0" eaLnBrk="1" latinLnBrk="0" hangingPunct="1">
        <a:defRPr sz="1774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4" algn="l" defTabSz="914202" rtl="0" eaLnBrk="1" latinLnBrk="0" hangingPunct="1">
        <a:defRPr sz="1774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5" algn="l" defTabSz="914202" rtl="0" eaLnBrk="1" latinLnBrk="0" hangingPunct="1">
        <a:defRPr sz="1774" kern="1200">
          <a:solidFill>
            <a:schemeClr val="tx1"/>
          </a:solidFill>
          <a:latin typeface="+mn-lt"/>
          <a:ea typeface="+mn-ea"/>
          <a:cs typeface="+mn-cs"/>
        </a:defRPr>
      </a:lvl8pPr>
      <a:lvl9pPr marL="3656804" algn="l" defTabSz="914202" rtl="0" eaLnBrk="1" latinLnBrk="0" hangingPunct="1">
        <a:defRPr sz="177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0" y="260350"/>
            <a:ext cx="3627438" cy="1247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7" name="TekstniOkvir 5"/>
          <p:cNvSpPr txBox="1"/>
          <p:nvPr/>
        </p:nvSpPr>
        <p:spPr>
          <a:xfrm>
            <a:off x="191344" y="1988840"/>
            <a:ext cx="12000656" cy="464056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marR="0" defTabSz="457200" eaLnBrk="0" hangingPunct="0">
              <a:buClrTx/>
              <a:buSzTx/>
              <a:buFontTx/>
              <a:buNone/>
            </a:pPr>
            <a:r>
              <a:rPr lang="en-US" sz="4800" b="1" dirty="0" err="1">
                <a:effectLst/>
                <a:latin typeface="Arial Black" panose="020B0A040201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Tumačenje</a:t>
            </a:r>
            <a:r>
              <a:rPr lang="en-US" sz="4800" b="1" dirty="0">
                <a:effectLst/>
                <a:latin typeface="Arial Black" panose="020B0A040201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TPAK-a za </a:t>
            </a:r>
            <a:r>
              <a:rPr lang="en-US" sz="4800" b="1" dirty="0" err="1">
                <a:effectLst/>
                <a:latin typeface="Arial Black" panose="020B0A040201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odabir</a:t>
            </a:r>
            <a:r>
              <a:rPr lang="en-US" sz="4800" b="1" dirty="0">
                <a:effectLst/>
                <a:latin typeface="Arial Black" panose="020B0A040201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Arial Black" panose="020B0A040201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optimalnih</a:t>
            </a:r>
            <a:r>
              <a:rPr lang="en-US" sz="4800" b="1" dirty="0">
                <a:effectLst/>
                <a:latin typeface="Arial Black" panose="020B0A040201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Arial Black" panose="020B0A040201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asfaltnih</a:t>
            </a:r>
            <a:r>
              <a:rPr lang="hr-HR" sz="4800" b="1" dirty="0">
                <a:latin typeface="Arial Black" panose="020B0A040201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hr-HR" sz="4800" b="1" dirty="0">
                <a:effectLst/>
                <a:latin typeface="Arial Black" panose="020B0A040201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en-US" sz="4800" b="1" dirty="0" err="1">
                <a:effectLst/>
                <a:latin typeface="Arial Black" panose="020B0A040201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aterijala</a:t>
            </a:r>
            <a:r>
              <a:rPr lang="en-US" sz="4800" b="1" dirty="0">
                <a:effectLst/>
                <a:latin typeface="Arial Black" panose="020B0A040201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za </a:t>
            </a:r>
            <a:r>
              <a:rPr lang="en-US" sz="4800" b="1" dirty="0" err="1">
                <a:effectLst/>
                <a:latin typeface="Arial Black" panose="020B0A040201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različite</a:t>
            </a:r>
            <a:r>
              <a:rPr lang="en-US" sz="4800" b="1" dirty="0">
                <a:effectLst/>
                <a:latin typeface="Arial Black" panose="020B0A040201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Arial Black" panose="020B0A040201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kategorije</a:t>
            </a:r>
            <a:r>
              <a:rPr lang="en-US" sz="4800" b="1" dirty="0">
                <a:effectLst/>
                <a:latin typeface="Arial Black" panose="020B0A040201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cesta</a:t>
            </a:r>
            <a:r>
              <a:rPr lang="hr-HR" sz="4800" b="1" dirty="0">
                <a:effectLst/>
                <a:latin typeface="Arial Black" panose="020B0A040201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R="0" defTabSz="457200" eaLnBrk="0" hangingPunct="0">
              <a:buClrTx/>
              <a:buSzTx/>
              <a:buFontTx/>
              <a:buNone/>
            </a:pPr>
            <a:endParaRPr kumimoji="0" lang="hr-HR" altLang="sr-Latn-RS" sz="3200" b="1" kern="1200" cap="none" spc="0" normalizeH="0" baseline="0" noProof="1">
              <a:latin typeface="Arial Black" panose="020B0A04020102020204" charset="0"/>
              <a:ea typeface="+mn-ea"/>
              <a:cs typeface="Arial Black" panose="020B0A04020102020204" charset="0"/>
            </a:endParaRPr>
          </a:p>
          <a:p>
            <a:pPr marR="0" defTabSz="457200" eaLnBrk="0" hangingPunct="0">
              <a:buClrTx/>
              <a:buSzTx/>
              <a:buFontTx/>
              <a:buNone/>
            </a:pPr>
            <a:r>
              <a:rPr kumimoji="0" lang="hr-HR" altLang="sr-Latn-RS" sz="3600" b="1" kern="1200" cap="none" spc="0" normalizeH="0" baseline="0" noProof="1">
                <a:latin typeface="Arial Black" panose="020B0A04020102020204" charset="0"/>
                <a:ea typeface="+mn-ea"/>
                <a:cs typeface="Arial Black" panose="020B0A04020102020204" charset="0"/>
              </a:rPr>
              <a:t>Goran Grubješić, Institut IGH d.d.</a:t>
            </a:r>
            <a:endParaRPr kumimoji="0" lang="hr-HR" altLang="sr-Latn-RS" sz="1600" b="1" kern="1200" cap="none" spc="0" normalizeH="0" baseline="0" noProof="1">
              <a:latin typeface="Arial Black" panose="020B0A04020102020204" charset="0"/>
              <a:ea typeface="+mn-ea"/>
              <a:cs typeface="Arial Black" panose="020B0A04020102020204" charset="0"/>
            </a:endParaRPr>
          </a:p>
          <a:p>
            <a:pPr marR="0" algn="ctr" defTabSz="457200" eaLnBrk="0" hangingPunct="0">
              <a:buClrTx/>
              <a:buSzTx/>
              <a:buFontTx/>
              <a:buNone/>
            </a:pPr>
            <a:endParaRPr kumimoji="0" lang="hr-HR" altLang="sr-Latn-RS" sz="1600" b="1" kern="1200" cap="none" spc="0" normalizeH="0" baseline="0" noProof="1">
              <a:latin typeface="Arial Black" panose="020B0A04020102020204" charset="0"/>
              <a:ea typeface="+mn-ea"/>
              <a:cs typeface="Arial Black" panose="020B0A04020102020204" charset="0"/>
            </a:endParaRPr>
          </a:p>
          <a:p>
            <a:pPr marR="0" algn="ctr" defTabSz="457200" eaLnBrk="0" hangingPunct="0">
              <a:buClrTx/>
              <a:buSzTx/>
              <a:buFontTx/>
              <a:buNone/>
            </a:pPr>
            <a:endParaRPr lang="hr-HR" altLang="sr-Latn-RS" sz="1600" b="1" noProof="1">
              <a:latin typeface="Arial Black" panose="020B0A04020102020204" charset="0"/>
              <a:cs typeface="Arial Black" panose="020B0A04020102020204" charset="0"/>
            </a:endParaRPr>
          </a:p>
          <a:p>
            <a:pPr marR="0" algn="ctr" defTabSz="457200" eaLnBrk="0" hangingPunct="0">
              <a:buClrTx/>
              <a:buSzTx/>
              <a:buFontTx/>
              <a:buNone/>
            </a:pPr>
            <a:endParaRPr kumimoji="0" lang="hr-HR" altLang="sr-Latn-RS" sz="1200" b="1" kern="1200" cap="none" spc="0" normalizeH="0" baseline="0" noProof="1">
              <a:latin typeface="Arial Black" panose="020B0A04020102020204" charset="0"/>
              <a:ea typeface="+mn-ea"/>
              <a:cs typeface="Arial Black" panose="020B0A04020102020204" charset="0"/>
            </a:endParaRPr>
          </a:p>
          <a:p>
            <a:pPr marR="0" algn="ctr" defTabSz="457200" eaLnBrk="0" hangingPunct="0">
              <a:buClrTx/>
              <a:buSzTx/>
              <a:buFontTx/>
              <a:buNone/>
            </a:pPr>
            <a:endParaRPr kumimoji="0" lang="hr-HR" altLang="sr-Latn-RS" sz="1600" b="1" kern="1200" cap="none" spc="0" normalizeH="0" baseline="0" noProof="1">
              <a:latin typeface="Arial Black" panose="020B0A04020102020204" charset="0"/>
              <a:ea typeface="+mn-ea"/>
              <a:cs typeface="Arial Black" panose="020B0A04020102020204" charset="0"/>
            </a:endParaRPr>
          </a:p>
          <a:p>
            <a:pPr marR="0" algn="ctr" defTabSz="457200" eaLnBrk="0" hangingPunct="0">
              <a:buClrTx/>
              <a:buSzTx/>
              <a:buFontTx/>
              <a:buNone/>
            </a:pPr>
            <a:r>
              <a:rPr kumimoji="0" lang="hr-HR" altLang="sr-Latn-RS" sz="1600" b="1" kern="1200" cap="none" spc="0" normalizeH="0" baseline="0" noProof="1">
                <a:latin typeface="Arial Black" panose="020B0A04020102020204" charset="0"/>
                <a:ea typeface="+mn-ea"/>
                <a:cs typeface="Arial Black" panose="020B0A04020102020204" charset="0"/>
              </a:rPr>
              <a:t>Seminar - Projektiranje asfaltnih kolnika, Zagreb, 21.04.2026.</a:t>
            </a:r>
            <a:endParaRPr kumimoji="0" lang="hr-HR" altLang="sr-Latn-RS" sz="6600" b="1" kern="1200" cap="none" spc="0" normalizeH="0" baseline="0" noProof="1">
              <a:latin typeface="Arial Black" panose="020B0A04020102020204" charset="0"/>
              <a:ea typeface="+mn-ea"/>
              <a:cs typeface="Arial Black" panose="020B0A04020102020204" charset="0"/>
            </a:endParaRPr>
          </a:p>
          <a:p>
            <a:pPr marR="0" defTabSz="457200" eaLnBrk="0" hangingPunct="0">
              <a:buClrTx/>
              <a:buSzTx/>
              <a:buFontTx/>
              <a:buNone/>
            </a:pPr>
            <a:endParaRPr kumimoji="0" lang="hr-HR" altLang="sr-Latn-RS" sz="2705" b="1" kern="1200" cap="none" spc="0" normalizeH="0" baseline="0" noProof="1">
              <a:latin typeface="Arial Black" panose="020B0A04020102020204" charset="0"/>
              <a:ea typeface="+mn-ea"/>
              <a:cs typeface="Arial Black" panose="020B0A04020102020204" charset="0"/>
            </a:endParaRPr>
          </a:p>
          <a:p>
            <a:pPr marR="0" defTabSz="457200" eaLnBrk="0" hangingPunct="0">
              <a:buClrTx/>
              <a:buSzTx/>
              <a:buFontTx/>
              <a:buNone/>
            </a:pPr>
            <a:endParaRPr kumimoji="0" lang="hr-HR" altLang="sr-Latn-RS" sz="2705" b="1" kern="1200" cap="none" spc="0" normalizeH="0" baseline="0" noProof="1">
              <a:latin typeface="Arial Black" panose="020B0A04020102020204" charset="0"/>
              <a:ea typeface="+mn-ea"/>
              <a:cs typeface="Arial Black" panose="020B0A04020102020204" charset="0"/>
            </a:endParaRPr>
          </a:p>
          <a:p>
            <a:pPr marR="0" algn="ctr" defTabSz="457200" eaLnBrk="0" hangingPunct="0">
              <a:buClrTx/>
              <a:buSzTx/>
              <a:buFontTx/>
              <a:buNone/>
            </a:pPr>
            <a:endParaRPr kumimoji="0" lang="hr-HR" altLang="sr-Latn-RS" sz="2250" b="1" kern="1200" cap="none" spc="0" normalizeH="0" baseline="0" noProof="1">
              <a:latin typeface="Arial Black" panose="020B0A04020102020204" charset="0"/>
              <a:ea typeface="+mn-ea"/>
              <a:cs typeface="Arial Black" panose="020B0A04020102020204" charset="0"/>
            </a:endParaRPr>
          </a:p>
          <a:p>
            <a:pPr marR="0" algn="ctr" defTabSz="457200" eaLnBrk="0" hangingPunct="0">
              <a:buClrTx/>
              <a:buSzTx/>
              <a:buFontTx/>
              <a:buNone/>
            </a:pPr>
            <a:endParaRPr kumimoji="0" lang="hr-HR" altLang="sr-Latn-RS" sz="2250" b="1" kern="1200" cap="none" spc="0" normalizeH="0" baseline="0" noProof="1">
              <a:latin typeface="Arial Black" panose="020B0A04020102020204" charset="0"/>
              <a:ea typeface="+mn-ea"/>
              <a:cs typeface="Arial Black" panose="020B0A04020102020204" charset="0"/>
            </a:endParaRPr>
          </a:p>
        </p:txBody>
      </p:sp>
      <p:pic>
        <p:nvPicPr>
          <p:cNvPr id="2" name="Picture 2" descr="C:\Users\ggrubjesic\Desktop\Obrasci - korisni\IGH glavni logo.jpg">
            <a:extLst>
              <a:ext uri="{FF2B5EF4-FFF2-40B4-BE49-F238E27FC236}">
                <a16:creationId xmlns:a16="http://schemas.microsoft.com/office/drawing/2014/main" id="{DC7CCFBB-A118-21F8-1B39-C6C679CCA5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27359" r="15456" b="28121"/>
          <a:stretch/>
        </p:blipFill>
        <p:spPr bwMode="auto">
          <a:xfrm>
            <a:off x="9302504" y="295057"/>
            <a:ext cx="2547439" cy="122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EFD81C6-C371-AF21-5D92-16208CD3E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83B9E11-732B-3828-E146-DD93D0788202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642CFAE7-A808-B7F3-44E8-D177EDA3D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86A54B8E-0821-68E7-55EC-7670E5061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70559"/>
            <a:ext cx="8759201" cy="4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TEHNIČKA KATEGORIZACIJA JAVNIH CESTA (ŽUC)</a:t>
            </a:r>
            <a:endParaRPr lang="it-IT" altLang="sr-Latn-RS" sz="3716" b="1" baseline="30000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50520C-C99A-D8C5-FE58-9BD61DAFBBA2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080087-85F2-060E-1A74-1A1A9EA36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1259717"/>
            <a:ext cx="5591175" cy="1866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AD4A83-5F03-C8AA-977C-D44943C68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952" y="3531153"/>
            <a:ext cx="6202531" cy="7391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8C2CAC-100E-4A91-6527-EEA5B587D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008" y="4263992"/>
            <a:ext cx="4810125" cy="1866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6E1496-FF8E-0D27-C49E-008EC12D4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408" y="3643939"/>
            <a:ext cx="4679304" cy="24813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546D9A-B009-2446-04F4-95A48DF64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1783" y="1128764"/>
            <a:ext cx="4515086" cy="241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89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9887886-941A-04F0-E695-F37D26B6B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9C3D585-E51F-AE72-D1E5-12875D471D30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1CAFE1D9-8585-6F85-0E3F-B2D2481B7B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520A9082-CF68-F70E-D51A-7928A4AB5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70559"/>
            <a:ext cx="8759201" cy="4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TEHNIČKI PROPIS – PROIZVODI ZA ASFALTNI KOLNIK:</a:t>
            </a:r>
            <a:endParaRPr lang="it-IT" altLang="sr-Latn-RS" sz="3716" b="1" baseline="30000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BBAF80-7E2B-3A6B-88FC-818178027C4C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42EEEA27-A169-C486-D7F8-E05A84950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440" y="798320"/>
            <a:ext cx="9621838" cy="57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205" tIns="60601" rIns="121205" bIns="60601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vi-VN" altLang="sr-Latn-RS" sz="3600" b="1" baseline="30000" dirty="0">
                <a:latin typeface="Arial" charset="0"/>
                <a:cs typeface="Arial" charset="0"/>
              </a:rPr>
              <a:t>Prilog A – Bitumenske mješavine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vi-VN" altLang="sr-Latn-RS" sz="3600" baseline="30000" dirty="0">
                <a:latin typeface="Arial" charset="0"/>
                <a:cs typeface="Arial" charset="0"/>
              </a:rPr>
              <a:t>Prilog B – Površinske obrade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vi-VN" altLang="sr-Latn-RS" sz="3600" baseline="30000" dirty="0">
                <a:latin typeface="Arial" charset="0"/>
                <a:cs typeface="Arial" charset="0"/>
              </a:rPr>
              <a:t>Prilog C – Tankoslojne asfaltne prevlake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vi-VN" altLang="sr-Latn-RS" sz="3600" b="1" baseline="30000" dirty="0">
                <a:latin typeface="Arial" charset="0"/>
                <a:cs typeface="Arial" charset="0"/>
              </a:rPr>
              <a:t>Prilog D – Agregat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vi-VN" altLang="sr-Latn-RS" sz="3600" b="1" baseline="30000" dirty="0">
                <a:latin typeface="Arial" charset="0"/>
                <a:cs typeface="Arial" charset="0"/>
              </a:rPr>
              <a:t>Prilog E – Reciklažni asfaltni agregat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vi-VN" altLang="sr-Latn-RS" sz="3600" b="1" baseline="30000" dirty="0">
                <a:latin typeface="Arial" charset="0"/>
                <a:cs typeface="Arial" charset="0"/>
              </a:rPr>
              <a:t>Prilog F – Bitumen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vi-VN" altLang="sr-Latn-RS" sz="3600" baseline="30000" dirty="0">
                <a:latin typeface="Arial" charset="0"/>
                <a:cs typeface="Arial" charset="0"/>
              </a:rPr>
              <a:t>Prilog G – Kationske bitumenske emulzije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vi-VN" altLang="sr-Latn-RS" sz="3600" baseline="30000" dirty="0">
                <a:latin typeface="Arial" charset="0"/>
                <a:cs typeface="Arial" charset="0"/>
              </a:rPr>
              <a:t>Prilog H – Vruće brtvene mase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vi-VN" altLang="sr-Latn-RS" sz="3600" baseline="30000" dirty="0">
                <a:latin typeface="Arial" charset="0"/>
                <a:cs typeface="Arial" charset="0"/>
              </a:rPr>
              <a:t>Prilog I – Premazi za vruće brtvene mase</a:t>
            </a:r>
          </a:p>
        </p:txBody>
      </p:sp>
    </p:spTree>
    <p:extLst>
      <p:ext uri="{BB962C8B-B14F-4D97-AF65-F5344CB8AC3E}">
        <p14:creationId xmlns:p14="http://schemas.microsoft.com/office/powerpoint/2010/main" val="1269029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B04178E-E716-8B78-3552-80EAD2020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FA1F393-DD5C-C565-068D-5363DB556D9C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77CD0BE2-DC66-C82B-C46E-A2ADF1DD33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4FC4AC87-E1BA-0F7C-F79F-75CFC0F0C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70559"/>
            <a:ext cx="8759201" cy="4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TEHNIČKI PROPIS – BITUMENSKE MJEŠAVINE:</a:t>
            </a:r>
            <a:endParaRPr lang="it-IT" altLang="sr-Latn-RS" sz="3716" b="1" baseline="30000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A90AAD-D23D-8988-D448-6B37C05CDE80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BF2B5CA3-D333-7D8A-C864-F760CF0E6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42" y="1772816"/>
            <a:ext cx="984885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205" tIns="60601" rIns="121205" bIns="60601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vi-VN" altLang="sr-Latn-RS" sz="2400" dirty="0">
                <a:latin typeface="Arial" charset="0"/>
                <a:cs typeface="Arial" charset="0"/>
              </a:rPr>
              <a:t>1. asfaltbeton (AC) - HRN EN 13108-1</a:t>
            </a:r>
            <a:endParaRPr lang="en-US" altLang="sr-Latn-RS" sz="2400" dirty="0">
              <a:latin typeface="Arial" charset="0"/>
              <a:cs typeface="Arial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vi-VN" altLang="sr-Latn-RS" sz="2400" dirty="0">
                <a:latin typeface="Arial" charset="0"/>
                <a:cs typeface="Arial" charset="0"/>
              </a:rPr>
              <a:t>2. asfaltbeton za vrlo tanke slojeve (BBTM) - HRN EN 13108-2 </a:t>
            </a:r>
            <a:endParaRPr lang="en-US" altLang="sr-Latn-RS" sz="2400" dirty="0">
              <a:latin typeface="Arial" charset="0"/>
              <a:cs typeface="Arial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vi-VN" altLang="sr-Latn-RS" sz="2400" dirty="0">
                <a:latin typeface="Arial" charset="0"/>
                <a:cs typeface="Arial" charset="0"/>
              </a:rPr>
              <a:t>3. splitmastiksasfalt (SMA) - HRN EN 13108-5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vi-VN" altLang="sr-Latn-RS" sz="2400" dirty="0">
                <a:latin typeface="Arial" charset="0"/>
                <a:cs typeface="Arial" charset="0"/>
              </a:rPr>
              <a:t>4. lijevani asfalt (MA) - HRN EN 13108-6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vi-VN" altLang="sr-Latn-RS" sz="2400" dirty="0">
                <a:latin typeface="Arial" charset="0"/>
                <a:cs typeface="Arial" charset="0"/>
              </a:rPr>
              <a:t>5. porozni asfalt (PA) - HRN EN 13108-7</a:t>
            </a:r>
          </a:p>
        </p:txBody>
      </p:sp>
    </p:spTree>
    <p:extLst>
      <p:ext uri="{BB962C8B-B14F-4D97-AF65-F5344CB8AC3E}">
        <p14:creationId xmlns:p14="http://schemas.microsoft.com/office/powerpoint/2010/main" val="2199828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3B3519C-2173-68C7-786E-661FC1096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90F428C-F18B-5B90-7A43-6417513DB854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0B711A9C-62CA-340C-050E-E59A2CEC49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6809E4-8EB0-2965-27D2-4F2DCB1FDAA2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CAEFD0-F349-83D0-FC98-11085F015CBF}"/>
              </a:ext>
            </a:extLst>
          </p:cNvPr>
          <p:cNvSpPr txBox="1"/>
          <p:nvPr/>
        </p:nvSpPr>
        <p:spPr>
          <a:xfrm>
            <a:off x="4367808" y="1029272"/>
            <a:ext cx="201363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1000"/>
              </a:spcAft>
            </a:pPr>
            <a:r>
              <a:rPr lang="hr-HR" sz="20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AF62F-FB8B-97CC-6F05-419E97013051}"/>
              </a:ext>
            </a:extLst>
          </p:cNvPr>
          <p:cNvSpPr txBox="1"/>
          <p:nvPr/>
        </p:nvSpPr>
        <p:spPr>
          <a:xfrm>
            <a:off x="-7968" y="3996675"/>
            <a:ext cx="3073953" cy="2102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hr-HR" sz="14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hr-HR" sz="14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univerzalac</a:t>
            </a:r>
            <a:r>
              <a:rPr lang="hr-HR" sz="14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hr-HR" sz="14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ekonomičnost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hr-HR" sz="14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jednostavnost ugradnje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hr-HR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sklonost deformacijama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hr-HR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bučnost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hr-HR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površinska svojstva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hr-HR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debljina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Asfalt | Spravljanje Betona">
            <a:extLst>
              <a:ext uri="{FF2B5EF4-FFF2-40B4-BE49-F238E27FC236}">
                <a16:creationId xmlns:a16="http://schemas.microsoft.com/office/drawing/2014/main" id="{DDE3159C-CEA4-2332-FF8E-F036E1962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2023"/>
            <a:ext cx="3096344" cy="206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ggrubjesic\Desktop\20201124_124611.jpg">
            <a:extLst>
              <a:ext uri="{FF2B5EF4-FFF2-40B4-BE49-F238E27FC236}">
                <a16:creationId xmlns:a16="http://schemas.microsoft.com/office/drawing/2014/main" id="{7D86A028-FC12-E626-4017-446741DB4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78" r="61599"/>
          <a:stretch>
            <a:fillRect/>
          </a:stretch>
        </p:blipFill>
        <p:spPr bwMode="auto">
          <a:xfrm>
            <a:off x="3094780" y="1693563"/>
            <a:ext cx="3096344" cy="206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670A92-D0BF-C026-3941-9C1FBC85258C}"/>
              </a:ext>
            </a:extLst>
          </p:cNvPr>
          <p:cNvSpPr txBox="1"/>
          <p:nvPr/>
        </p:nvSpPr>
        <p:spPr>
          <a:xfrm>
            <a:off x="2981382" y="4005556"/>
            <a:ext cx="3073953" cy="2085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otpornost</a:t>
            </a:r>
            <a:r>
              <a:rPr lang="en-US" sz="1400" dirty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1400" dirty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trajne</a:t>
            </a:r>
            <a:r>
              <a:rPr lang="en-US" sz="1400" dirty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deformacije</a:t>
            </a:r>
            <a:endParaRPr lang="en-US" sz="1400" dirty="0">
              <a:solidFill>
                <a:srgbClr val="00B05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trajnost</a:t>
            </a:r>
            <a:r>
              <a:rPr lang="en-US" sz="1400" dirty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400" dirty="0" err="1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mastiks</a:t>
            </a:r>
            <a:r>
              <a:rPr lang="en-US" sz="1400" dirty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otpornost</a:t>
            </a:r>
            <a:r>
              <a:rPr lang="en-US" sz="1400" dirty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1400" dirty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zamor</a:t>
            </a:r>
            <a:r>
              <a:rPr lang="en-US" sz="1400" dirty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n-US" sz="1400" dirty="0" err="1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niske</a:t>
            </a:r>
            <a:r>
              <a:rPr lang="en-US" sz="1400" dirty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temp.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poboljšanje</a:t>
            </a:r>
            <a:r>
              <a:rPr lang="en-US" sz="1400" dirty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hvatljivosti</a:t>
            </a:r>
            <a:endParaRPr lang="en-US" sz="1400" dirty="0">
              <a:solidFill>
                <a:srgbClr val="00B05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snižavanje</a:t>
            </a:r>
            <a:r>
              <a:rPr lang="en-US" sz="1400" dirty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buke</a:t>
            </a:r>
            <a:endParaRPr lang="hr-HR" sz="1400" dirty="0">
              <a:solidFill>
                <a:srgbClr val="00B05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hr-HR" sz="14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cijena / prirodni resursi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hr-HR" sz="14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nema ručne ugradnje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hr-HR" sz="14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izbijanje veziva</a:t>
            </a:r>
            <a:endParaRPr lang="hr-HR" sz="1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The Year of Porous Asphalt: Salem, Oregon Proves Trend -- Water-absorbing  Pavement is Vogue in 2012">
            <a:extLst>
              <a:ext uri="{FF2B5EF4-FFF2-40B4-BE49-F238E27FC236}">
                <a16:creationId xmlns:a16="http://schemas.microsoft.com/office/drawing/2014/main" id="{12CFCCD3-BF5C-AB6A-CFBE-0B2CE0265B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6" r="27263" b="17902"/>
          <a:stretch>
            <a:fillRect/>
          </a:stretch>
        </p:blipFill>
        <p:spPr bwMode="auto">
          <a:xfrm>
            <a:off x="9038037" y="1692542"/>
            <a:ext cx="3153963" cy="205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DF060F-638D-6BC2-15A0-779746C5A3D4}"/>
              </a:ext>
            </a:extLst>
          </p:cNvPr>
          <p:cNvSpPr txBox="1"/>
          <p:nvPr/>
        </p:nvSpPr>
        <p:spPr>
          <a:xfrm>
            <a:off x="6098501" y="4016910"/>
            <a:ext cx="3073953" cy="1577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poboljšanje</a:t>
            </a:r>
            <a:r>
              <a:rPr lang="en-US" sz="1400" dirty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hvatljivosti</a:t>
            </a:r>
            <a:endParaRPr lang="en-US" sz="1400" dirty="0">
              <a:solidFill>
                <a:srgbClr val="00B05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hr-HR" sz="1400" dirty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lako </a:t>
            </a:r>
            <a:r>
              <a:rPr lang="hr-HR" sz="1400" dirty="0" err="1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ugradljiv</a:t>
            </a:r>
            <a:endParaRPr lang="en-US" sz="1400" dirty="0">
              <a:solidFill>
                <a:srgbClr val="00B05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snižavanje</a:t>
            </a:r>
            <a:r>
              <a:rPr lang="en-US" sz="1400" dirty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buke</a:t>
            </a:r>
            <a:endParaRPr lang="hr-HR" sz="1400" dirty="0">
              <a:solidFill>
                <a:srgbClr val="00B05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hr-HR" sz="1400" dirty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ekonomičan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hr-HR" sz="14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nema ručne ugradnje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hr-HR" sz="14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ne pridonosi nosivosti</a:t>
            </a:r>
            <a:endParaRPr lang="hr-HR" sz="1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13F035-916A-06D3-2452-C42289992010}"/>
              </a:ext>
            </a:extLst>
          </p:cNvPr>
          <p:cNvSpPr txBox="1"/>
          <p:nvPr/>
        </p:nvSpPr>
        <p:spPr>
          <a:xfrm>
            <a:off x="9131017" y="4037145"/>
            <a:ext cx="3073953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hr-HR" sz="1400" dirty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dreniranje</a:t>
            </a:r>
            <a:endParaRPr lang="en-US" sz="1400" dirty="0">
              <a:solidFill>
                <a:srgbClr val="00B05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hr-HR" sz="1400" dirty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snižavanje buke</a:t>
            </a:r>
            <a:endParaRPr lang="en-US" sz="1400" dirty="0">
              <a:solidFill>
                <a:srgbClr val="00B05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hr-HR" sz="1400" dirty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celuloza?</a:t>
            </a:r>
            <a:endParaRPr lang="en-US" sz="1400" dirty="0">
              <a:solidFill>
                <a:srgbClr val="00B05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hr-HR" sz="14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potreba čišćenja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hr-HR" sz="14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manja trajnost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hr-HR" sz="14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projektiranje odvodnje</a:t>
            </a:r>
          </a:p>
          <a:p>
            <a:pPr algn="just">
              <a:spcAft>
                <a:spcPts val="300"/>
              </a:spcAft>
            </a:pP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F160D1D-A76D-CF77-BF58-204C99E40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4" t="37935" r="21963" b="9549"/>
          <a:stretch/>
        </p:blipFill>
        <p:spPr bwMode="auto">
          <a:xfrm rot="5400000">
            <a:off x="6573521" y="1034164"/>
            <a:ext cx="2063836" cy="286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87BE3C-D436-D200-AA0C-B0A7D83D673C}"/>
              </a:ext>
            </a:extLst>
          </p:cNvPr>
          <p:cNvSpPr txBox="1"/>
          <p:nvPr/>
        </p:nvSpPr>
        <p:spPr>
          <a:xfrm>
            <a:off x="696695" y="1018519"/>
            <a:ext cx="201363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1000"/>
              </a:spcAft>
            </a:pPr>
            <a:r>
              <a:rPr lang="hr-HR" sz="200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Asfaltbeton</a:t>
            </a:r>
            <a:endParaRPr lang="hr-HR" sz="2000" dirty="0">
              <a:solidFill>
                <a:srgbClr val="0A0A0A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338521-0622-43F3-4EAF-00F65706FE9A}"/>
              </a:ext>
            </a:extLst>
          </p:cNvPr>
          <p:cNvSpPr txBox="1"/>
          <p:nvPr/>
        </p:nvSpPr>
        <p:spPr>
          <a:xfrm>
            <a:off x="7109134" y="1029272"/>
            <a:ext cx="201363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1000"/>
              </a:spcAft>
            </a:pPr>
            <a:r>
              <a:rPr lang="hr-HR" sz="20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BBTM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66774F-81D0-F491-2DF4-8C5732E5CDFA}"/>
              </a:ext>
            </a:extLst>
          </p:cNvPr>
          <p:cNvSpPr txBox="1"/>
          <p:nvPr/>
        </p:nvSpPr>
        <p:spPr>
          <a:xfrm>
            <a:off x="9912424" y="989584"/>
            <a:ext cx="201363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1000"/>
              </a:spcAft>
            </a:pPr>
            <a:r>
              <a:rPr lang="hr-HR" sz="20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</a:t>
            </a: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91FF4ACC-43E6-51BF-4179-A4EA92F65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70559"/>
            <a:ext cx="8759201" cy="4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TEHNIČKI PROPIS – BITUMENSKE MJEŠAVINE:</a:t>
            </a:r>
            <a:endParaRPr lang="it-IT" altLang="sr-Latn-RS" sz="3716" b="1" baseline="30000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56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  <p:bldP spid="9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5EB41B9-E29C-6C7D-826B-9AB97BD0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659F248-58A1-0C09-B4DE-60B37FE4E54D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1B48B152-95A2-4938-1EF8-FE2E21F0AE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C29E5970-4968-ECB6-5031-90E76E5B4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70559"/>
            <a:ext cx="8759201" cy="4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TEHNIČKI PROPIS – PROIZVODI:</a:t>
            </a:r>
            <a:endParaRPr lang="it-IT" altLang="sr-Latn-RS" sz="3716" b="1" baseline="30000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1A5BE7-4A90-6109-D58F-95388CDDF2D0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53B3A6-CFFC-BBE2-F9AA-15F22B820E3C}"/>
              </a:ext>
            </a:extLst>
          </p:cNvPr>
          <p:cNvSpPr txBox="1"/>
          <p:nvPr/>
        </p:nvSpPr>
        <p:spPr>
          <a:xfrm>
            <a:off x="582340" y="979646"/>
            <a:ext cx="102971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240"/>
              </a:spcAft>
              <a:buNone/>
            </a:pPr>
            <a:r>
              <a:rPr lang="hr-HR" sz="16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Odabir tipova mješavina je već djelomično </a:t>
            </a:r>
            <a:r>
              <a:rPr lang="hr-HR" sz="160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preddefiniran</a:t>
            </a:r>
            <a:r>
              <a:rPr lang="hr-HR" sz="16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 tablicama „J“ TPAK-a!</a:t>
            </a:r>
            <a:endParaRPr lang="hr-HR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A92F35-02DC-2078-1E66-8CC54BDFF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63" y="1442259"/>
            <a:ext cx="8192778" cy="24983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785C86-2CD6-91AA-7AD7-826F23943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704" y="4046852"/>
            <a:ext cx="8007846" cy="22635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E09855-DB08-E659-E363-62200ACF1BE2}"/>
              </a:ext>
            </a:extLst>
          </p:cNvPr>
          <p:cNvSpPr/>
          <p:nvPr/>
        </p:nvSpPr>
        <p:spPr>
          <a:xfrm>
            <a:off x="6240016" y="5229200"/>
            <a:ext cx="504056" cy="6491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1688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8DC5062-A17F-8571-3946-9A896E565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7DDAB7B-3EDB-8EB7-A2FF-314A2366CC10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D6E6584E-C196-1574-E35A-BDFC3FFB0F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7F0026DE-518F-2200-192A-7CFF2EC7A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70559"/>
            <a:ext cx="8759201" cy="4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TEHNIČKI PROPIS – PROIZVODI:</a:t>
            </a:r>
            <a:endParaRPr lang="it-IT" altLang="sr-Latn-RS" sz="3716" b="1" baseline="30000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8C5CF9-D268-4096-F973-91E96C5A45FC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1D4F0D-D1E8-B8E9-FD7A-F7DBFB84F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1052736"/>
            <a:ext cx="8615869" cy="21627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BB9B3A-9897-0B14-FB92-D3E63D46E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915" y="3612615"/>
            <a:ext cx="8618654" cy="23366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180218-E309-1004-443C-CEAA262415D7}"/>
              </a:ext>
            </a:extLst>
          </p:cNvPr>
          <p:cNvSpPr/>
          <p:nvPr/>
        </p:nvSpPr>
        <p:spPr>
          <a:xfrm>
            <a:off x="9624392" y="4725144"/>
            <a:ext cx="1440160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4579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668B801-0C16-C944-58F1-5736805C0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41F9390-1467-2B4D-38B3-5087260E0B9D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4125822A-A26A-201B-B45E-0212B4ADF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13C554D5-FA39-FAF6-E1F2-9CD58314A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70559"/>
            <a:ext cx="8759201" cy="4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TEHNIČKI PROPIS – PROIZVODI:</a:t>
            </a:r>
            <a:endParaRPr lang="it-IT" altLang="sr-Latn-RS" sz="3716" b="1" baseline="30000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79C020-DA20-C99F-4E21-8FC2464776B1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15518E-A9C3-49A3-794E-30DEC025F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88" y="1363956"/>
            <a:ext cx="7319964" cy="11916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2DC438-6CA7-04D7-8139-EF99AEE87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003" y="4459927"/>
            <a:ext cx="7319963" cy="109550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4EF00DD-DFD1-418A-3250-72F0CE2E3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3" t="42444" r="25836" b="14274"/>
          <a:stretch/>
        </p:blipFill>
        <p:spPr bwMode="auto">
          <a:xfrm>
            <a:off x="7680176" y="898572"/>
            <a:ext cx="4277790" cy="246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What are Slurry and Cape Seals? | Pavement Surface Treatment">
            <a:extLst>
              <a:ext uri="{FF2B5EF4-FFF2-40B4-BE49-F238E27FC236}">
                <a16:creationId xmlns:a16="http://schemas.microsoft.com/office/drawing/2014/main" id="{9FFCCB59-53D2-89E4-DED0-3312656A6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105257"/>
            <a:ext cx="3930915" cy="275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786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0D2655E-FFA6-BA67-3D62-39EE10172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F645933-C880-EC3F-D528-47D5C37147F7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C848E4D9-EB63-9881-C5E7-C9D49AD576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4A42506E-34C5-D1E2-23A4-B594FF02F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70559"/>
            <a:ext cx="8759201" cy="4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TEHNIČKI UVJETI, 2015.</a:t>
            </a:r>
            <a:endParaRPr lang="it-IT" altLang="sr-Latn-RS" sz="3716" b="1" baseline="30000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FAD0E7-2FC9-9E05-7E48-E0796751484A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2ECFC53-8F95-94A0-E1A9-3592C41C9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t="5695" r="4513" b="8446"/>
          <a:stretch/>
        </p:blipFill>
        <p:spPr bwMode="auto">
          <a:xfrm>
            <a:off x="9696400" y="133201"/>
            <a:ext cx="2075311" cy="285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14FFA6-A16E-C0BE-D8AA-CDCB9DCBDB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5599"/>
          <a:stretch>
            <a:fillRect/>
          </a:stretch>
        </p:blipFill>
        <p:spPr>
          <a:xfrm>
            <a:off x="543663" y="1125609"/>
            <a:ext cx="5552337" cy="4606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870497-4B3E-1AF8-6D4F-13B8116774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3974"/>
          <a:stretch>
            <a:fillRect/>
          </a:stretch>
        </p:blipFill>
        <p:spPr>
          <a:xfrm>
            <a:off x="6076324" y="3140968"/>
            <a:ext cx="5892458" cy="273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9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AD86F30-564D-807B-8A57-928A78D13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A713603-173B-559E-6BAD-8ABDC86A4456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F0856BC3-6FAB-BFC2-22C1-1F4E80101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883865DB-7396-FF1E-8F38-E7D2C70BB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70559"/>
            <a:ext cx="8759201" cy="4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TEHNIČKI UVJETI, 2015.</a:t>
            </a:r>
            <a:endParaRPr lang="it-IT" altLang="sr-Latn-RS" sz="3716" b="1" baseline="30000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B5CE66-D227-DEFC-B02C-A44E3CF75E39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BEE1C64B-24C8-36F2-8DE7-FEEE8B76B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t="5695" r="4513" b="8446"/>
          <a:stretch/>
        </p:blipFill>
        <p:spPr bwMode="auto">
          <a:xfrm>
            <a:off x="9696400" y="133201"/>
            <a:ext cx="2075311" cy="285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AB5AAA-3D3F-F44A-B13C-FE565930B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982" y="945797"/>
            <a:ext cx="7041571" cy="496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2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D971B21-AFA7-8D46-C2B6-580412926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8C41071-77B2-ACF9-3A73-60D7DC2DC9C5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4E99E870-2176-F26F-2B1C-315C1E9EB3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352B9B31-927C-2091-B904-6B3643D25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70559"/>
            <a:ext cx="8759201" cy="4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AGREGAT</a:t>
            </a:r>
            <a:endParaRPr lang="it-IT" altLang="sr-Latn-RS" sz="3716" b="1" baseline="30000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673A95-5115-E788-F950-B97D0BFC69E1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3B6B5E-F66B-4AAB-6256-9075CE92B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54" y="935834"/>
            <a:ext cx="10009112" cy="40599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931EB8-FFE1-BA70-F32E-6AA75B31F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264" y="1957681"/>
            <a:ext cx="3168352" cy="2037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49CCDA-2224-D457-B6CF-2E8E2939B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264" y="4095807"/>
            <a:ext cx="3168352" cy="226986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E16E91-AD81-6DE7-2013-19801ECB1470}"/>
              </a:ext>
            </a:extLst>
          </p:cNvPr>
          <p:cNvCxnSpPr>
            <a:cxnSpLocks/>
          </p:cNvCxnSpPr>
          <p:nvPr/>
        </p:nvCxnSpPr>
        <p:spPr>
          <a:xfrm>
            <a:off x="466064" y="2204864"/>
            <a:ext cx="18135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90B2C1-A1FC-06DB-E37B-48D0DED41301}"/>
              </a:ext>
            </a:extLst>
          </p:cNvPr>
          <p:cNvCxnSpPr>
            <a:cxnSpLocks/>
          </p:cNvCxnSpPr>
          <p:nvPr/>
        </p:nvCxnSpPr>
        <p:spPr>
          <a:xfrm>
            <a:off x="5270908" y="4934173"/>
            <a:ext cx="1512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86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2090C1E-415D-8334-2CAF-6BC0086EC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7AD47B0-82EA-2312-54B4-9D4FCBCAA436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08E04C16-F78C-1B41-00D1-0447D947C7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45B30D-FE76-87FE-CE1F-91EBA603B311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5443EE2B-09C3-0B18-6245-A01D50003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9691" y="330292"/>
            <a:ext cx="8759201" cy="67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TEHNIČKI PROPIS ZA ASFALTNE</a:t>
            </a:r>
            <a:r>
              <a:rPr lang="en-US" altLang="sr-Latn-RS" sz="3716" b="1" dirty="0">
                <a:solidFill>
                  <a:srgbClr val="004C70"/>
                </a:solidFill>
                <a:latin typeface="Arial" charset="0"/>
                <a:cs typeface="Arial" charset="0"/>
              </a:rPr>
              <a:t> </a:t>
            </a:r>
            <a:r>
              <a:rPr lang="en-US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KOLNIKE, NN 48/2021</a:t>
            </a:r>
            <a:endParaRPr lang="it-IT" altLang="sr-Latn-RS" sz="3716" b="1" baseline="30000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2E549D-3EDC-970F-32ED-5031B3A151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9" t="14799" r="39166" b="5633"/>
          <a:stretch/>
        </p:blipFill>
        <p:spPr bwMode="auto">
          <a:xfrm>
            <a:off x="1310250" y="1005878"/>
            <a:ext cx="4317405" cy="4719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7C4756-687F-1A0E-F458-3B82464BB0DA}"/>
              </a:ext>
            </a:extLst>
          </p:cNvPr>
          <p:cNvSpPr/>
          <p:nvPr/>
        </p:nvSpPr>
        <p:spPr>
          <a:xfrm>
            <a:off x="2701795" y="5898953"/>
            <a:ext cx="6788404" cy="337891"/>
          </a:xfrm>
          <a:prstGeom prst="rect">
            <a:avLst/>
          </a:prstGeom>
        </p:spPr>
        <p:txBody>
          <a:bodyPr wrap="square" lIns="77194" tIns="38597" rIns="77194" bIns="38597">
            <a:spAutoFit/>
          </a:bodyPr>
          <a:lstStyle/>
          <a:p>
            <a:r>
              <a:rPr lang="hr-HR" sz="1689" dirty="0">
                <a:latin typeface="Arial" panose="020B0604020202020204" pitchFamily="34" charset="0"/>
                <a:cs typeface="Arial" panose="020B0604020202020204" pitchFamily="34" charset="0"/>
              </a:rPr>
              <a:t>https://narodne-novine.nn.hr/clanci/sluzbeni/2021_05_48_977.html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84F633-8918-2A76-A7D1-26C05DEA537D}"/>
              </a:ext>
            </a:extLst>
          </p:cNvPr>
          <p:cNvSpPr/>
          <p:nvPr/>
        </p:nvSpPr>
        <p:spPr>
          <a:xfrm>
            <a:off x="7320136" y="1344576"/>
            <a:ext cx="4176467" cy="1117720"/>
          </a:xfrm>
          <a:prstGeom prst="rect">
            <a:avLst/>
          </a:prstGeom>
        </p:spPr>
        <p:txBody>
          <a:bodyPr wrap="square" lIns="77194" tIns="38597" rIns="77194" bIns="38597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travanj 2021.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travanj 2026. – priprema za reviziju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sz="168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97A4D5-66C3-4B71-E9CC-9344FD4E0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743" y="3183698"/>
            <a:ext cx="3822911" cy="25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5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FE58551-9768-91B6-D6C1-737D08DEE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4392BE3-1492-D57E-09E9-A07A58C0F3E5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C41B31B0-EE3C-7DEB-E08A-48A538F2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46B8CC2D-1B2F-96A1-6D53-87198B433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70559"/>
            <a:ext cx="8759201" cy="4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AGREGAT</a:t>
            </a:r>
            <a:endParaRPr lang="it-IT" altLang="sr-Latn-RS" sz="3716" b="1" baseline="30000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3290C3-AE1C-0D54-8008-1029C0A55C27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C1EFE834-D50F-828A-AC0B-0499E1D33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9974" y="948686"/>
            <a:ext cx="276872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defRPr/>
            </a:pPr>
            <a:r>
              <a:rPr lang="hr-HR" altLang="sr-Latn-RS" sz="2400" u="sng" dirty="0">
                <a:solidFill>
                  <a:prstClr val="black"/>
                </a:solidFill>
                <a:latin typeface="Arial" charset="0"/>
                <a:cs typeface="Arial" charset="0"/>
              </a:rPr>
              <a:t>Porijeklo</a:t>
            </a:r>
            <a:r>
              <a:rPr lang="hr-HR" altLang="sr-Latn-RS" sz="2400" dirty="0">
                <a:solidFill>
                  <a:prstClr val="black"/>
                </a:solidFill>
                <a:latin typeface="Arial" charset="0"/>
                <a:cs typeface="Arial" charset="0"/>
              </a:rPr>
              <a:t>:</a:t>
            </a:r>
          </a:p>
          <a:p>
            <a:pPr marL="571244" indent="-571244">
              <a:buFontTx/>
              <a:buChar char="-"/>
              <a:defRPr/>
            </a:pPr>
            <a:r>
              <a:rPr lang="hr-HR" altLang="sr-Latn-RS" sz="2400" dirty="0">
                <a:solidFill>
                  <a:prstClr val="black"/>
                </a:solidFill>
                <a:latin typeface="Arial" charset="0"/>
                <a:cs typeface="Arial" charset="0"/>
              </a:rPr>
              <a:t>prirodni</a:t>
            </a:r>
          </a:p>
          <a:p>
            <a:pPr marL="571244" indent="-571244">
              <a:buFontTx/>
              <a:buChar char="-"/>
              <a:defRPr/>
            </a:pPr>
            <a:r>
              <a:rPr lang="hr-HR" altLang="sr-Latn-RS" sz="2400" dirty="0">
                <a:solidFill>
                  <a:prstClr val="black"/>
                </a:solidFill>
                <a:latin typeface="Arial" charset="0"/>
                <a:cs typeface="Arial" charset="0"/>
              </a:rPr>
              <a:t>industrijski</a:t>
            </a:r>
          </a:p>
          <a:p>
            <a:pPr marL="571244" indent="-571244">
              <a:buFontTx/>
              <a:buChar char="-"/>
              <a:defRPr/>
            </a:pPr>
            <a:r>
              <a:rPr lang="hr-HR" altLang="sr-Latn-RS" sz="2400" dirty="0">
                <a:solidFill>
                  <a:prstClr val="black"/>
                </a:solidFill>
                <a:latin typeface="Arial" charset="0"/>
                <a:cs typeface="Arial" charset="0"/>
              </a:rPr>
              <a:t>reciklirani</a:t>
            </a:r>
          </a:p>
          <a:p>
            <a:pPr marL="571244" indent="-571244">
              <a:buFontTx/>
              <a:buChar char="-"/>
              <a:defRPr/>
            </a:pPr>
            <a:endParaRPr lang="hr-HR" altLang="sr-Latn-RS" sz="3600" baseline="30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C65836-BB6F-DCFD-61BE-A98E4D86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2333" y="948686"/>
            <a:ext cx="276872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defRPr/>
            </a:pPr>
            <a:r>
              <a:rPr lang="hr-HR" altLang="sr-Latn-RS" sz="2400" u="sng" dirty="0">
                <a:solidFill>
                  <a:prstClr val="black"/>
                </a:solidFill>
                <a:latin typeface="Arial" charset="0"/>
                <a:cs typeface="Arial" charset="0"/>
              </a:rPr>
              <a:t>Veličina zrna</a:t>
            </a:r>
            <a:r>
              <a:rPr lang="hr-HR" altLang="sr-Latn-RS" sz="2400" dirty="0">
                <a:solidFill>
                  <a:prstClr val="black"/>
                </a:solidFill>
                <a:latin typeface="Arial" charset="0"/>
                <a:cs typeface="Arial" charset="0"/>
              </a:rPr>
              <a:t>:</a:t>
            </a:r>
          </a:p>
          <a:p>
            <a:pPr marL="571244" indent="-571244">
              <a:buFontTx/>
              <a:buChar char="-"/>
              <a:defRPr/>
            </a:pPr>
            <a:r>
              <a:rPr lang="hr-HR" altLang="sr-Latn-RS" sz="2400" dirty="0">
                <a:solidFill>
                  <a:prstClr val="black"/>
                </a:solidFill>
                <a:latin typeface="Arial" charset="0"/>
                <a:cs typeface="Arial" charset="0"/>
              </a:rPr>
              <a:t>krupni</a:t>
            </a:r>
          </a:p>
          <a:p>
            <a:pPr marL="571244" indent="-571244">
              <a:buFontTx/>
              <a:buChar char="-"/>
              <a:defRPr/>
            </a:pPr>
            <a:r>
              <a:rPr lang="hr-HR" altLang="sr-Latn-RS" sz="2400" dirty="0">
                <a:solidFill>
                  <a:prstClr val="black"/>
                </a:solidFill>
                <a:latin typeface="Arial" charset="0"/>
                <a:cs typeface="Arial" charset="0"/>
              </a:rPr>
              <a:t>sitni</a:t>
            </a:r>
          </a:p>
          <a:p>
            <a:pPr marL="571244" indent="-571244">
              <a:buFontTx/>
              <a:buChar char="-"/>
              <a:defRPr/>
            </a:pPr>
            <a:r>
              <a:rPr lang="hr-HR" altLang="sr-Latn-RS" sz="2400" dirty="0">
                <a:solidFill>
                  <a:prstClr val="black"/>
                </a:solidFill>
                <a:latin typeface="Arial" charset="0"/>
                <a:cs typeface="Arial" charset="0"/>
              </a:rPr>
              <a:t>miješani</a:t>
            </a:r>
          </a:p>
          <a:p>
            <a:pPr marL="571244" indent="-571244">
              <a:buFontTx/>
              <a:buChar char="-"/>
              <a:defRPr/>
            </a:pPr>
            <a:r>
              <a:rPr lang="hr-HR" altLang="sr-Latn-RS" sz="2400" dirty="0">
                <a:solidFill>
                  <a:prstClr val="black"/>
                </a:solidFill>
                <a:latin typeface="Arial" charset="0"/>
                <a:cs typeface="Arial" charset="0"/>
              </a:rPr>
              <a:t>(punilo)</a:t>
            </a:r>
            <a:endParaRPr lang="hr-HR" altLang="sr-Latn-RS" sz="3600" baseline="30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FB2F0C-A1E3-A62C-8B1E-A318A2867686}"/>
              </a:ext>
            </a:extLst>
          </p:cNvPr>
          <p:cNvSpPr/>
          <p:nvPr/>
        </p:nvSpPr>
        <p:spPr>
          <a:xfrm>
            <a:off x="1364492" y="3127536"/>
            <a:ext cx="9227237" cy="1631216"/>
          </a:xfrm>
          <a:prstGeom prst="rect">
            <a:avLst/>
          </a:prstGeom>
        </p:spPr>
        <p:txBody>
          <a:bodyPr wrap="square" lIns="91400" tIns="45700" rIns="91400" bIns="45700">
            <a:spAutoFit/>
          </a:bodyPr>
          <a:lstStyle/>
          <a:p>
            <a:pPr algn="ctr"/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Smjese agregata - sedam </a:t>
            </a:r>
            <a:r>
              <a:rPr lang="hr-HR" sz="2400" dirty="0" err="1">
                <a:latin typeface="Arial" panose="020B0604020202020204" pitchFamily="34" charset="0"/>
                <a:cs typeface="Arial" panose="020B0604020202020204" pitchFamily="34" charset="0"/>
              </a:rPr>
              <a:t>primjenskih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kategorija:</a:t>
            </a:r>
          </a:p>
          <a:p>
            <a:pPr algn="ctr"/>
            <a:r>
              <a:rPr lang="hr-HR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hr-H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AG1, AG2, AG3, AG4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AG6, AG7 i AG9</a:t>
            </a:r>
            <a:endParaRPr lang="hr-HR" dirty="0">
              <a:solidFill>
                <a:srgbClr val="0070C0"/>
              </a:solidFill>
            </a:endParaRPr>
          </a:p>
          <a:p>
            <a:pPr algn="ctr"/>
            <a:endParaRPr lang="hr-HR" sz="900" dirty="0">
              <a:solidFill>
                <a:srgbClr val="0070C0"/>
              </a:solidFill>
            </a:endParaRPr>
          </a:p>
          <a:p>
            <a:pPr algn="ctr"/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hr-H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habajući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hr-H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vezni i nosivi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4DC7F97-89DC-FE0F-8458-6C52C4B52179}"/>
              </a:ext>
            </a:extLst>
          </p:cNvPr>
          <p:cNvSpPr/>
          <p:nvPr/>
        </p:nvSpPr>
        <p:spPr>
          <a:xfrm>
            <a:off x="5519936" y="3572300"/>
            <a:ext cx="1584176" cy="72008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rtlCol="0" anchor="ctr"/>
          <a:lstStyle/>
          <a:p>
            <a:pPr algn="ctr"/>
            <a:endParaRPr lang="hr-HR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02D16F-ACF7-14F3-C318-DD586200EE83}"/>
              </a:ext>
            </a:extLst>
          </p:cNvPr>
          <p:cNvCxnSpPr/>
          <p:nvPr/>
        </p:nvCxnSpPr>
        <p:spPr>
          <a:xfrm flipH="1">
            <a:off x="5978110" y="4299246"/>
            <a:ext cx="280442" cy="864096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243FC8B-6472-FBD5-DF86-83BC49814802}"/>
              </a:ext>
            </a:extLst>
          </p:cNvPr>
          <p:cNvSpPr txBox="1"/>
          <p:nvPr/>
        </p:nvSpPr>
        <p:spPr>
          <a:xfrm>
            <a:off x="4650728" y="5170208"/>
            <a:ext cx="2520280" cy="830997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algn="ctr"/>
            <a:r>
              <a:rPr lang="hr-HR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nosivo-habajući, ZSH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D6D7E50-C382-D82D-3C51-D2917BC9C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9977" y="202938"/>
            <a:ext cx="81962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571244" indent="-571244">
              <a:buFontTx/>
              <a:buChar char="-"/>
              <a:defRPr/>
            </a:pPr>
            <a:r>
              <a:rPr lang="hr-HR" altLang="sr-Latn-RS" sz="2400" dirty="0">
                <a:solidFill>
                  <a:prstClr val="black"/>
                </a:solidFill>
                <a:latin typeface="Arial" charset="0"/>
                <a:cs typeface="Arial" charset="0"/>
              </a:rPr>
              <a:t>prema HRN EN 13043:2003/AC:2006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87D3D54-07EC-192F-EBF9-481D8F6F7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31" r="46848"/>
          <a:stretch/>
        </p:blipFill>
        <p:spPr bwMode="auto">
          <a:xfrm>
            <a:off x="8944712" y="3551913"/>
            <a:ext cx="3107067" cy="228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0AADE8E-4A8B-D256-1151-0148A22C8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5" t="6971" r="9946" b="12329"/>
          <a:stretch/>
        </p:blipFill>
        <p:spPr bwMode="auto">
          <a:xfrm>
            <a:off x="140221" y="3592054"/>
            <a:ext cx="3126581" cy="2251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857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7953D8A-CDC6-2541-0A0D-13D504AC9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D5D3D8F-199D-059E-09DF-6B334D6C31A6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5263AF45-1BD7-F7A4-2951-62015C1661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15BEA7A6-9B68-D4D2-AA6D-B6A4B7402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70559"/>
            <a:ext cx="8759201" cy="4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AGREGAT</a:t>
            </a:r>
            <a:endParaRPr lang="it-IT" altLang="sr-Latn-RS" sz="3716" b="1" baseline="30000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9D93E4-2F13-792C-4385-6AB2985696CA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199226A9-B36A-1FF9-0301-26CCE37B2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9977" y="202938"/>
            <a:ext cx="81962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571244" indent="-571244">
              <a:buFontTx/>
              <a:buChar char="-"/>
              <a:defRPr/>
            </a:pPr>
            <a:r>
              <a:rPr lang="hr-HR" altLang="sr-Latn-RS" sz="2400" dirty="0">
                <a:solidFill>
                  <a:prstClr val="black"/>
                </a:solidFill>
                <a:latin typeface="Arial" charset="0"/>
                <a:cs typeface="Arial" charset="0"/>
              </a:rPr>
              <a:t>prema HRN EN 13043:2003/AC:2006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FFC85A-7BEC-3FBB-FA76-26F34AF34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7" t="22548" r="39415" b="10015"/>
          <a:stretch/>
        </p:blipFill>
        <p:spPr bwMode="auto">
          <a:xfrm>
            <a:off x="941664" y="658201"/>
            <a:ext cx="5912416" cy="568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75A6DF1-3AF2-7C90-93ED-21AB63B2D72B}"/>
              </a:ext>
            </a:extLst>
          </p:cNvPr>
          <p:cNvSpPr/>
          <p:nvPr/>
        </p:nvSpPr>
        <p:spPr>
          <a:xfrm>
            <a:off x="5015880" y="4737351"/>
            <a:ext cx="546713" cy="3138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rtlCol="0" anchor="ctr"/>
          <a:lstStyle/>
          <a:p>
            <a:pPr algn="ctr"/>
            <a:endParaRPr lang="hr-H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E265710-BE53-4BDA-4BC1-0BBC01360347}"/>
              </a:ext>
            </a:extLst>
          </p:cNvPr>
          <p:cNvSpPr/>
          <p:nvPr/>
        </p:nvSpPr>
        <p:spPr>
          <a:xfrm>
            <a:off x="6226840" y="4441371"/>
            <a:ext cx="546713" cy="3138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rtlCol="0" anchor="ctr"/>
          <a:lstStyle/>
          <a:p>
            <a:pPr algn="ctr"/>
            <a:endParaRPr lang="hr-H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7E5DE9-DDF4-AB5D-1D7A-1CAFA7F2EE72}"/>
              </a:ext>
            </a:extLst>
          </p:cNvPr>
          <p:cNvSpPr txBox="1"/>
          <p:nvPr/>
        </p:nvSpPr>
        <p:spPr>
          <a:xfrm>
            <a:off x="7811439" y="134076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AG1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ED8169-0CDD-0B18-384C-FDBC75BC8CFE}"/>
              </a:ext>
            </a:extLst>
          </p:cNvPr>
          <p:cNvSpPr txBox="1"/>
          <p:nvPr/>
        </p:nvSpPr>
        <p:spPr>
          <a:xfrm>
            <a:off x="8791993" y="209427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AG2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B16DB2-33E2-DC06-23E6-BAA4FF0CE33D}"/>
              </a:ext>
            </a:extLst>
          </p:cNvPr>
          <p:cNvSpPr txBox="1"/>
          <p:nvPr/>
        </p:nvSpPr>
        <p:spPr>
          <a:xfrm>
            <a:off x="8143921" y="321154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AG3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728032-EDA3-6E85-E08E-EBEF4C1493CB}"/>
              </a:ext>
            </a:extLst>
          </p:cNvPr>
          <p:cNvSpPr txBox="1"/>
          <p:nvPr/>
        </p:nvSpPr>
        <p:spPr>
          <a:xfrm>
            <a:off x="10272464" y="348468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AG4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79B83C-2A7C-0B5D-BF02-7A7E56C70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657" y="3639979"/>
            <a:ext cx="2278587" cy="24550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05B07E1-C90D-3AC7-29E0-D4141F47B812}"/>
              </a:ext>
            </a:extLst>
          </p:cNvPr>
          <p:cNvSpPr/>
          <p:nvPr/>
        </p:nvSpPr>
        <p:spPr>
          <a:xfrm>
            <a:off x="4367808" y="914400"/>
            <a:ext cx="2405745" cy="3539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795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D6A2745-FA56-DE7D-B091-A8075EA72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2EA081B-6173-2EF2-8EBC-7A863120A150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847A4845-225F-6AEC-B48D-9E47749099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9AA1D5C8-6D18-7230-94C7-27BF666DC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69" y="256392"/>
            <a:ext cx="1728192" cy="47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2400" b="1" dirty="0">
                <a:solidFill>
                  <a:srgbClr val="004C70"/>
                </a:solidFill>
                <a:latin typeface="Arial" charset="0"/>
                <a:cs typeface="Arial" charset="0"/>
              </a:rPr>
              <a:t>AGREGAT</a:t>
            </a:r>
            <a:endParaRPr lang="it-IT" altLang="sr-Latn-RS" sz="2400" b="1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FE28EF-AF8F-75FE-968B-7356DA3B02D8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9313A1CD-5A88-D162-4431-ECF7058D9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9977" y="202938"/>
            <a:ext cx="81962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571244" indent="-571244">
              <a:buFontTx/>
              <a:buChar char="-"/>
              <a:defRPr/>
            </a:pPr>
            <a:r>
              <a:rPr lang="hr-HR" altLang="sr-Latn-RS" sz="2400" dirty="0">
                <a:solidFill>
                  <a:prstClr val="black"/>
                </a:solidFill>
                <a:latin typeface="Arial" charset="0"/>
                <a:cs typeface="Arial" charset="0"/>
              </a:rPr>
              <a:t>prema HRN EN 13043:2003/AC:2006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28728C-0399-65D7-F053-D0338E0BA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912" y="1967357"/>
            <a:ext cx="7627178" cy="288940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26A1C67-8C58-52A1-6A16-0DEBD9FD3825}"/>
              </a:ext>
            </a:extLst>
          </p:cNvPr>
          <p:cNvSpPr/>
          <p:nvPr/>
        </p:nvSpPr>
        <p:spPr>
          <a:xfrm rot="5400000">
            <a:off x="781050" y="3297462"/>
            <a:ext cx="1293422" cy="2535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rtlCol="0" anchor="ctr"/>
          <a:lstStyle/>
          <a:p>
            <a:pPr algn="ctr"/>
            <a:endParaRPr lang="hr-H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200D66-0B9F-B542-82AA-306E53BFE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415" y="889198"/>
            <a:ext cx="7627178" cy="102612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48CEB5B-103E-EBC7-EDAC-B31255597601}"/>
              </a:ext>
            </a:extLst>
          </p:cNvPr>
          <p:cNvSpPr/>
          <p:nvPr/>
        </p:nvSpPr>
        <p:spPr>
          <a:xfrm>
            <a:off x="8297880" y="1601476"/>
            <a:ext cx="546713" cy="3138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rtlCol="0" anchor="ctr"/>
          <a:lstStyle/>
          <a:p>
            <a:pPr algn="ctr"/>
            <a:endParaRPr lang="hr-H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FFD4F9-EB42-43FA-C245-F1C482F6A4FF}"/>
              </a:ext>
            </a:extLst>
          </p:cNvPr>
          <p:cNvSpPr txBox="1"/>
          <p:nvPr/>
        </p:nvSpPr>
        <p:spPr>
          <a:xfrm>
            <a:off x="9428173" y="160883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AG6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6629DC-508F-21AE-8536-F0EBE7930FA1}"/>
              </a:ext>
            </a:extLst>
          </p:cNvPr>
          <p:cNvSpPr txBox="1"/>
          <p:nvPr/>
        </p:nvSpPr>
        <p:spPr>
          <a:xfrm>
            <a:off x="10076245" y="2553057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AG7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05214-B53F-AC5B-9021-F2209FDB2509}"/>
              </a:ext>
            </a:extLst>
          </p:cNvPr>
          <p:cNvSpPr txBox="1"/>
          <p:nvPr/>
        </p:nvSpPr>
        <p:spPr>
          <a:xfrm>
            <a:off x="9428173" y="317804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AG9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25706C-D576-444F-FDDD-F57AF8D7D3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8173" y="3851139"/>
            <a:ext cx="1524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49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2D407DB-02BC-57D6-31EC-A46B26485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B1B4CE0-DC49-D743-A241-327A8B61ED34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A554B4CC-1A88-48F6-3A2A-CC4AB04097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9113397D-FCA6-CE55-7919-3B014E0DC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154417"/>
            <a:ext cx="8759201" cy="47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2400" b="1" dirty="0">
                <a:solidFill>
                  <a:srgbClr val="004C70"/>
                </a:solidFill>
                <a:latin typeface="Arial" charset="0"/>
                <a:cs typeface="Arial" charset="0"/>
              </a:rPr>
              <a:t>UPOTREBA AGREGATA – HABAJUĆI SLOJEVI</a:t>
            </a:r>
            <a:endParaRPr lang="it-IT" altLang="sr-Latn-RS" sz="2400" b="1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68FAA7-E6D6-46D3-4656-F18B54344E8B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2E31C6D-C3CB-458C-4493-28A1AFEAC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056861"/>
              </p:ext>
            </p:extLst>
          </p:nvPr>
        </p:nvGraphicFramePr>
        <p:xfrm>
          <a:off x="2639616" y="808136"/>
          <a:ext cx="7195844" cy="1083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9080">
                  <a:extLst>
                    <a:ext uri="{9D8B030D-6E8A-4147-A177-3AD203B41FA5}">
                      <a16:colId xmlns:a16="http://schemas.microsoft.com/office/drawing/2014/main" val="1163072741"/>
                    </a:ext>
                  </a:extLst>
                </a:gridCol>
                <a:gridCol w="1199080">
                  <a:extLst>
                    <a:ext uri="{9D8B030D-6E8A-4147-A177-3AD203B41FA5}">
                      <a16:colId xmlns:a16="http://schemas.microsoft.com/office/drawing/2014/main" val="847752431"/>
                    </a:ext>
                  </a:extLst>
                </a:gridCol>
                <a:gridCol w="1199080">
                  <a:extLst>
                    <a:ext uri="{9D8B030D-6E8A-4147-A177-3AD203B41FA5}">
                      <a16:colId xmlns:a16="http://schemas.microsoft.com/office/drawing/2014/main" val="3512897001"/>
                    </a:ext>
                  </a:extLst>
                </a:gridCol>
                <a:gridCol w="1199080">
                  <a:extLst>
                    <a:ext uri="{9D8B030D-6E8A-4147-A177-3AD203B41FA5}">
                      <a16:colId xmlns:a16="http://schemas.microsoft.com/office/drawing/2014/main" val="736427564"/>
                    </a:ext>
                  </a:extLst>
                </a:gridCol>
                <a:gridCol w="1199762">
                  <a:extLst>
                    <a:ext uri="{9D8B030D-6E8A-4147-A177-3AD203B41FA5}">
                      <a16:colId xmlns:a16="http://schemas.microsoft.com/office/drawing/2014/main" val="2957347595"/>
                    </a:ext>
                  </a:extLst>
                </a:gridCol>
                <a:gridCol w="1199762">
                  <a:extLst>
                    <a:ext uri="{9D8B030D-6E8A-4147-A177-3AD203B41FA5}">
                      <a16:colId xmlns:a16="http://schemas.microsoft.com/office/drawing/2014/main" val="576083590"/>
                    </a:ext>
                  </a:extLst>
                </a:gridCol>
              </a:tblGrid>
              <a:tr h="270946"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0/2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2/4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 dirty="0">
                          <a:effectLst/>
                        </a:rPr>
                        <a:t>4/8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8/11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11/16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3214575"/>
                  </a:ext>
                </a:extLst>
              </a:tr>
              <a:tr h="270946"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AC 8 surf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36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22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42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8531788"/>
                  </a:ext>
                </a:extLst>
              </a:tr>
              <a:tr h="270946"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AC 11 surf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30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18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27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25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9135661"/>
                  </a:ext>
                </a:extLst>
              </a:tr>
              <a:tr h="270946"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 dirty="0">
                          <a:effectLst/>
                        </a:rPr>
                        <a:t>AC 16 </a:t>
                      </a:r>
                      <a:r>
                        <a:rPr lang="hr-HR" sz="1200" dirty="0" err="1">
                          <a:effectLst/>
                        </a:rPr>
                        <a:t>surf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28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15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18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17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 dirty="0">
                          <a:effectLst/>
                        </a:rPr>
                        <a:t>22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338706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553F564-B3C0-197E-5F3C-C04450C980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703674"/>
              </p:ext>
            </p:extLst>
          </p:nvPr>
        </p:nvGraphicFramePr>
        <p:xfrm>
          <a:off x="2639616" y="2113218"/>
          <a:ext cx="7195844" cy="7561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9080">
                  <a:extLst>
                    <a:ext uri="{9D8B030D-6E8A-4147-A177-3AD203B41FA5}">
                      <a16:colId xmlns:a16="http://schemas.microsoft.com/office/drawing/2014/main" val="1886505600"/>
                    </a:ext>
                  </a:extLst>
                </a:gridCol>
                <a:gridCol w="1199080">
                  <a:extLst>
                    <a:ext uri="{9D8B030D-6E8A-4147-A177-3AD203B41FA5}">
                      <a16:colId xmlns:a16="http://schemas.microsoft.com/office/drawing/2014/main" val="744538221"/>
                    </a:ext>
                  </a:extLst>
                </a:gridCol>
                <a:gridCol w="1199080">
                  <a:extLst>
                    <a:ext uri="{9D8B030D-6E8A-4147-A177-3AD203B41FA5}">
                      <a16:colId xmlns:a16="http://schemas.microsoft.com/office/drawing/2014/main" val="2913494740"/>
                    </a:ext>
                  </a:extLst>
                </a:gridCol>
                <a:gridCol w="1199080">
                  <a:extLst>
                    <a:ext uri="{9D8B030D-6E8A-4147-A177-3AD203B41FA5}">
                      <a16:colId xmlns:a16="http://schemas.microsoft.com/office/drawing/2014/main" val="3116405519"/>
                    </a:ext>
                  </a:extLst>
                </a:gridCol>
                <a:gridCol w="1199762">
                  <a:extLst>
                    <a:ext uri="{9D8B030D-6E8A-4147-A177-3AD203B41FA5}">
                      <a16:colId xmlns:a16="http://schemas.microsoft.com/office/drawing/2014/main" val="489437706"/>
                    </a:ext>
                  </a:extLst>
                </a:gridCol>
                <a:gridCol w="1199762">
                  <a:extLst>
                    <a:ext uri="{9D8B030D-6E8A-4147-A177-3AD203B41FA5}">
                      <a16:colId xmlns:a16="http://schemas.microsoft.com/office/drawing/2014/main" val="1311834022"/>
                    </a:ext>
                  </a:extLst>
                </a:gridCol>
              </a:tblGrid>
              <a:tr h="189033"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 dirty="0">
                          <a:effectLst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0/2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2/4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 dirty="0">
                          <a:effectLst/>
                        </a:rPr>
                        <a:t>4/8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8/11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11/16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0360037"/>
                  </a:ext>
                </a:extLst>
              </a:tr>
              <a:tr h="189033"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SMA 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16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82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3230564"/>
                  </a:ext>
                </a:extLst>
              </a:tr>
              <a:tr h="189033"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SMA 11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15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21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 dirty="0">
                          <a:effectLst/>
                        </a:rPr>
                        <a:t>56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8179706"/>
                  </a:ext>
                </a:extLst>
              </a:tr>
              <a:tr h="189033"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SMA 16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10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10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 dirty="0">
                          <a:effectLst/>
                        </a:rPr>
                        <a:t>66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293916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B3CCD0C-E09A-488C-425B-273588D101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081898"/>
              </p:ext>
            </p:extLst>
          </p:nvPr>
        </p:nvGraphicFramePr>
        <p:xfrm>
          <a:off x="2639616" y="3063528"/>
          <a:ext cx="7195844" cy="548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9080">
                  <a:extLst>
                    <a:ext uri="{9D8B030D-6E8A-4147-A177-3AD203B41FA5}">
                      <a16:colId xmlns:a16="http://schemas.microsoft.com/office/drawing/2014/main" val="1484978765"/>
                    </a:ext>
                  </a:extLst>
                </a:gridCol>
                <a:gridCol w="1199080">
                  <a:extLst>
                    <a:ext uri="{9D8B030D-6E8A-4147-A177-3AD203B41FA5}">
                      <a16:colId xmlns:a16="http://schemas.microsoft.com/office/drawing/2014/main" val="2892003281"/>
                    </a:ext>
                  </a:extLst>
                </a:gridCol>
                <a:gridCol w="1199080">
                  <a:extLst>
                    <a:ext uri="{9D8B030D-6E8A-4147-A177-3AD203B41FA5}">
                      <a16:colId xmlns:a16="http://schemas.microsoft.com/office/drawing/2014/main" val="3329308786"/>
                    </a:ext>
                  </a:extLst>
                </a:gridCol>
                <a:gridCol w="1199080">
                  <a:extLst>
                    <a:ext uri="{9D8B030D-6E8A-4147-A177-3AD203B41FA5}">
                      <a16:colId xmlns:a16="http://schemas.microsoft.com/office/drawing/2014/main" val="3966521369"/>
                    </a:ext>
                  </a:extLst>
                </a:gridCol>
                <a:gridCol w="1199762">
                  <a:extLst>
                    <a:ext uri="{9D8B030D-6E8A-4147-A177-3AD203B41FA5}">
                      <a16:colId xmlns:a16="http://schemas.microsoft.com/office/drawing/2014/main" val="382323042"/>
                    </a:ext>
                  </a:extLst>
                </a:gridCol>
                <a:gridCol w="1199762">
                  <a:extLst>
                    <a:ext uri="{9D8B030D-6E8A-4147-A177-3AD203B41FA5}">
                      <a16:colId xmlns:a16="http://schemas.microsoft.com/office/drawing/2014/main" val="2915139690"/>
                    </a:ext>
                  </a:extLst>
                </a:gridCol>
              </a:tblGrid>
              <a:tr h="177139"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0/2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2/4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4/8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8/11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11/16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40290"/>
                  </a:ext>
                </a:extLst>
              </a:tr>
              <a:tr h="177139"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BBTM 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15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4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81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4259279"/>
                  </a:ext>
                </a:extLst>
              </a:tr>
              <a:tr h="177139"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BBTM 11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15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11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66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 dirty="0">
                          <a:effectLst/>
                        </a:rPr>
                        <a:t>-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968912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FBB78D5-37DF-BC11-6606-9EC3D63D49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044824"/>
              </p:ext>
            </p:extLst>
          </p:nvPr>
        </p:nvGraphicFramePr>
        <p:xfrm>
          <a:off x="2639616" y="4149080"/>
          <a:ext cx="7195844" cy="41067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99080">
                  <a:extLst>
                    <a:ext uri="{9D8B030D-6E8A-4147-A177-3AD203B41FA5}">
                      <a16:colId xmlns:a16="http://schemas.microsoft.com/office/drawing/2014/main" val="4094095721"/>
                    </a:ext>
                  </a:extLst>
                </a:gridCol>
                <a:gridCol w="1199080">
                  <a:extLst>
                    <a:ext uri="{9D8B030D-6E8A-4147-A177-3AD203B41FA5}">
                      <a16:colId xmlns:a16="http://schemas.microsoft.com/office/drawing/2014/main" val="1931763690"/>
                    </a:ext>
                  </a:extLst>
                </a:gridCol>
                <a:gridCol w="1199080">
                  <a:extLst>
                    <a:ext uri="{9D8B030D-6E8A-4147-A177-3AD203B41FA5}">
                      <a16:colId xmlns:a16="http://schemas.microsoft.com/office/drawing/2014/main" val="2808756991"/>
                    </a:ext>
                  </a:extLst>
                </a:gridCol>
                <a:gridCol w="1199080">
                  <a:extLst>
                    <a:ext uri="{9D8B030D-6E8A-4147-A177-3AD203B41FA5}">
                      <a16:colId xmlns:a16="http://schemas.microsoft.com/office/drawing/2014/main" val="447899332"/>
                    </a:ext>
                  </a:extLst>
                </a:gridCol>
                <a:gridCol w="1199762">
                  <a:extLst>
                    <a:ext uri="{9D8B030D-6E8A-4147-A177-3AD203B41FA5}">
                      <a16:colId xmlns:a16="http://schemas.microsoft.com/office/drawing/2014/main" val="455435439"/>
                    </a:ext>
                  </a:extLst>
                </a:gridCol>
                <a:gridCol w="1199762">
                  <a:extLst>
                    <a:ext uri="{9D8B030D-6E8A-4147-A177-3AD203B41FA5}">
                      <a16:colId xmlns:a16="http://schemas.microsoft.com/office/drawing/2014/main" val="1693894526"/>
                    </a:ext>
                  </a:extLst>
                </a:gridCol>
              </a:tblGrid>
              <a:tr h="205337"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0/2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2/4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4/8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8/11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11/16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5991675"/>
                  </a:ext>
                </a:extLst>
              </a:tr>
              <a:tr h="205337"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PROIZVODNJA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30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12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20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>
                          <a:effectLst/>
                        </a:rPr>
                        <a:t>20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240"/>
                        </a:spcAft>
                        <a:buNone/>
                      </a:pPr>
                      <a:r>
                        <a:rPr lang="hr-HR" sz="1200" dirty="0">
                          <a:effectLst/>
                        </a:rPr>
                        <a:t>18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438007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8B15DF3-549E-E239-9F58-526BF63EC58A}"/>
              </a:ext>
            </a:extLst>
          </p:cNvPr>
          <p:cNvSpPr txBox="1"/>
          <p:nvPr/>
        </p:nvSpPr>
        <p:spPr>
          <a:xfrm>
            <a:off x="582340" y="4735943"/>
            <a:ext cx="10955312" cy="1585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r-HR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 proizvesti 1000 t asfaltne mješavine tipa SMA 11 (d=4,0 cm, š=7,5 m, l=1300 m) treba proizvesti 2880 t frakcija,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r-HR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neiskorišteno ostaje 2040 t frakcija,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r-HR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odnosno, potrebno je proizvesti cca 4000 t stijenske mase (40 % jalovina, tampon).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r-HR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cca 20% godišnje proizvodnje frakcija ostaje neprodano - </a:t>
            </a:r>
            <a:r>
              <a:rPr lang="hr-HR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(0/2, 2/4, 4/8) suficit!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12C4A92-54F1-3C38-B66E-648D4CDC39A7}"/>
              </a:ext>
            </a:extLst>
          </p:cNvPr>
          <p:cNvSpPr/>
          <p:nvPr/>
        </p:nvSpPr>
        <p:spPr>
          <a:xfrm>
            <a:off x="1847528" y="1689844"/>
            <a:ext cx="509012" cy="1220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5FD1270-15B8-F518-81BC-A09B70806C69}"/>
              </a:ext>
            </a:extLst>
          </p:cNvPr>
          <p:cNvCxnSpPr>
            <a:cxnSpLocks/>
          </p:cNvCxnSpPr>
          <p:nvPr/>
        </p:nvCxnSpPr>
        <p:spPr>
          <a:xfrm flipV="1">
            <a:off x="2639616" y="1689844"/>
            <a:ext cx="1152128" cy="757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2DB87F5-3CCB-74D8-8403-2B7349C235AB}"/>
              </a:ext>
            </a:extLst>
          </p:cNvPr>
          <p:cNvSpPr/>
          <p:nvPr/>
        </p:nvSpPr>
        <p:spPr>
          <a:xfrm>
            <a:off x="2639616" y="2491284"/>
            <a:ext cx="7227055" cy="2076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28374BA-C169-469C-2BE7-AD9D01FF7F96}"/>
              </a:ext>
            </a:extLst>
          </p:cNvPr>
          <p:cNvSpPr/>
          <p:nvPr/>
        </p:nvSpPr>
        <p:spPr>
          <a:xfrm>
            <a:off x="1847528" y="1097434"/>
            <a:ext cx="509012" cy="12208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A1C8E1F-DED8-3864-D86C-6C72D08F3280}"/>
              </a:ext>
            </a:extLst>
          </p:cNvPr>
          <p:cNvSpPr/>
          <p:nvPr/>
        </p:nvSpPr>
        <p:spPr>
          <a:xfrm>
            <a:off x="1847528" y="2343297"/>
            <a:ext cx="509012" cy="12208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1C4B2C0-1896-E1E0-56CF-94C2FF0BE3B8}"/>
              </a:ext>
            </a:extLst>
          </p:cNvPr>
          <p:cNvSpPr/>
          <p:nvPr/>
        </p:nvSpPr>
        <p:spPr>
          <a:xfrm>
            <a:off x="1847528" y="3276804"/>
            <a:ext cx="509012" cy="12208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191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305F92E-4117-F9B7-999F-0EABC7504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982A49A-EDC2-5754-EBCB-E7EC0313DBBF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196C1CE8-249C-6C7F-A30A-08169900BA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EB8E1627-2BD0-FD1B-569B-9348054DD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70559"/>
            <a:ext cx="8759201" cy="4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RECIKLAŽNI ASFALT</a:t>
            </a:r>
            <a:endParaRPr lang="it-IT" altLang="sr-Latn-RS" sz="3716" b="1" baseline="30000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444E4B-6C4D-DF12-33A8-4D5CD554962E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24D8B-9277-58A8-1DE8-0C4545E81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61" y="2556866"/>
            <a:ext cx="10402969" cy="37013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3312AA-06EA-455E-BEE3-03C0A4850CE8}"/>
              </a:ext>
            </a:extLst>
          </p:cNvPr>
          <p:cNvSpPr txBox="1"/>
          <p:nvPr/>
        </p:nvSpPr>
        <p:spPr>
          <a:xfrm>
            <a:off x="582340" y="1511255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altLang="sr-Latn-RS" sz="1800" dirty="0">
                <a:solidFill>
                  <a:prstClr val="black"/>
                </a:solidFill>
                <a:latin typeface="Arial" charset="0"/>
                <a:cs typeface="Arial" charset="0"/>
              </a:rPr>
              <a:t>prema normi HRN EN 13108-8:2016</a:t>
            </a:r>
            <a:r>
              <a:rPr lang="hr-HR" altLang="sr-Latn-RS" sz="1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endParaRPr lang="hr-HR" dirty="0"/>
          </a:p>
        </p:txBody>
      </p:sp>
      <p:pic>
        <p:nvPicPr>
          <p:cNvPr id="4098" name="Picture 2" descr="Rejuvenate-and-use-your-RAP-Piles">
            <a:extLst>
              <a:ext uri="{FF2B5EF4-FFF2-40B4-BE49-F238E27FC236}">
                <a16:creationId xmlns:a16="http://schemas.microsoft.com/office/drawing/2014/main" id="{0F13959D-FD33-0A2B-91D5-671ED6631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555902"/>
            <a:ext cx="6776814" cy="219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824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4036C10-09E7-08E1-56D1-63DFF1DC1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9AE7DBB-4D78-5A6D-F143-F04EAFA19380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29D72A4E-7814-817F-9B09-CA2DA8B0F0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30BDFC6F-E4D8-9CE7-FF08-9F4C90573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70559"/>
            <a:ext cx="8759201" cy="4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RECIKLAŽNI ASFALT</a:t>
            </a:r>
            <a:endParaRPr lang="it-IT" altLang="sr-Latn-RS" sz="3716" b="1" baseline="30000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88C06D-5C01-C7E3-C39E-4B5A1A374C99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5122" name="Picture 2" descr="use of recycled asphalt">
            <a:extLst>
              <a:ext uri="{FF2B5EF4-FFF2-40B4-BE49-F238E27FC236}">
                <a16:creationId xmlns:a16="http://schemas.microsoft.com/office/drawing/2014/main" id="{07039E04-92C2-AA7F-16D7-23DAE0FFF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6" b="18018"/>
          <a:stretch>
            <a:fillRect/>
          </a:stretch>
        </p:blipFill>
        <p:spPr bwMode="auto">
          <a:xfrm>
            <a:off x="3935760" y="764704"/>
            <a:ext cx="7819975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B46DA1C1-C8F8-8799-2751-E972152AB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638" y="3524359"/>
            <a:ext cx="9704110" cy="233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hr-HR" altLang="sr-Latn-RS" dirty="0">
                <a:solidFill>
                  <a:prstClr val="black"/>
                </a:solidFill>
                <a:latin typeface="Arial" charset="0"/>
                <a:cs typeface="Arial" charset="0"/>
              </a:rPr>
              <a:t>RA </a:t>
            </a:r>
            <a:r>
              <a:rPr lang="vi-VN" altLang="sr-Latn-RS" dirty="0">
                <a:solidFill>
                  <a:prstClr val="black"/>
                </a:solidFill>
                <a:latin typeface="Arial" charset="0"/>
                <a:cs typeface="Arial" charset="0"/>
              </a:rPr>
              <a:t>ne smije sadržavati udio katrana iznad maks</a:t>
            </a:r>
            <a:r>
              <a:rPr lang="hr-HR" altLang="sr-Latn-RS" dirty="0">
                <a:solidFill>
                  <a:prstClr val="black"/>
                </a:solidFill>
                <a:latin typeface="Arial" charset="0"/>
                <a:cs typeface="Arial" charset="0"/>
              </a:rPr>
              <a:t>.</a:t>
            </a:r>
            <a:r>
              <a:rPr lang="vi-VN" altLang="sr-Latn-RS" dirty="0">
                <a:solidFill>
                  <a:prstClr val="black"/>
                </a:solidFill>
                <a:latin typeface="Arial" charset="0"/>
                <a:cs typeface="Arial" charset="0"/>
              </a:rPr>
              <a:t> dopuštene vrijednosti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vi-VN" altLang="sr-Latn-RS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342748" indent="-342748">
              <a:buFont typeface="Wingdings" panose="05000000000000000000" pitchFamily="2" charset="2"/>
              <a:buChar char="Ø"/>
              <a:defRPr/>
            </a:pPr>
            <a:r>
              <a:rPr lang="hr-HR" altLang="sr-Latn-RS" dirty="0">
                <a:solidFill>
                  <a:prstClr val="black"/>
                </a:solidFill>
                <a:latin typeface="Arial" charset="0"/>
                <a:cs typeface="Arial" charset="0"/>
              </a:rPr>
              <a:t>p</a:t>
            </a:r>
            <a:r>
              <a:rPr lang="vi-VN" altLang="sr-Latn-RS" dirty="0">
                <a:solidFill>
                  <a:prstClr val="black"/>
                </a:solidFill>
                <a:latin typeface="Arial" charset="0"/>
                <a:cs typeface="Arial" charset="0"/>
              </a:rPr>
              <a:t>rimjenjivost </a:t>
            </a:r>
            <a:r>
              <a:rPr lang="hr-HR" altLang="sr-Latn-RS" dirty="0">
                <a:solidFill>
                  <a:prstClr val="black"/>
                </a:solidFill>
                <a:latin typeface="Arial" charset="0"/>
                <a:cs typeface="Arial" charset="0"/>
              </a:rPr>
              <a:t>RA </a:t>
            </a:r>
            <a:r>
              <a:rPr lang="vi-VN" altLang="sr-Latn-RS" dirty="0">
                <a:solidFill>
                  <a:prstClr val="black"/>
                </a:solidFill>
                <a:latin typeface="Arial" charset="0"/>
                <a:cs typeface="Arial" charset="0"/>
              </a:rPr>
              <a:t>za uporabu u bitumenskim mješavinama</a:t>
            </a:r>
            <a:r>
              <a:rPr lang="hr-HR" altLang="sr-Latn-RS" dirty="0">
                <a:solidFill>
                  <a:prstClr val="black"/>
                </a:solidFill>
                <a:latin typeface="Arial" charset="0"/>
                <a:cs typeface="Arial" charset="0"/>
              </a:rPr>
              <a:t>:</a:t>
            </a:r>
          </a:p>
          <a:p>
            <a:pPr marL="342748" indent="-342748">
              <a:buFontTx/>
              <a:buChar char="-"/>
              <a:defRPr/>
            </a:pPr>
            <a:endParaRPr lang="hr-HR" altLang="sr-Latn-RS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1085362" lvl="1" indent="-342748">
              <a:buFontTx/>
              <a:buChar char="-"/>
              <a:defRPr/>
            </a:pPr>
            <a:r>
              <a:rPr lang="hr-HR" altLang="sr-Latn-RS" dirty="0" err="1">
                <a:solidFill>
                  <a:prstClr val="black"/>
                </a:solidFill>
                <a:latin typeface="Arial" charset="0"/>
                <a:cs typeface="Arial" charset="0"/>
              </a:rPr>
              <a:t>PK</a:t>
            </a:r>
            <a:r>
              <a:rPr lang="hr-HR" altLang="sr-Latn-RS" baseline="-25000" dirty="0" err="1">
                <a:solidFill>
                  <a:prstClr val="black"/>
                </a:solidFill>
                <a:latin typeface="Arial" charset="0"/>
                <a:cs typeface="Arial" charset="0"/>
              </a:rPr>
              <a:t>sr</a:t>
            </a:r>
            <a:r>
              <a:rPr lang="hr-HR" altLang="sr-Latn-RS" dirty="0">
                <a:solidFill>
                  <a:prstClr val="black"/>
                </a:solidFill>
                <a:latin typeface="Arial" charset="0"/>
                <a:cs typeface="Arial" charset="0"/>
              </a:rPr>
              <a:t> &lt; 70 </a:t>
            </a:r>
            <a:r>
              <a:rPr lang="hr-HR" altLang="sr-Latn-RS" baseline="30000" dirty="0" err="1">
                <a:solidFill>
                  <a:prstClr val="black"/>
                </a:solidFill>
                <a:latin typeface="Arial" charset="0"/>
                <a:cs typeface="Arial" charset="0"/>
              </a:rPr>
              <a:t>o</a:t>
            </a:r>
            <a:r>
              <a:rPr lang="hr-HR" altLang="sr-Latn-RS" dirty="0" err="1">
                <a:solidFill>
                  <a:prstClr val="black"/>
                </a:solidFill>
                <a:latin typeface="Arial" charset="0"/>
                <a:cs typeface="Arial" charset="0"/>
              </a:rPr>
              <a:t>C</a:t>
            </a:r>
            <a:r>
              <a:rPr lang="hr-HR" altLang="sr-Latn-RS" dirty="0">
                <a:solidFill>
                  <a:prstClr val="black"/>
                </a:solidFill>
                <a:latin typeface="Arial" charset="0"/>
                <a:cs typeface="Arial" charset="0"/>
              </a:rPr>
              <a:t>  (&lt; 77 </a:t>
            </a:r>
            <a:r>
              <a:rPr lang="hr-HR" altLang="sr-Latn-RS" baseline="30000" dirty="0" err="1">
                <a:solidFill>
                  <a:prstClr val="black"/>
                </a:solidFill>
                <a:latin typeface="Arial" charset="0"/>
                <a:cs typeface="Arial" charset="0"/>
              </a:rPr>
              <a:t>o</a:t>
            </a:r>
            <a:r>
              <a:rPr lang="hr-HR" altLang="sr-Latn-RS" dirty="0" err="1">
                <a:solidFill>
                  <a:prstClr val="black"/>
                </a:solidFill>
                <a:latin typeface="Arial" charset="0"/>
                <a:cs typeface="Arial" charset="0"/>
              </a:rPr>
              <a:t>C</a:t>
            </a:r>
            <a:r>
              <a:rPr lang="hr-HR" altLang="sr-Latn-RS" dirty="0">
                <a:solidFill>
                  <a:prstClr val="black"/>
                </a:solidFill>
                <a:latin typeface="Arial" charset="0"/>
                <a:cs typeface="Arial" charset="0"/>
              </a:rPr>
              <a:t>) – </a:t>
            </a:r>
            <a:r>
              <a:rPr lang="hr-HR" altLang="sr-Latn-RS" dirty="0" err="1">
                <a:solidFill>
                  <a:prstClr val="black"/>
                </a:solidFill>
                <a:latin typeface="Arial" charset="0"/>
                <a:cs typeface="Arial" charset="0"/>
              </a:rPr>
              <a:t>primijenjiv</a:t>
            </a:r>
            <a:r>
              <a:rPr lang="hr-HR" altLang="sr-Latn-RS" dirty="0">
                <a:solidFill>
                  <a:prstClr val="black"/>
                </a:solidFill>
                <a:latin typeface="Arial" charset="0"/>
                <a:cs typeface="Arial" charset="0"/>
              </a:rPr>
              <a:t>            analiza homogenosti !, </a:t>
            </a:r>
          </a:p>
          <a:p>
            <a:pPr>
              <a:defRPr/>
            </a:pPr>
            <a:endParaRPr lang="hr-HR" altLang="sr-Latn-RS" sz="14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1085362" lvl="1" indent="-342748">
              <a:buFontTx/>
              <a:buChar char="-"/>
              <a:defRPr/>
            </a:pPr>
            <a:r>
              <a:rPr lang="hr-HR" altLang="sr-Latn-RS" dirty="0" err="1">
                <a:solidFill>
                  <a:prstClr val="black"/>
                </a:solidFill>
                <a:latin typeface="Arial" charset="0"/>
                <a:cs typeface="Arial" charset="0"/>
              </a:rPr>
              <a:t>PK</a:t>
            </a:r>
            <a:r>
              <a:rPr lang="hr-HR" altLang="sr-Latn-RS" baseline="-25000" dirty="0" err="1">
                <a:solidFill>
                  <a:prstClr val="black"/>
                </a:solidFill>
                <a:latin typeface="Arial" charset="0"/>
                <a:cs typeface="Arial" charset="0"/>
              </a:rPr>
              <a:t>sr</a:t>
            </a:r>
            <a:r>
              <a:rPr lang="hr-HR" altLang="sr-Latn-RS" dirty="0">
                <a:solidFill>
                  <a:prstClr val="black"/>
                </a:solidFill>
                <a:latin typeface="Arial" charset="0"/>
                <a:cs typeface="Arial" charset="0"/>
              </a:rPr>
              <a:t> ≥ 70 </a:t>
            </a:r>
            <a:r>
              <a:rPr lang="hr-HR" altLang="sr-Latn-RS" baseline="30000" dirty="0" err="1">
                <a:solidFill>
                  <a:prstClr val="black"/>
                </a:solidFill>
                <a:latin typeface="Arial" charset="0"/>
                <a:cs typeface="Arial" charset="0"/>
              </a:rPr>
              <a:t>o</a:t>
            </a:r>
            <a:r>
              <a:rPr lang="hr-HR" altLang="sr-Latn-RS" dirty="0" err="1">
                <a:solidFill>
                  <a:prstClr val="black"/>
                </a:solidFill>
                <a:latin typeface="Arial" charset="0"/>
                <a:cs typeface="Arial" charset="0"/>
              </a:rPr>
              <a:t>C</a:t>
            </a:r>
            <a:r>
              <a:rPr lang="hr-HR" altLang="sr-Latn-RS" dirty="0">
                <a:solidFill>
                  <a:prstClr val="black"/>
                </a:solidFill>
                <a:latin typeface="Arial" charset="0"/>
                <a:cs typeface="Arial" charset="0"/>
              </a:rPr>
              <a:t> – </a:t>
            </a:r>
            <a:r>
              <a:rPr lang="hr-HR" altLang="sr-Latn-RS" dirty="0" err="1">
                <a:solidFill>
                  <a:prstClr val="black"/>
                </a:solidFill>
                <a:latin typeface="Arial" charset="0"/>
                <a:cs typeface="Arial" charset="0"/>
              </a:rPr>
              <a:t>max</a:t>
            </a:r>
            <a:r>
              <a:rPr lang="hr-HR" altLang="sr-Latn-RS" dirty="0">
                <a:solidFill>
                  <a:prstClr val="black"/>
                </a:solidFill>
                <a:latin typeface="Arial" charset="0"/>
                <a:cs typeface="Arial" charset="0"/>
              </a:rPr>
              <a:t> 10% u </a:t>
            </a:r>
            <a:r>
              <a:rPr lang="hr-HR" altLang="sr-Latn-RS" dirty="0" err="1">
                <a:solidFill>
                  <a:prstClr val="black"/>
                </a:solidFill>
                <a:latin typeface="Arial" charset="0"/>
                <a:cs typeface="Arial" charset="0"/>
              </a:rPr>
              <a:t>habajuće</a:t>
            </a:r>
            <a:r>
              <a:rPr lang="hr-HR" altLang="sr-Latn-RS" dirty="0">
                <a:solidFill>
                  <a:prstClr val="black"/>
                </a:solidFill>
                <a:latin typeface="Arial" charset="0"/>
                <a:cs typeface="Arial" charset="0"/>
              </a:rPr>
              <a:t>, </a:t>
            </a:r>
            <a:r>
              <a:rPr lang="hr-HR" altLang="sr-Latn-RS" dirty="0" err="1">
                <a:solidFill>
                  <a:prstClr val="black"/>
                </a:solidFill>
                <a:latin typeface="Arial" charset="0"/>
                <a:cs typeface="Arial" charset="0"/>
              </a:rPr>
              <a:t>max</a:t>
            </a:r>
            <a:r>
              <a:rPr lang="hr-HR" altLang="sr-Latn-RS" dirty="0">
                <a:solidFill>
                  <a:prstClr val="black"/>
                </a:solidFill>
                <a:latin typeface="Arial" charset="0"/>
                <a:cs typeface="Arial" charset="0"/>
              </a:rPr>
              <a:t> 20 % u vezne i nosive</a:t>
            </a:r>
          </a:p>
          <a:p>
            <a:pPr>
              <a:defRPr/>
            </a:pPr>
            <a:endParaRPr lang="hr-HR" altLang="sr-Latn-RS" sz="2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ight Arrow 1">
            <a:extLst>
              <a:ext uri="{FF2B5EF4-FFF2-40B4-BE49-F238E27FC236}">
                <a16:creationId xmlns:a16="http://schemas.microsoft.com/office/drawing/2014/main" id="{F68A9FAF-DC69-D6D6-569F-AA2D2D79942C}"/>
              </a:ext>
            </a:extLst>
          </p:cNvPr>
          <p:cNvSpPr/>
          <p:nvPr/>
        </p:nvSpPr>
        <p:spPr>
          <a:xfrm>
            <a:off x="5196693" y="4735422"/>
            <a:ext cx="414213" cy="14401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0185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DB2EBE2-5522-39D0-2560-B8B6EE0AA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804CE77-1B3F-298C-1928-FDA9435A23E2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6112B6BE-0565-12CA-DCAE-C8F38D891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BDEF0E5F-8B81-A412-5D72-D581BB674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70559"/>
            <a:ext cx="8759201" cy="47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2400" b="1" dirty="0">
                <a:solidFill>
                  <a:srgbClr val="004C70"/>
                </a:solidFill>
                <a:latin typeface="Arial" charset="0"/>
                <a:cs typeface="Arial" charset="0"/>
              </a:rPr>
              <a:t>RECIKLAŽNI ASFALT – moguća poboljšanja:</a:t>
            </a:r>
            <a:endParaRPr lang="it-IT" altLang="sr-Latn-RS" sz="2400" b="1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2E0018-73B7-8DB7-C360-0099DD1E11C4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CBB2840E-4E1D-4DCA-4805-E2F567D1D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664" y="944281"/>
            <a:ext cx="6912768" cy="230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hr-HR" altLang="sr-Latn-RS" i="1" dirty="0" err="1">
                <a:solidFill>
                  <a:prstClr val="black"/>
                </a:solidFill>
                <a:latin typeface="Arial" charset="0"/>
                <a:cs typeface="Arial" charset="0"/>
              </a:rPr>
              <a:t>surface</a:t>
            </a:r>
            <a:r>
              <a:rPr lang="hr-HR" altLang="sr-Latn-RS" i="1" dirty="0">
                <a:solidFill>
                  <a:prstClr val="black"/>
                </a:solidFill>
                <a:latin typeface="Arial" charset="0"/>
                <a:cs typeface="Arial" charset="0"/>
              </a:rPr>
              <a:t> - to - </a:t>
            </a:r>
            <a:r>
              <a:rPr lang="hr-HR" altLang="sr-Latn-RS" i="1" dirty="0" err="1">
                <a:solidFill>
                  <a:prstClr val="black"/>
                </a:solidFill>
                <a:latin typeface="Arial" charset="0"/>
                <a:cs typeface="Arial" charset="0"/>
              </a:rPr>
              <a:t>surface</a:t>
            </a:r>
            <a:r>
              <a:rPr lang="hr-HR" altLang="sr-Latn-RS" i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hr-HR" altLang="sr-Latn-RS" dirty="0" err="1">
                <a:solidFill>
                  <a:prstClr val="black"/>
                </a:solidFill>
                <a:latin typeface="Arial" charset="0"/>
                <a:cs typeface="Arial" charset="0"/>
              </a:rPr>
              <a:t>course</a:t>
            </a:r>
            <a:r>
              <a:rPr lang="hr-HR" altLang="sr-Latn-RS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hr-HR" altLang="sr-Latn-RS" dirty="0" err="1">
                <a:solidFill>
                  <a:prstClr val="black"/>
                </a:solidFill>
                <a:latin typeface="Arial" charset="0"/>
                <a:cs typeface="Arial" charset="0"/>
              </a:rPr>
              <a:t>recycling</a:t>
            </a:r>
            <a:r>
              <a:rPr lang="hr-HR" altLang="sr-Latn-RS" dirty="0">
                <a:solidFill>
                  <a:prstClr val="black"/>
                </a:solidFill>
                <a:latin typeface="Arial" charset="0"/>
                <a:cs typeface="Arial" charset="0"/>
              </a:rPr>
              <a:t> (upravljanje materijalom)</a:t>
            </a:r>
            <a:endParaRPr lang="vi-VN" altLang="sr-Latn-RS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vi-VN" altLang="sr-Latn-RS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hr-HR" altLang="sr-Latn-RS" dirty="0">
                <a:solidFill>
                  <a:prstClr val="black"/>
                </a:solidFill>
                <a:latin typeface="Arial" charset="0"/>
                <a:cs typeface="Arial" charset="0"/>
              </a:rPr>
              <a:t>NE koristiti u nevezane slojeve kolničke konstrukcije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hr-HR" altLang="sr-Latn-RS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hr-HR" altLang="sr-Latn-RS" dirty="0">
                <a:solidFill>
                  <a:prstClr val="black"/>
                </a:solidFill>
                <a:latin typeface="Arial" charset="0"/>
                <a:cs typeface="Arial" charset="0"/>
              </a:rPr>
              <a:t>investiranje u nove proizvodne pogone 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hr-HR" altLang="sr-Latn-RS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hr-HR" altLang="sr-Latn-RS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hr-HR" altLang="sr-Latn-R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6146" name="Picture 2" descr="Cold milling | Technology | Wirtgen">
            <a:extLst>
              <a:ext uri="{FF2B5EF4-FFF2-40B4-BE49-F238E27FC236}">
                <a16:creationId xmlns:a16="http://schemas.microsoft.com/office/drawing/2014/main" id="{D3BDAF98-C1BC-D6ED-051B-BD200025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0" y="2869445"/>
            <a:ext cx="3984104" cy="224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82020-AEFC-076C-8358-235F0397A9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836" b="34732"/>
          <a:stretch>
            <a:fillRect/>
          </a:stretch>
        </p:blipFill>
        <p:spPr>
          <a:xfrm>
            <a:off x="4223792" y="4070278"/>
            <a:ext cx="4094730" cy="2229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5EF4F1-6AAF-FE16-859B-B3E87D4D7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530" y="2953655"/>
            <a:ext cx="3633790" cy="224810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FAC577-F3EA-639C-BE10-104D15384221}"/>
              </a:ext>
            </a:extLst>
          </p:cNvPr>
          <p:cNvCxnSpPr/>
          <p:nvPr/>
        </p:nvCxnSpPr>
        <p:spPr>
          <a:xfrm>
            <a:off x="4268281" y="3776046"/>
            <a:ext cx="4176464" cy="24482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907B50-2623-27C6-B9A5-D240863AE541}"/>
              </a:ext>
            </a:extLst>
          </p:cNvPr>
          <p:cNvCxnSpPr>
            <a:cxnSpLocks/>
          </p:cNvCxnSpPr>
          <p:nvPr/>
        </p:nvCxnSpPr>
        <p:spPr>
          <a:xfrm flipV="1">
            <a:off x="4079776" y="4221088"/>
            <a:ext cx="4238746" cy="20022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292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2D30DAE-52F2-6D3C-200C-1AA8A270E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ACDAF4-0F0F-105A-538B-1A92B395E2BA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A87984AD-1C28-7776-D04B-F98545906C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3640C9D2-C61C-3D2C-7DB7-7BDA881E0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70559"/>
            <a:ext cx="8759201" cy="4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BITUMEN</a:t>
            </a:r>
            <a:endParaRPr lang="it-IT" altLang="sr-Latn-RS" sz="3716" b="1" baseline="30000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EFC9B2-25A3-A069-C66E-3F5B262BF6FB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4995FAB9-5B00-AE6B-7FC0-FB7EC1EC9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934957"/>
            <a:ext cx="10554155" cy="184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defRPr/>
            </a:pPr>
            <a:r>
              <a:rPr lang="vi-VN" altLang="sr-Latn-RS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1. cestograđevni bitumen</a:t>
            </a:r>
            <a:r>
              <a:rPr lang="hr-HR" altLang="sr-Latn-RS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 (20/30, 35/50, </a:t>
            </a:r>
            <a:r>
              <a:rPr lang="hr-HR" altLang="sr-Latn-RS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50/70</a:t>
            </a:r>
            <a:r>
              <a:rPr lang="hr-HR" altLang="sr-Latn-RS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, 70/100)</a:t>
            </a:r>
            <a:endParaRPr lang="vi-VN" altLang="sr-Latn-RS" sz="1600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vi-VN" altLang="sr-Latn-RS" sz="16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vi-VN" altLang="sr-Latn-RS" sz="1600" dirty="0">
                <a:solidFill>
                  <a:prstClr val="black"/>
                </a:solidFill>
                <a:latin typeface="Arial" charset="0"/>
                <a:cs typeface="Arial" charset="0"/>
              </a:rPr>
              <a:t>2. tvrdi cestograđevni bitumen</a:t>
            </a:r>
            <a:r>
              <a:rPr lang="hr-HR" altLang="sr-Latn-RS" sz="1600" dirty="0">
                <a:solidFill>
                  <a:prstClr val="black"/>
                </a:solidFill>
                <a:latin typeface="Arial" charset="0"/>
                <a:cs typeface="Arial" charset="0"/>
              </a:rPr>
              <a:t> (10/20, 15/25)</a:t>
            </a:r>
            <a:endParaRPr lang="vi-VN" altLang="sr-Latn-RS" sz="16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vi-VN" altLang="sr-Latn-RS" sz="16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vi-VN" altLang="sr-Latn-RS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3. polimerom modificirani bitumen</a:t>
            </a:r>
            <a:r>
              <a:rPr lang="hr-HR" altLang="sr-Latn-RS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 (…, 25/55-</a:t>
            </a:r>
            <a:r>
              <a:rPr lang="hr-HR" altLang="sr-Latn-RS" sz="16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55</a:t>
            </a:r>
            <a:r>
              <a:rPr lang="hr-HR" altLang="sr-Latn-RS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, </a:t>
            </a:r>
            <a:r>
              <a:rPr lang="hr-HR" altLang="sr-Latn-RS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45/80-65</a:t>
            </a:r>
            <a:r>
              <a:rPr lang="hr-HR" altLang="sr-Latn-RS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, 40/100-65,…)</a:t>
            </a:r>
            <a:endParaRPr lang="vi-VN" altLang="sr-Latn-RS" sz="1600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vi-VN" altLang="sr-Latn-RS" sz="16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vi-VN" altLang="sr-Latn-RS" sz="1600" dirty="0">
                <a:solidFill>
                  <a:prstClr val="black"/>
                </a:solidFill>
                <a:latin typeface="Arial" charset="0"/>
                <a:cs typeface="Arial" charset="0"/>
              </a:rPr>
              <a:t>4. razrijeđeni i omekšani bitumen</a:t>
            </a:r>
            <a:r>
              <a:rPr lang="hr-HR" altLang="sr-Latn-RS" sz="1600" dirty="0">
                <a:solidFill>
                  <a:prstClr val="black"/>
                </a:solidFill>
                <a:latin typeface="Arial" charset="0"/>
                <a:cs typeface="Arial" charset="0"/>
              </a:rPr>
              <a:t> (Fm X(a) B M(b),…)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D2E733-33BA-06D6-27C8-AC60C32BD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501" y="682375"/>
            <a:ext cx="2606067" cy="195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E6540C-FF33-D867-CB3B-432AE2FF6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2" y="3101545"/>
            <a:ext cx="8289212" cy="2192712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C42B2897-B001-7E1D-BA31-F1AF0288B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9816" y="5615286"/>
            <a:ext cx="7006590" cy="61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defRPr/>
            </a:pPr>
            <a:r>
              <a:rPr lang="hr-HR" altLang="sr-Latn-RS" b="1" dirty="0">
                <a:solidFill>
                  <a:prstClr val="black"/>
                </a:solidFill>
                <a:latin typeface="Arial" charset="0"/>
                <a:cs typeface="Arial" charset="0"/>
              </a:rPr>
              <a:t>Proširiti izbor tipova bitumena za konkretnu namjenu !</a:t>
            </a:r>
            <a:endParaRPr lang="vi-VN" altLang="sr-Latn-RS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vi-VN" altLang="sr-Latn-RS" sz="16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25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186DE2B-C107-52FD-C737-7163821AA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59D74FA-011A-EF2E-9E17-DF5A21335D30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EF885005-5CA6-F2B8-34FF-6DA5427D58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E8AF7EFA-E18B-D5C4-1DE5-20F0DC175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70559"/>
            <a:ext cx="8759201" cy="4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DODACI</a:t>
            </a:r>
            <a:endParaRPr lang="it-IT" altLang="sr-Latn-RS" sz="3716" b="1" baseline="30000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BAC907-FDB1-607D-4D5A-41FE62E56A75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4F7A7E5D-6802-1378-442D-6AAD1BEE3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934957"/>
            <a:ext cx="10554155" cy="107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hr-HR" altLang="sr-Latn-RS" sz="1600" dirty="0">
                <a:solidFill>
                  <a:prstClr val="black"/>
                </a:solidFill>
                <a:latin typeface="Arial" charset="0"/>
                <a:cs typeface="Arial" charset="0"/>
              </a:rPr>
              <a:t>dopušteni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hr-HR" altLang="sr-Latn-RS" sz="1600" dirty="0">
                <a:solidFill>
                  <a:prstClr val="black"/>
                </a:solidFill>
                <a:latin typeface="Arial" charset="0"/>
                <a:cs typeface="Arial" charset="0"/>
              </a:rPr>
              <a:t>nema zasebne norme specifikacije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hr-HR" altLang="sr-Latn-RS" sz="1600" dirty="0">
                <a:solidFill>
                  <a:prstClr val="black"/>
                </a:solidFill>
                <a:latin typeface="Arial" charset="0"/>
                <a:cs typeface="Arial" charset="0"/>
              </a:rPr>
              <a:t>potrebna detaljna laboratorijska ispitivanja – dokaz poboljšanja</a:t>
            </a:r>
          </a:p>
          <a:p>
            <a:pPr>
              <a:defRPr/>
            </a:pPr>
            <a:endParaRPr lang="hr-HR" altLang="sr-Latn-RS" sz="16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4D283-8DB1-29CE-BD0E-08CBA0FBF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09" y="2062016"/>
            <a:ext cx="8849344" cy="1960385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6A33A968-F3F0-FE89-E441-CC9EE20B2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244" y="4179157"/>
            <a:ext cx="3600401" cy="230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hr-HR" altLang="sr-Latn-RS" sz="1600" dirty="0">
                <a:solidFill>
                  <a:prstClr val="black"/>
                </a:solidFill>
                <a:latin typeface="Arial" charset="0"/>
                <a:cs typeface="Arial" charset="0"/>
              </a:rPr>
              <a:t>…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hr-HR" altLang="sr-Latn-RS" sz="1600" dirty="0">
                <a:solidFill>
                  <a:prstClr val="black"/>
                </a:solidFill>
                <a:latin typeface="Arial" charset="0"/>
                <a:cs typeface="Arial" charset="0"/>
              </a:rPr>
              <a:t>guma,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hr-HR" altLang="sr-Latn-RS" sz="1600" dirty="0">
                <a:solidFill>
                  <a:prstClr val="black"/>
                </a:solidFill>
                <a:latin typeface="Arial" charset="0"/>
                <a:cs typeface="Arial" charset="0"/>
              </a:rPr>
              <a:t>plastika,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hr-HR" altLang="sr-Latn-RS" sz="1600" dirty="0">
                <a:solidFill>
                  <a:prstClr val="black"/>
                </a:solidFill>
                <a:latin typeface="Arial" charset="0"/>
                <a:cs typeface="Arial" charset="0"/>
              </a:rPr>
              <a:t>staklo,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hr-HR" altLang="sr-Latn-RS" sz="1600" dirty="0">
                <a:solidFill>
                  <a:prstClr val="black"/>
                </a:solidFill>
                <a:latin typeface="Arial" charset="0"/>
                <a:cs typeface="Arial" charset="0"/>
              </a:rPr>
              <a:t>vlakna (</a:t>
            </a:r>
            <a:r>
              <a:rPr lang="hr-HR" altLang="sr-Latn-RS" sz="1600" dirty="0" err="1">
                <a:solidFill>
                  <a:prstClr val="black"/>
                </a:solidFill>
                <a:latin typeface="Arial" charset="0"/>
                <a:cs typeface="Arial" charset="0"/>
              </a:rPr>
              <a:t>aramid</a:t>
            </a:r>
            <a:r>
              <a:rPr lang="hr-HR" altLang="sr-Latn-RS" sz="1600" dirty="0">
                <a:solidFill>
                  <a:prstClr val="black"/>
                </a:solidFill>
                <a:latin typeface="Arial" charset="0"/>
                <a:cs typeface="Arial" charset="0"/>
              </a:rPr>
              <a:t>, čelik, tekstil, …),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hr-HR" altLang="sr-Latn-RS" sz="1600" dirty="0">
                <a:solidFill>
                  <a:prstClr val="black"/>
                </a:solidFill>
                <a:latin typeface="Arial" charset="0"/>
                <a:cs typeface="Arial" charset="0"/>
              </a:rPr>
              <a:t>pepeo,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hr-HR" altLang="sr-Latn-RS" sz="1600" dirty="0">
                <a:solidFill>
                  <a:prstClr val="black"/>
                </a:solidFill>
                <a:latin typeface="Arial" charset="0"/>
                <a:cs typeface="Arial" charset="0"/>
              </a:rPr>
              <a:t>…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hr-HR" altLang="sr-Latn-RS" sz="16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hr-HR" altLang="sr-Latn-RS" sz="16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206D17-59E8-9DCE-97CC-8147ADF79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5385" y="72307"/>
            <a:ext cx="1960385" cy="19603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51BBEB-09EA-15A4-6F46-A7383BEE9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0053" y="1759571"/>
            <a:ext cx="2242939" cy="16854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512AA-2765-CE0F-7A04-C772F5DAA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7736" y="3350762"/>
            <a:ext cx="2055714" cy="14955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7B7521-00CC-587A-1008-9DC239E32C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2496" y="4612881"/>
            <a:ext cx="2254448" cy="169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B2B9F38-6EE9-7765-1B28-0ECD7A684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6680107-F36C-2878-3AD8-59754A47339B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9164CAC1-35F4-8E7F-8387-35860A41EE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FF79C5C5-A310-0887-3190-473026628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70559"/>
            <a:ext cx="8759201" cy="4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PROIZVODNJA ASFALTA U RH</a:t>
            </a:r>
            <a:endParaRPr lang="it-IT" altLang="sr-Latn-RS" sz="3716" b="1" baseline="30000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C11D44-B019-C1E1-6BBA-A73A8EBB829D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D71CBA-BB8F-E736-A0A9-4EDA9D468668}"/>
              </a:ext>
            </a:extLst>
          </p:cNvPr>
          <p:cNvSpPr txBox="1"/>
          <p:nvPr/>
        </p:nvSpPr>
        <p:spPr>
          <a:xfrm>
            <a:off x="613305" y="1292517"/>
            <a:ext cx="11095891" cy="463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18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2024. godini je proizvedeno ukupno </a:t>
            </a:r>
            <a:r>
              <a:rPr lang="hr-HR" sz="1600" b="1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2,9 milijuna tona asfalta</a:t>
            </a:r>
          </a:p>
          <a:p>
            <a:pPr marL="285750" indent="-285750">
              <a:lnSpc>
                <a:spcPts val="18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 tvrtki proizvodi asfalt na 58 asfaltnih baza</a:t>
            </a:r>
          </a:p>
          <a:p>
            <a:pPr marL="285750" indent="-285750">
              <a:lnSpc>
                <a:spcPts val="18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 ukupne proizvodnje asfalta ugrađeno je:</a:t>
            </a:r>
          </a:p>
          <a:p>
            <a:pPr lvl="1">
              <a:lnSpc>
                <a:spcPts val="1800"/>
              </a:lnSpc>
              <a:spcAft>
                <a:spcPts val="1000"/>
              </a:spcAft>
            </a:pPr>
            <a:r>
              <a:rPr lang="hr-HR" sz="1600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63% u završne slojeve kolnika, 3% u vezne slojeve kolnika i 34% u nosive slojeve kolnika</a:t>
            </a:r>
          </a:p>
          <a:p>
            <a:pPr marL="285750" indent="-285750">
              <a:lnSpc>
                <a:spcPts val="18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 završne slojeve kolnika su korišteni: </a:t>
            </a:r>
          </a:p>
          <a:p>
            <a:pPr>
              <a:lnSpc>
                <a:spcPts val="1800"/>
              </a:lnSpc>
              <a:spcAft>
                <a:spcPts val="1000"/>
              </a:spcAft>
            </a:pPr>
            <a:r>
              <a:rPr lang="hr-HR" sz="1600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hr-HR" sz="160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asfaltbetoni</a:t>
            </a: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(92%), SMA (7%) i BBTM (1%)</a:t>
            </a:r>
          </a:p>
          <a:p>
            <a:pPr marL="285750" indent="-285750">
              <a:lnSpc>
                <a:spcPts val="18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 ukupno 58 asfaltnih baza: </a:t>
            </a:r>
          </a:p>
          <a:p>
            <a:pPr>
              <a:lnSpc>
                <a:spcPts val="1800"/>
              </a:lnSpc>
              <a:spcAft>
                <a:spcPts val="1000"/>
              </a:spcAft>
            </a:pPr>
            <a:r>
              <a:rPr lang="hr-HR" sz="1600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 baza (48%) je opremljeno za dodavanje </a:t>
            </a:r>
            <a:r>
              <a:rPr lang="hr-HR" sz="160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reciklažnog</a:t>
            </a: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asfalta,</a:t>
            </a:r>
          </a:p>
          <a:p>
            <a:pPr>
              <a:lnSpc>
                <a:spcPts val="1800"/>
              </a:lnSpc>
              <a:spcAft>
                <a:spcPts val="1000"/>
              </a:spcAft>
            </a:pPr>
            <a:r>
              <a:rPr lang="hr-HR" sz="1600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baza (21%) je opremljeno uređajima za </a:t>
            </a:r>
            <a:r>
              <a:rPr lang="hr-HR" sz="160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upjenjavanje</a:t>
            </a: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bitumena za proizvodnju NT asfalta</a:t>
            </a:r>
          </a:p>
          <a:p>
            <a:pPr marL="285750" indent="-285750">
              <a:lnSpc>
                <a:spcPts val="18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620.000 t asfalta je proizvedeno s dodatkom </a:t>
            </a:r>
            <a:r>
              <a:rPr lang="hr-HR" sz="160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reciklažnog</a:t>
            </a: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asfalta (21% ukupne proizvodnje)</a:t>
            </a:r>
          </a:p>
          <a:p>
            <a:pPr marL="285750" indent="-285750">
              <a:lnSpc>
                <a:spcPts val="18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203.000 t nisko-temperaturnog asfalta (7% ukupne proizvodnje asfalta), a proizvodile su ga samo 2 tvrtke</a:t>
            </a:r>
          </a:p>
          <a:p>
            <a:pPr marL="285750" indent="-285750">
              <a:lnSpc>
                <a:spcPts val="18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309.000 t s</a:t>
            </a: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600" dirty="0" err="1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PmB</a:t>
            </a: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-om (10% ukupne proizvodnje asfalta)</a:t>
            </a:r>
          </a:p>
          <a:p>
            <a:pPr algn="r">
              <a:lnSpc>
                <a:spcPts val="1800"/>
              </a:lnSpc>
              <a:spcAft>
                <a:spcPts val="1000"/>
              </a:spcAft>
            </a:pPr>
            <a:r>
              <a:rPr lang="hr-HR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Izvor: Internet stranica Hrvatskog </a:t>
            </a:r>
            <a:r>
              <a:rPr lang="hr-HR" sz="12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asfalterskog</a:t>
            </a:r>
            <a:r>
              <a:rPr lang="hr-HR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društva</a:t>
            </a:r>
            <a:endParaRPr lang="hr-HR" sz="1200" i="1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766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63352" y="370559"/>
            <a:ext cx="8759201" cy="4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PRIMJENA PROPISA</a:t>
            </a:r>
            <a:r>
              <a:rPr lang="en-US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, NN 48/2021</a:t>
            </a:r>
            <a:endParaRPr lang="it-IT" altLang="sr-Latn-RS" sz="3716" b="1" baseline="30000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F7A97D-429F-7AA5-4088-74A21E5EAC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2"/>
          <a:stretch>
            <a:fillRect/>
          </a:stretch>
        </p:blipFill>
        <p:spPr bwMode="auto">
          <a:xfrm>
            <a:off x="1127448" y="4221088"/>
            <a:ext cx="9522630" cy="214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6C767B1-907C-38FB-27B5-EF14EE309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735662"/>
            <a:ext cx="8180223" cy="37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B2DA10-5E0D-D9BA-9FD5-69BEC77EE7A2}"/>
              </a:ext>
            </a:extLst>
          </p:cNvPr>
          <p:cNvCxnSpPr>
            <a:cxnSpLocks/>
          </p:cNvCxnSpPr>
          <p:nvPr/>
        </p:nvCxnSpPr>
        <p:spPr>
          <a:xfrm>
            <a:off x="3935760" y="6093296"/>
            <a:ext cx="49685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C4A94C-01B9-D32E-E3B5-26A6D97945C4}"/>
              </a:ext>
            </a:extLst>
          </p:cNvPr>
          <p:cNvCxnSpPr>
            <a:cxnSpLocks/>
          </p:cNvCxnSpPr>
          <p:nvPr/>
        </p:nvCxnSpPr>
        <p:spPr>
          <a:xfrm>
            <a:off x="4223792" y="4869160"/>
            <a:ext cx="30963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82D6AEB-6642-DF77-7A0E-C92E25BF1013}"/>
              </a:ext>
            </a:extLst>
          </p:cNvPr>
          <p:cNvSpPr/>
          <p:nvPr/>
        </p:nvSpPr>
        <p:spPr>
          <a:xfrm>
            <a:off x="2049207" y="946312"/>
            <a:ext cx="5613831" cy="9137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340ED6-FB83-C965-8403-1731154E188F}"/>
              </a:ext>
            </a:extLst>
          </p:cNvPr>
          <p:cNvSpPr txBox="1"/>
          <p:nvPr/>
        </p:nvSpPr>
        <p:spPr>
          <a:xfrm>
            <a:off x="8717262" y="1033838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nosivo – habajući</a:t>
            </a:r>
          </a:p>
          <a:p>
            <a:pPr marL="285750" indent="-285750">
              <a:buFontTx/>
              <a:buChar char="-"/>
            </a:pP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zaštitni sloj HI</a:t>
            </a:r>
          </a:p>
          <a:p>
            <a:pPr marL="285750" indent="-285750">
              <a:buFontTx/>
              <a:buChar char="-"/>
            </a:pP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izravnavajući</a:t>
            </a:r>
          </a:p>
          <a:p>
            <a:pPr marL="285750" indent="-285750">
              <a:buFontTx/>
              <a:buChar char="-"/>
            </a:pPr>
            <a:r>
              <a:rPr lang="hr-HR" sz="1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3415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F699F95-4E4B-A38A-DFD6-36F74D60C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4E8F884-5226-C494-234B-AAC386E42159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262BBA99-AD02-F413-D6AE-D80550B66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7B187E69-BA53-3873-B90D-759BC02A4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70559"/>
            <a:ext cx="8759201" cy="4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ZAKLJUČNO</a:t>
            </a:r>
            <a:endParaRPr lang="it-IT" altLang="sr-Latn-RS" sz="3716" b="1" baseline="30000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346676-D10B-ACFD-DCEA-5AAFD21C7437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1E867B-DD3E-1AB0-292F-F286456EE602}"/>
              </a:ext>
            </a:extLst>
          </p:cNvPr>
          <p:cNvSpPr txBox="1"/>
          <p:nvPr/>
        </p:nvSpPr>
        <p:spPr>
          <a:xfrm>
            <a:off x="1384079" y="3036232"/>
            <a:ext cx="6665788" cy="785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18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r-HR" sz="2000" b="1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projektantima i proizvođačima je odgovornost ispravnog odabira (proizvoda / sustava) za konkretnu namjenu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374AD1-76E8-DE5F-B2FA-5223BC3EA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89" y="977063"/>
            <a:ext cx="3718250" cy="1578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03069A-F34D-EA18-AA50-5592137CC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566" y="2385413"/>
            <a:ext cx="3273945" cy="2182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6DCF17-6D68-7224-7F85-FF3AD290D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477" y="4149080"/>
            <a:ext cx="3648262" cy="20498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02E012-3C1D-5A0F-29B8-F976FACA25FA}"/>
              </a:ext>
            </a:extLst>
          </p:cNvPr>
          <p:cNvSpPr txBox="1"/>
          <p:nvPr/>
        </p:nvSpPr>
        <p:spPr>
          <a:xfrm>
            <a:off x="4749160" y="1376888"/>
            <a:ext cx="6172583" cy="91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18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r-HR" sz="2000" b="1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TPAK daje dovoljno jasan zakonski okvir s velikom širinom palete proizvoda</a:t>
            </a:r>
          </a:p>
          <a:p>
            <a:pPr>
              <a:lnSpc>
                <a:spcPts val="1800"/>
              </a:lnSpc>
              <a:spcAft>
                <a:spcPts val="1000"/>
              </a:spcAft>
            </a:pPr>
            <a:endParaRPr lang="hr-HR" sz="1600" dirty="0">
              <a:solidFill>
                <a:srgbClr val="0A0A0A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365BA1-FA5C-EE71-ED5C-A217B7FF784A}"/>
              </a:ext>
            </a:extLst>
          </p:cNvPr>
          <p:cNvSpPr txBox="1"/>
          <p:nvPr/>
        </p:nvSpPr>
        <p:spPr>
          <a:xfrm>
            <a:off x="4749160" y="4778765"/>
            <a:ext cx="6840760" cy="1041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1000"/>
              </a:spcAft>
            </a:pPr>
            <a:endParaRPr lang="hr-HR" sz="2000" dirty="0">
              <a:solidFill>
                <a:srgbClr val="0A0A0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8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r-HR" sz="2000" b="1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svim dionicima je odgovornost očuvanja okoliša!  </a:t>
            </a:r>
          </a:p>
          <a:p>
            <a:pPr marL="285750" indent="-285750">
              <a:lnSpc>
                <a:spcPts val="18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hr-HR" dirty="0">
              <a:solidFill>
                <a:srgbClr val="0A0A0A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27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364E178-9F87-FD17-4607-0D928120B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8EE719-0CB7-A27C-9924-39C46815F4AC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A265459A-644E-F92D-653D-A772C7FB5F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4703389E-836C-03F4-2934-D2F546AC8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70559"/>
            <a:ext cx="8759201" cy="4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OPĆE ODREDBE</a:t>
            </a:r>
            <a:endParaRPr lang="it-IT" altLang="sr-Latn-RS" sz="3716" b="1" baseline="30000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95BEF6-7332-40D9-D150-33A60360092C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470D52E-36E2-25CC-A2A1-161D8AD00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76" y="1261857"/>
            <a:ext cx="10031413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B54CCC-0D75-9C69-DEAC-0716453BAB2A}"/>
              </a:ext>
            </a:extLst>
          </p:cNvPr>
          <p:cNvCxnSpPr>
            <a:cxnSpLocks/>
          </p:cNvCxnSpPr>
          <p:nvPr/>
        </p:nvCxnSpPr>
        <p:spPr>
          <a:xfrm>
            <a:off x="2999656" y="1556792"/>
            <a:ext cx="1512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>
            <a:extLst>
              <a:ext uri="{FF2B5EF4-FFF2-40B4-BE49-F238E27FC236}">
                <a16:creationId xmlns:a16="http://schemas.microsoft.com/office/drawing/2014/main" id="{6E6091D6-1C3D-6397-BDF4-DACB049CD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68" y="2620762"/>
            <a:ext cx="10274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A1DAE3-2F8F-B555-B5E9-E1E37CFC21EE}"/>
              </a:ext>
            </a:extLst>
          </p:cNvPr>
          <p:cNvCxnSpPr>
            <a:cxnSpLocks/>
          </p:cNvCxnSpPr>
          <p:nvPr/>
        </p:nvCxnSpPr>
        <p:spPr>
          <a:xfrm>
            <a:off x="3506017" y="1871425"/>
            <a:ext cx="258998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4D6754-465E-FC16-D0CA-1823CA781722}"/>
              </a:ext>
            </a:extLst>
          </p:cNvPr>
          <p:cNvCxnSpPr>
            <a:cxnSpLocks/>
          </p:cNvCxnSpPr>
          <p:nvPr/>
        </p:nvCxnSpPr>
        <p:spPr>
          <a:xfrm>
            <a:off x="9192344" y="1879636"/>
            <a:ext cx="1512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D40A8077-53F2-8B0D-632E-77588B1EF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707" y="3666484"/>
            <a:ext cx="10036585" cy="974681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527D539B-AF23-5396-D29D-505B6898D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67" y="4966847"/>
            <a:ext cx="9570245" cy="920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8509A2D-D8B6-22E0-CF43-2274AE05A563}"/>
              </a:ext>
            </a:extLst>
          </p:cNvPr>
          <p:cNvCxnSpPr>
            <a:cxnSpLocks/>
          </p:cNvCxnSpPr>
          <p:nvPr/>
        </p:nvCxnSpPr>
        <p:spPr>
          <a:xfrm>
            <a:off x="7464152" y="5229200"/>
            <a:ext cx="258998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F986100-4123-265E-D65F-33D0BD89EFC1}"/>
              </a:ext>
            </a:extLst>
          </p:cNvPr>
          <p:cNvCxnSpPr>
            <a:cxnSpLocks/>
          </p:cNvCxnSpPr>
          <p:nvPr/>
        </p:nvCxnSpPr>
        <p:spPr>
          <a:xfrm>
            <a:off x="2855640" y="5805264"/>
            <a:ext cx="32403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A5A08845-3DEF-B329-0482-5CD72FECC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95" y="1268760"/>
            <a:ext cx="10031413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84CDB3-6E11-0E3E-33B2-F5CB3B1B802B}"/>
              </a:ext>
            </a:extLst>
          </p:cNvPr>
          <p:cNvCxnSpPr>
            <a:cxnSpLocks/>
          </p:cNvCxnSpPr>
          <p:nvPr/>
        </p:nvCxnSpPr>
        <p:spPr>
          <a:xfrm>
            <a:off x="3013175" y="1563695"/>
            <a:ext cx="1512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AA60D1-4221-1BDD-D2C8-2A48DD7E2138}"/>
              </a:ext>
            </a:extLst>
          </p:cNvPr>
          <p:cNvCxnSpPr>
            <a:cxnSpLocks/>
          </p:cNvCxnSpPr>
          <p:nvPr/>
        </p:nvCxnSpPr>
        <p:spPr>
          <a:xfrm>
            <a:off x="3519536" y="1878328"/>
            <a:ext cx="258998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C6D130-D9C9-A8C0-E83B-C3E012EDD69F}"/>
              </a:ext>
            </a:extLst>
          </p:cNvPr>
          <p:cNvCxnSpPr>
            <a:cxnSpLocks/>
          </p:cNvCxnSpPr>
          <p:nvPr/>
        </p:nvCxnSpPr>
        <p:spPr>
          <a:xfrm>
            <a:off x="9205863" y="1886539"/>
            <a:ext cx="1512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1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15BD274-86D8-C833-1D40-1E5E932ED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7985211-9836-A2E2-10C2-BE90A5A09202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A3DF6742-CE00-551E-0B4F-02141BD4B6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653A7090-2C55-2750-A415-9F0BE4520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70559"/>
            <a:ext cx="8759201" cy="86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RAZVRSTAVANJE vs. TEHNIČKA KATEGORIZACIJA</a:t>
            </a:r>
          </a:p>
          <a:p>
            <a:pPr defTabSz="385977" eaLnBrk="0" hangingPunct="0"/>
            <a:r>
              <a:rPr lang="hr-HR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                     JAVNIH CESTA</a:t>
            </a:r>
            <a:endParaRPr lang="it-IT" altLang="sr-Latn-RS" sz="3716" b="1" baseline="30000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9A70E8-EE49-D24D-A19E-EF6E08B99B5B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23E63-4010-1C5E-8DA3-D1E83A7D08C8}"/>
              </a:ext>
            </a:extLst>
          </p:cNvPr>
          <p:cNvSpPr txBox="1"/>
          <p:nvPr/>
        </p:nvSpPr>
        <p:spPr>
          <a:xfrm>
            <a:off x="582340" y="1412776"/>
            <a:ext cx="11274300" cy="3913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1000"/>
              </a:spcAft>
              <a:buNone/>
            </a:pP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Javne ceste u Republici Hrvatskoj razvrstavaju se i tehnički kategoriziraju prema:</a:t>
            </a:r>
          </a:p>
          <a:p>
            <a:pPr marL="285750" indent="-285750">
              <a:lnSpc>
                <a:spcPts val="1800"/>
              </a:lnSpc>
              <a:spcAft>
                <a:spcPts val="1000"/>
              </a:spcAft>
              <a:buFontTx/>
              <a:buChar char="-"/>
            </a:pPr>
            <a:r>
              <a:rPr lang="hr-HR" sz="1600" i="1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Zakonu o cestama</a:t>
            </a: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(NN </a:t>
            </a:r>
            <a:r>
              <a:rPr lang="nn-NO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84/11, 22/13, 54/13, 148/13, 92/14, 110/19, 144/21, 114/22, 114/22, 4/23 i 133/23</a:t>
            </a: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lnSpc>
                <a:spcPts val="1800"/>
              </a:lnSpc>
              <a:spcAft>
                <a:spcPts val="1000"/>
              </a:spcAft>
              <a:buFontTx/>
              <a:buChar char="-"/>
            </a:pPr>
            <a:r>
              <a:rPr lang="hr-HR" sz="1600" i="1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Uredbi o mjerilima za razvrstavanje javnih cesta </a:t>
            </a: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(NN 34/12)</a:t>
            </a:r>
          </a:p>
          <a:p>
            <a:pPr marL="285750" indent="-285750">
              <a:lnSpc>
                <a:spcPts val="1800"/>
              </a:lnSpc>
              <a:spcAft>
                <a:spcPts val="1000"/>
              </a:spcAft>
              <a:buFontTx/>
              <a:buChar char="-"/>
            </a:pPr>
            <a:endParaRPr lang="hr-HR" sz="1600" dirty="0">
              <a:solidFill>
                <a:srgbClr val="0A0A0A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1000"/>
              </a:spcAft>
            </a:pPr>
            <a:r>
              <a:rPr lang="hr-HR" sz="1600" b="1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Razvrstavanje</a:t>
            </a: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određuje: </a:t>
            </a:r>
          </a:p>
          <a:p>
            <a:pPr marL="285750" indent="-285750">
              <a:lnSpc>
                <a:spcPts val="18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prometno, </a:t>
            </a:r>
          </a:p>
          <a:p>
            <a:pPr marL="285750" indent="-285750">
              <a:lnSpc>
                <a:spcPts val="18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gospodarsko i </a:t>
            </a:r>
          </a:p>
          <a:p>
            <a:pPr marL="285750" indent="-285750">
              <a:lnSpc>
                <a:spcPts val="18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društveno značenje</a:t>
            </a:r>
            <a:r>
              <a:rPr lang="hr-HR" sz="1600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javnih cesta,</a:t>
            </a:r>
          </a:p>
          <a:p>
            <a:pPr>
              <a:lnSpc>
                <a:spcPts val="1800"/>
              </a:lnSpc>
              <a:spcAft>
                <a:spcPts val="1000"/>
              </a:spcAft>
            </a:pPr>
            <a:endParaRPr lang="hr-HR" sz="1600" dirty="0">
              <a:solidFill>
                <a:srgbClr val="0A0A0A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1000"/>
              </a:spcAft>
            </a:pPr>
            <a:r>
              <a:rPr lang="hr-HR" sz="1600" b="1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Tehnička kategorizacija</a:t>
            </a: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određuje:  </a:t>
            </a:r>
          </a:p>
          <a:p>
            <a:pPr marL="285750" indent="-285750">
              <a:lnSpc>
                <a:spcPts val="18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standarde održavanja i gradnje javnih cesta.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05D055-EAA2-DF83-8C29-5E0186102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020" y="2996952"/>
            <a:ext cx="5153620" cy="28998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C93C2A2-C752-2745-0BC0-CEDE6DB9A429}"/>
              </a:ext>
            </a:extLst>
          </p:cNvPr>
          <p:cNvSpPr/>
          <p:nvPr/>
        </p:nvSpPr>
        <p:spPr>
          <a:xfrm>
            <a:off x="8544272" y="3789040"/>
            <a:ext cx="1656184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34003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B47116A-F752-319E-4FE8-536D827A1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FD37FC8-4B34-F3A9-92E2-ED47C8AC53DC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8537A884-94D0-8FE9-49D6-5FA7D8F69F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2A8A5323-4EC2-2D88-4D56-B413246B4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70559"/>
            <a:ext cx="8759201" cy="4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RAZVRSTAVANJE JAVNIH CESTA</a:t>
            </a:r>
            <a:endParaRPr lang="it-IT" altLang="sr-Latn-RS" sz="3716" b="1" baseline="30000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A06B6A-9022-14FE-7050-DC10569015C8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FE7453-8F54-DDD5-04D4-1B5ACD11CD8E}"/>
              </a:ext>
            </a:extLst>
          </p:cNvPr>
          <p:cNvSpPr txBox="1"/>
          <p:nvPr/>
        </p:nvSpPr>
        <p:spPr>
          <a:xfrm>
            <a:off x="582340" y="1012286"/>
            <a:ext cx="11274300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1000"/>
              </a:spcAft>
              <a:buNone/>
            </a:pP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Javne ceste u Republici Hrvatskoj razvrstavaju se prema:</a:t>
            </a:r>
          </a:p>
          <a:p>
            <a:pPr marL="285750" indent="-285750">
              <a:lnSpc>
                <a:spcPts val="1800"/>
              </a:lnSpc>
              <a:spcAft>
                <a:spcPts val="1000"/>
              </a:spcAft>
              <a:buFontTx/>
              <a:buChar char="-"/>
            </a:pPr>
            <a:r>
              <a:rPr lang="hr-HR" sz="1600" i="1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Odluci o razvrstavanju javnih cesta </a:t>
            </a: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(NN 109/25, 118/25)</a:t>
            </a:r>
          </a:p>
          <a:p>
            <a:pPr marL="742950" lvl="1" indent="-285750">
              <a:lnSpc>
                <a:spcPts val="1800"/>
              </a:lnSpc>
              <a:spcAft>
                <a:spcPts val="1000"/>
              </a:spcAft>
              <a:buFontTx/>
              <a:buChar char="-"/>
            </a:pPr>
            <a:r>
              <a:rPr lang="hr-HR" sz="1600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donosi se svake godine – ministarstvo mora, prometa i infrastrukture</a:t>
            </a:r>
          </a:p>
          <a:p>
            <a:pPr marL="742950" lvl="1" indent="-285750">
              <a:lnSpc>
                <a:spcPts val="1800"/>
              </a:lnSpc>
              <a:spcAft>
                <a:spcPts val="1000"/>
              </a:spcAft>
              <a:buFontTx/>
              <a:buChar char="-"/>
            </a:pP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javne ceste razvrstavaju u četiri skupine i to: autoceste, državne ceste, županijske ceste i lokalne ceste.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99D8C60-D3F6-2317-6872-C8C637302F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552796"/>
              </p:ext>
            </p:extLst>
          </p:nvPr>
        </p:nvGraphicFramePr>
        <p:xfrm>
          <a:off x="3935760" y="2569774"/>
          <a:ext cx="3888432" cy="1616084"/>
        </p:xfrm>
        <a:graphic>
          <a:graphicData uri="http://schemas.openxmlformats.org/drawingml/2006/table">
            <a:tbl>
              <a:tblPr firstRow="1" firstCol="1" bandRow="1"/>
              <a:tblGrid>
                <a:gridCol w="3028666">
                  <a:extLst>
                    <a:ext uri="{9D8B030D-6E8A-4147-A177-3AD203B41FA5}">
                      <a16:colId xmlns:a16="http://schemas.microsoft.com/office/drawing/2014/main" val="1331452503"/>
                    </a:ext>
                  </a:extLst>
                </a:gridCol>
                <a:gridCol w="859766">
                  <a:extLst>
                    <a:ext uri="{9D8B030D-6E8A-4147-A177-3AD203B41FA5}">
                      <a16:colId xmlns:a16="http://schemas.microsoft.com/office/drawing/2014/main" val="3158609172"/>
                    </a:ext>
                  </a:extLst>
                </a:gridCol>
              </a:tblGrid>
              <a:tr h="404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Ukupno km autocesta: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6096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1.492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6096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849039"/>
                  </a:ext>
                </a:extLst>
              </a:tr>
              <a:tr h="404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Ukupno km državnih cesta: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6096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7.443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6096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66486"/>
                  </a:ext>
                </a:extLst>
              </a:tr>
              <a:tr h="404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Ukupno km županijskih cesta: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6096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9.340</a:t>
                      </a:r>
                      <a:endParaRPr lang="hr-H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6096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0234"/>
                  </a:ext>
                </a:extLst>
              </a:tr>
              <a:tr h="404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Ukupno km lokalnih cesta: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6096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hr-HR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8.440</a:t>
                      </a:r>
                      <a:endParaRPr lang="hr-H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6096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527047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DA791D44-19DF-6533-FE5E-82FBAC023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4435345"/>
            <a:ext cx="8987908" cy="16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52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2E463A7-71CF-9085-5E9E-BBD251A6F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9547FEB-4662-2DE2-5D87-3549D8BE0891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93CB96F2-5E02-7D17-CB50-FAF0EC780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EF7ABAE1-4FE1-83F8-1DF4-9CDFCE4EB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70559"/>
            <a:ext cx="8759201" cy="4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TEHNIČKA KATEGORIZACIJA JAVNIH CESTA</a:t>
            </a:r>
            <a:endParaRPr lang="it-IT" altLang="sr-Latn-RS" sz="3716" b="1" baseline="30000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BDD536-FE9B-1FD6-96F0-3D056EED8F68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508451-E740-0AB5-2989-95ACAE47514E}"/>
              </a:ext>
            </a:extLst>
          </p:cNvPr>
          <p:cNvSpPr txBox="1"/>
          <p:nvPr/>
        </p:nvSpPr>
        <p:spPr>
          <a:xfrm>
            <a:off x="582340" y="1012286"/>
            <a:ext cx="11274300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1000"/>
              </a:spcAft>
              <a:buNone/>
            </a:pP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Javne ceste u Republici Hrvatskoj tehnički se kategoriziraju prema:</a:t>
            </a:r>
          </a:p>
          <a:p>
            <a:pPr marL="285750" indent="-285750">
              <a:lnSpc>
                <a:spcPts val="1800"/>
              </a:lnSpc>
              <a:spcAft>
                <a:spcPts val="1000"/>
              </a:spcAft>
              <a:buFontTx/>
              <a:buChar char="-"/>
            </a:pPr>
            <a:r>
              <a:rPr lang="hr-HR" sz="1600" i="1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Odluci o provedbi </a:t>
            </a:r>
            <a:r>
              <a:rPr lang="hr-HR" sz="1600" i="1" dirty="0" err="1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teh</a:t>
            </a:r>
            <a:r>
              <a:rPr lang="hr-HR" sz="1600" i="1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kategorizacije javnih cesta u RH </a:t>
            </a:r>
            <a:r>
              <a:rPr lang="hr-HR" sz="16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(24.03.2017.)</a:t>
            </a:r>
          </a:p>
          <a:p>
            <a:pPr marL="742950" lvl="1" indent="-285750">
              <a:lnSpc>
                <a:spcPts val="1800"/>
              </a:lnSpc>
              <a:spcAft>
                <a:spcPts val="1000"/>
              </a:spcAft>
              <a:buFontTx/>
              <a:buChar char="-"/>
            </a:pPr>
            <a:r>
              <a:rPr lang="hr-HR" sz="1600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provodi se svake godine – s primjenom u idućoj godini </a:t>
            </a:r>
          </a:p>
          <a:p>
            <a:pPr marL="742950" lvl="1" indent="-285750">
              <a:lnSpc>
                <a:spcPts val="1800"/>
              </a:lnSpc>
              <a:spcAft>
                <a:spcPts val="1000"/>
              </a:spcAft>
              <a:buFontTx/>
              <a:buChar char="-"/>
            </a:pPr>
            <a:r>
              <a:rPr lang="hr-HR" sz="1600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upravitelji - u okviru godišnjeg plana građenja i održavanja javnih cesta</a:t>
            </a:r>
          </a:p>
          <a:p>
            <a:pPr marL="742950" lvl="1" indent="-285750">
              <a:lnSpc>
                <a:spcPts val="1800"/>
              </a:lnSpc>
              <a:spcAft>
                <a:spcPts val="1000"/>
              </a:spcAft>
              <a:buFontTx/>
              <a:buChar char="-"/>
            </a:pPr>
            <a:r>
              <a:rPr lang="hr-HR" sz="1600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svrhu </a:t>
            </a:r>
            <a:r>
              <a:rPr lang="hr-HR" sz="1600" b="1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ujednačavanja standarda održavanja i građenja</a:t>
            </a:r>
          </a:p>
          <a:p>
            <a:pPr marL="742950" lvl="1" indent="-285750">
              <a:lnSpc>
                <a:spcPts val="1800"/>
              </a:lnSpc>
              <a:spcAft>
                <a:spcPts val="1000"/>
              </a:spcAft>
              <a:buFontTx/>
              <a:buChar char="-"/>
            </a:pPr>
            <a:r>
              <a:rPr lang="hr-HR" sz="1600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mjerila: prometno značenje + intenzitet prometa</a:t>
            </a:r>
          </a:p>
          <a:p>
            <a:pPr marL="742950" lvl="1" indent="-285750">
              <a:lnSpc>
                <a:spcPts val="1800"/>
              </a:lnSpc>
              <a:spcAft>
                <a:spcPts val="1000"/>
              </a:spcAft>
              <a:buFontTx/>
              <a:buChar char="-"/>
            </a:pPr>
            <a:r>
              <a:rPr lang="hr-HR" sz="1600" b="1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ulazni parametar za Projekt kolničke konstrukcije!</a:t>
            </a:r>
            <a:endParaRPr lang="hr-HR" sz="1600" b="1" dirty="0">
              <a:solidFill>
                <a:srgbClr val="0A0A0A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42B9B-9156-E5AE-CC2F-A00AA0F9B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499" y="1268760"/>
            <a:ext cx="3791141" cy="18311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617841-A36E-1642-B9DA-D58D43689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3451999"/>
            <a:ext cx="2583160" cy="1552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E9AD79-8822-D3D1-04D2-AF6D9B389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5672" y="4758515"/>
            <a:ext cx="2906974" cy="15146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421866-0F7A-49FC-F115-030752493F6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326"/>
          <a:stretch>
            <a:fillRect/>
          </a:stretch>
        </p:blipFill>
        <p:spPr>
          <a:xfrm>
            <a:off x="3977757" y="3489887"/>
            <a:ext cx="2281225" cy="15345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89DD15-0D1F-7BE6-CA30-24EC779B8F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6579" y="4756958"/>
            <a:ext cx="2736304" cy="15162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5A08AD-5431-D765-4E3C-2C20182EAB7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4569"/>
          <a:stretch>
            <a:fillRect/>
          </a:stretch>
        </p:blipFill>
        <p:spPr>
          <a:xfrm>
            <a:off x="7155957" y="3489887"/>
            <a:ext cx="2396428" cy="16287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F622AE-61C1-7B92-EDAB-5CED09AF40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9002" y="4730681"/>
            <a:ext cx="2763662" cy="153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64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4AC689A-FA02-2E93-DAC6-8D5F54B53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F272A67-D5C3-C89F-FA40-3B7CD57360EB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FDAF318D-28AB-8694-B6D8-6C441EBFC9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784B9C7A-A8AA-D4A8-3E8B-E5B1D7033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70559"/>
            <a:ext cx="8759201" cy="4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TEHNIČKA KATEGORIZACIJA JAVNIH CESTA (HC)</a:t>
            </a:r>
            <a:endParaRPr lang="it-IT" altLang="sr-Latn-RS" sz="3716" b="1" baseline="30000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1A8443-6513-1BD0-E7B1-71071FCC5D06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199EB0-3D15-83C3-74EB-EAA9827FD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72" y="905062"/>
            <a:ext cx="4743450" cy="2209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232C85-CB29-2D9E-AF08-92B8CF3DF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26" y="3329834"/>
            <a:ext cx="4676775" cy="523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AFA49A-8379-C4EA-C8B6-BB2F9BEF15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960" y="1442011"/>
            <a:ext cx="4657725" cy="3543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5C361B-6B0F-55D9-96C4-2DA609095F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960" y="828903"/>
            <a:ext cx="4514850" cy="4095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EFAA062-3332-E8FD-96C3-4E4AF513B847}"/>
              </a:ext>
            </a:extLst>
          </p:cNvPr>
          <p:cNvSpPr/>
          <p:nvPr/>
        </p:nvSpPr>
        <p:spPr>
          <a:xfrm>
            <a:off x="633826" y="2564904"/>
            <a:ext cx="4676775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BF5CEB-0C0C-5F70-E313-1060A51E737C}"/>
              </a:ext>
            </a:extLst>
          </p:cNvPr>
          <p:cNvSpPr/>
          <p:nvPr/>
        </p:nvSpPr>
        <p:spPr>
          <a:xfrm>
            <a:off x="612043" y="3478039"/>
            <a:ext cx="4676775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9A99D3-8E7E-045E-44F9-8B22A09D27C1}"/>
              </a:ext>
            </a:extLst>
          </p:cNvPr>
          <p:cNvSpPr/>
          <p:nvPr/>
        </p:nvSpPr>
        <p:spPr>
          <a:xfrm>
            <a:off x="5716910" y="3096480"/>
            <a:ext cx="4676775" cy="15566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8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E96E9F2-66C4-6FC3-7E9E-E0413E11B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D34D2AD-5A49-1BC6-096B-92DFC7C04C1F}"/>
              </a:ext>
            </a:extLst>
          </p:cNvPr>
          <p:cNvSpPr/>
          <p:nvPr/>
        </p:nvSpPr>
        <p:spPr>
          <a:xfrm>
            <a:off x="0" y="6365672"/>
            <a:ext cx="12192000" cy="480262"/>
          </a:xfrm>
          <a:prstGeom prst="rect">
            <a:avLst/>
          </a:prstGeom>
          <a:solidFill>
            <a:srgbClr val="063B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67" tIns="51182" rIns="102367" bIns="51182" anchor="ctr"/>
          <a:lstStyle/>
          <a:p>
            <a:pPr algn="ctr" defTabSz="385977" eaLnBrk="0" hangingPunct="0">
              <a:defRPr/>
            </a:pPr>
            <a:endParaRPr lang="en-US" sz="1520">
              <a:solidFill>
                <a:srgbClr val="063B79"/>
              </a:solidFill>
              <a:latin typeface="Calibri"/>
            </a:endParaRPr>
          </a:p>
        </p:txBody>
      </p:sp>
      <p:pic>
        <p:nvPicPr>
          <p:cNvPr id="22534" name="Picture 14">
            <a:extLst>
              <a:ext uri="{FF2B5EF4-FFF2-40B4-BE49-F238E27FC236}">
                <a16:creationId xmlns:a16="http://schemas.microsoft.com/office/drawing/2014/main" id="{97F18052-9DD2-C98C-97CC-96DAA780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6415553"/>
            <a:ext cx="718649" cy="3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B4C849AD-3722-AB52-59FE-E0C6BE773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70559"/>
            <a:ext cx="8759201" cy="4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7" tIns="51182" rIns="102367" bIns="51182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85977" eaLnBrk="0" hangingPunct="0"/>
            <a:r>
              <a:rPr lang="hr-HR" altLang="sr-Latn-RS" sz="3716" b="1" baseline="30000" dirty="0">
                <a:solidFill>
                  <a:srgbClr val="004C70"/>
                </a:solidFill>
                <a:latin typeface="Arial" charset="0"/>
                <a:cs typeface="Arial" charset="0"/>
              </a:rPr>
              <a:t>TEHNIČKA KATEGORIZACIJA JAVNIH CESTA (HC)</a:t>
            </a:r>
            <a:endParaRPr lang="it-IT" altLang="sr-Latn-RS" sz="3716" b="1" baseline="30000" dirty="0">
              <a:solidFill>
                <a:srgbClr val="004C7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9A13FB-C4BF-A1DB-42DA-3D3976767121}"/>
              </a:ext>
            </a:extLst>
          </p:cNvPr>
          <p:cNvSpPr/>
          <p:nvPr/>
        </p:nvSpPr>
        <p:spPr>
          <a:xfrm>
            <a:off x="1703512" y="6415553"/>
            <a:ext cx="9505056" cy="288030"/>
          </a:xfrm>
          <a:prstGeom prst="rect">
            <a:avLst/>
          </a:prstGeom>
        </p:spPr>
        <p:txBody>
          <a:bodyPr wrap="square" lIns="102367" tIns="51182" rIns="102367" bIns="51182">
            <a:spAutoFit/>
          </a:bodyPr>
          <a:lstStyle/>
          <a:p>
            <a:pPr algn="ctr">
              <a:defRPr/>
            </a:pP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SEMINAR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: 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PROJEKTIRANJE ASFALTNIH KOLNIKA, 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ZAGREB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21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.0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4</a:t>
            </a:r>
            <a:r>
              <a:rPr lang="en-US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.202</a:t>
            </a:r>
            <a:r>
              <a:rPr lang="hr-HR" sz="1200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6</a:t>
            </a:r>
            <a:r>
              <a:rPr lang="en-US" sz="929" b="1" spc="336" dirty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.</a:t>
            </a:r>
            <a:endParaRPr lang="hr-HR" sz="929" b="1" spc="336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4D7393-C763-6F0D-E78A-DC70263A1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86" y="882959"/>
            <a:ext cx="10626228" cy="5135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D423BC-118D-1A3B-53C1-3E6B78E96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1124" y="855181"/>
            <a:ext cx="300037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37310"/>
      </p:ext>
    </p:extLst>
  </p:cSld>
  <p:clrMapOvr>
    <a:masterClrMapping/>
  </p:clrMapOvr>
</p:sld>
</file>

<file path=ppt/theme/theme1.xml><?xml version="1.0" encoding="utf-8"?>
<a:theme xmlns:a="http://schemas.openxmlformats.org/drawingml/2006/main" name="2_Personalizza struttura">
  <a:themeElements>
    <a:clrScheme name="2_Personalizza struttu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Personalizza struttur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it-IT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it-IT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2_Personalizza struttu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rt_mountaineering">
  <a:themeElements>
    <a:clrScheme name="">
      <a:dk1>
        <a:srgbClr val="777777"/>
      </a:dk1>
      <a:lt1>
        <a:srgbClr val="FFFFFF"/>
      </a:lt1>
      <a:dk2>
        <a:srgbClr val="779EFF"/>
      </a:dk2>
      <a:lt2>
        <a:srgbClr val="FFFF00"/>
      </a:lt2>
      <a:accent1>
        <a:srgbClr val="33CCCC"/>
      </a:accent1>
      <a:accent2>
        <a:srgbClr val="FFFFF7"/>
      </a:accent2>
      <a:accent3>
        <a:srgbClr val="BDCCFF"/>
      </a:accent3>
      <a:accent4>
        <a:srgbClr val="DADADA"/>
      </a:accent4>
      <a:accent5>
        <a:srgbClr val="ADE2E2"/>
      </a:accent5>
      <a:accent6>
        <a:srgbClr val="E7E7E0"/>
      </a:accent6>
      <a:hlink>
        <a:srgbClr val="FF5050"/>
      </a:hlink>
      <a:folHlink>
        <a:srgbClr val="000099"/>
      </a:folHlink>
    </a:clrScheme>
    <a:fontScheme name="Art_mountaineering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Art_mountaineer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sustav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sustav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12200</TotalTime>
  <Words>1597</Words>
  <Application>Microsoft Office PowerPoint</Application>
  <PresentationFormat>Široki zaslon</PresentationFormat>
  <Paragraphs>310</Paragraphs>
  <Slides>30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3</vt:i4>
      </vt:variant>
      <vt:variant>
        <vt:lpstr>Naslovi slajdova</vt:lpstr>
      </vt:variant>
      <vt:variant>
        <vt:i4>30</vt:i4>
      </vt:variant>
    </vt:vector>
  </HeadingPairs>
  <TitlesOfParts>
    <vt:vector size="40" baseType="lpstr">
      <vt:lpstr>Arial</vt:lpstr>
      <vt:lpstr>Arial Black</vt:lpstr>
      <vt:lpstr>Calibri</vt:lpstr>
      <vt:lpstr>Century Gothic</vt:lpstr>
      <vt:lpstr>Tahoma</vt:lpstr>
      <vt:lpstr>Times New Roman</vt:lpstr>
      <vt:lpstr>Wingdings</vt:lpstr>
      <vt:lpstr>2_Personalizza struttura</vt:lpstr>
      <vt:lpstr>Art_mountaineering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>HUC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danielasanders</dc:creator>
  <cp:lastModifiedBy>Zvonko Zvonarek</cp:lastModifiedBy>
  <cp:revision>1802</cp:revision>
  <cp:lastPrinted>2004-06-06T10:22:00Z</cp:lastPrinted>
  <dcterms:created xsi:type="dcterms:W3CDTF">2003-10-09T09:50:00Z</dcterms:created>
  <dcterms:modified xsi:type="dcterms:W3CDTF">2026-04-29T22:18:07Z</dcterms:modified>
  <cp:contentStatus>Konačno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B26D3DC2322942B9A9A52381160E39AE_12</vt:lpwstr>
  </property>
  <property fmtid="{D5CDD505-2E9C-101B-9397-08002B2CF9AE}" pid="3" name="KSOProductBuildVer">
    <vt:lpwstr>1033-12.2.0.22549</vt:lpwstr>
  </property>
  <property fmtid="{D5CDD505-2E9C-101B-9397-08002B2CF9AE}" pid="4" name="_MarkAsFinal">
    <vt:bool>true</vt:bool>
  </property>
</Properties>
</file>