
<file path=[Content_Types].xml><?xml version="1.0" encoding="utf-8"?>
<Types xmlns="http://schemas.openxmlformats.org/package/2006/content-types"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6" Type="http://schemas.microsoft.com/office/2020/02/relationships/classificationlabels" Target="docMetadata/LabelInfo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63" r:id="rId4"/>
    <p:sldMasterId id="2147483771" r:id="rId5"/>
  </p:sldMasterIdLst>
  <p:notesMasterIdLst>
    <p:notesMasterId r:id="rId46"/>
  </p:notesMasterIdLst>
  <p:handoutMasterIdLst>
    <p:handoutMasterId r:id="rId47"/>
  </p:handoutMasterIdLst>
  <p:sldIdLst>
    <p:sldId id="1139" r:id="rId6"/>
    <p:sldId id="543" r:id="rId7"/>
    <p:sldId id="461" r:id="rId8"/>
    <p:sldId id="519" r:id="rId9"/>
    <p:sldId id="593" r:id="rId10"/>
    <p:sldId id="596" r:id="rId11"/>
    <p:sldId id="598" r:id="rId12"/>
    <p:sldId id="597" r:id="rId13"/>
    <p:sldId id="599" r:id="rId14"/>
    <p:sldId id="1140" r:id="rId15"/>
    <p:sldId id="1161" r:id="rId16"/>
    <p:sldId id="600" r:id="rId17"/>
    <p:sldId id="1141" r:id="rId18"/>
    <p:sldId id="601" r:id="rId19"/>
    <p:sldId id="595" r:id="rId20"/>
    <p:sldId id="602" r:id="rId21"/>
    <p:sldId id="603" r:id="rId22"/>
    <p:sldId id="1142" r:id="rId23"/>
    <p:sldId id="604" r:id="rId24"/>
    <p:sldId id="1153" r:id="rId25"/>
    <p:sldId id="1143" r:id="rId26"/>
    <p:sldId id="1144" r:id="rId27"/>
    <p:sldId id="1146" r:id="rId28"/>
    <p:sldId id="1150" r:id="rId29"/>
    <p:sldId id="1151" r:id="rId30"/>
    <p:sldId id="1145" r:id="rId31"/>
    <p:sldId id="1148" r:id="rId32"/>
    <p:sldId id="1157" r:id="rId33"/>
    <p:sldId id="1158" r:id="rId34"/>
    <p:sldId id="1159" r:id="rId35"/>
    <p:sldId id="1165" r:id="rId36"/>
    <p:sldId id="1160" r:id="rId37"/>
    <p:sldId id="1149" r:id="rId38"/>
    <p:sldId id="1154" r:id="rId39"/>
    <p:sldId id="1155" r:id="rId40"/>
    <p:sldId id="1156" r:id="rId41"/>
    <p:sldId id="1164" r:id="rId42"/>
    <p:sldId id="1162" r:id="rId43"/>
    <p:sldId id="1163" r:id="rId44"/>
    <p:sldId id="591" r:id="rId45"/>
  </p:sldIdLst>
  <p:sldSz cx="12192000" cy="6858000"/>
  <p:notesSz cx="6797675" cy="9926638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BE5E9"/>
    <a:srgbClr val="FFFFFF"/>
    <a:srgbClr val="7DBFC7"/>
    <a:srgbClr val="D9D9D9"/>
    <a:srgbClr val="2C7388"/>
    <a:srgbClr val="FFED00"/>
    <a:srgbClr val="BCCF00"/>
    <a:srgbClr val="0E628C"/>
    <a:srgbClr val="127FB6"/>
    <a:srgbClr val="66ADD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7DF18680-E054-41AD-8BC1-D1AEF772440D}" styleName="Style moyen 2 - Accentuation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Style moyen 2 - Accentuation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505E3EF-67EA-436B-97B2-0124C06EBD24}" styleName="Srednji stil 4 - Isticanje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3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3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096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microsoft.com/office/2016/11/relationships/changesInfo" Target="changesInfos/changesInfo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presProps" Target="presProps.xml"/><Relationship Id="rId8" Type="http://schemas.openxmlformats.org/officeDocument/2006/relationships/slide" Target="slides/slide3.xml"/><Relationship Id="rId51" Type="http://schemas.openxmlformats.org/officeDocument/2006/relationships/tableStyles" Target="tableStyles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IMBOLA, Zdravko (SGCRO)" userId="4b5eed87-9891-4bcb-9d45-32b53bf4f340" providerId="ADAL" clId="{8D54F5BD-670C-4940-818D-322D36DACFD7}"/>
    <pc:docChg chg="custSel modSld">
      <pc:chgData name="CIMBOLA, Zdravko (SGCRO)" userId="4b5eed87-9891-4bcb-9d45-32b53bf4f340" providerId="ADAL" clId="{8D54F5BD-670C-4940-818D-322D36DACFD7}" dt="2026-04-16T14:11:58.820" v="284" actId="20577"/>
      <pc:docMkLst>
        <pc:docMk/>
      </pc:docMkLst>
      <pc:sldChg chg="modSp">
        <pc:chgData name="CIMBOLA, Zdravko (SGCRO)" userId="4b5eed87-9891-4bcb-9d45-32b53bf4f340" providerId="ADAL" clId="{8D54F5BD-670C-4940-818D-322D36DACFD7}" dt="2026-04-13T08:30:33.658" v="86"/>
        <pc:sldMkLst>
          <pc:docMk/>
          <pc:sldMk cId="359779618" sldId="461"/>
        </pc:sldMkLst>
        <pc:spChg chg="mod">
          <ac:chgData name="CIMBOLA, Zdravko (SGCRO)" userId="4b5eed87-9891-4bcb-9d45-32b53bf4f340" providerId="ADAL" clId="{8D54F5BD-670C-4940-818D-322D36DACFD7}" dt="2026-04-13T08:30:33.658" v="86"/>
          <ac:spMkLst>
            <pc:docMk/>
            <pc:sldMk cId="359779618" sldId="461"/>
            <ac:spMk id="3" creationId="{C6719D6E-60E9-4C7A-F0A0-22B666C0121F}"/>
          </ac:spMkLst>
        </pc:spChg>
      </pc:sldChg>
      <pc:sldChg chg="modSp">
        <pc:chgData name="CIMBOLA, Zdravko (SGCRO)" userId="4b5eed87-9891-4bcb-9d45-32b53bf4f340" providerId="ADAL" clId="{8D54F5BD-670C-4940-818D-322D36DACFD7}" dt="2026-04-13T08:30:35.895" v="87"/>
        <pc:sldMkLst>
          <pc:docMk/>
          <pc:sldMk cId="2844982649" sldId="519"/>
        </pc:sldMkLst>
        <pc:spChg chg="mod">
          <ac:chgData name="CIMBOLA, Zdravko (SGCRO)" userId="4b5eed87-9891-4bcb-9d45-32b53bf4f340" providerId="ADAL" clId="{8D54F5BD-670C-4940-818D-322D36DACFD7}" dt="2026-04-13T08:30:35.895" v="87"/>
          <ac:spMkLst>
            <pc:docMk/>
            <pc:sldMk cId="2844982649" sldId="519"/>
            <ac:spMk id="6" creationId="{40C1F153-E49D-B3FD-1001-6E373805247F}"/>
          </ac:spMkLst>
        </pc:spChg>
      </pc:sldChg>
      <pc:sldChg chg="modSp mod">
        <pc:chgData name="CIMBOLA, Zdravko (SGCRO)" userId="4b5eed87-9891-4bcb-9d45-32b53bf4f340" providerId="ADAL" clId="{8D54F5BD-670C-4940-818D-322D36DACFD7}" dt="2026-04-13T08:30:15.980" v="85" actId="20577"/>
        <pc:sldMkLst>
          <pc:docMk/>
          <pc:sldMk cId="2410812013" sldId="543"/>
        </pc:sldMkLst>
        <pc:spChg chg="mod">
          <ac:chgData name="CIMBOLA, Zdravko (SGCRO)" userId="4b5eed87-9891-4bcb-9d45-32b53bf4f340" providerId="ADAL" clId="{8D54F5BD-670C-4940-818D-322D36DACFD7}" dt="2026-04-13T08:30:15.980" v="85" actId="20577"/>
          <ac:spMkLst>
            <pc:docMk/>
            <pc:sldMk cId="2410812013" sldId="543"/>
            <ac:spMk id="21" creationId="{0FBCFFB7-9FBC-DD05-272A-9DB0B0141B70}"/>
          </ac:spMkLst>
        </pc:spChg>
      </pc:sldChg>
      <pc:sldChg chg="modSp mod">
        <pc:chgData name="CIMBOLA, Zdravko (SGCRO)" userId="4b5eed87-9891-4bcb-9d45-32b53bf4f340" providerId="ADAL" clId="{8D54F5BD-670C-4940-818D-322D36DACFD7}" dt="2026-04-13T08:32:50.429" v="147" actId="20577"/>
        <pc:sldMkLst>
          <pc:docMk/>
          <pc:sldMk cId="2570658658" sldId="591"/>
        </pc:sldMkLst>
        <pc:spChg chg="mod">
          <ac:chgData name="CIMBOLA, Zdravko (SGCRO)" userId="4b5eed87-9891-4bcb-9d45-32b53bf4f340" providerId="ADAL" clId="{8D54F5BD-670C-4940-818D-322D36DACFD7}" dt="2026-04-13T08:32:50.429" v="147" actId="20577"/>
          <ac:spMkLst>
            <pc:docMk/>
            <pc:sldMk cId="2570658658" sldId="591"/>
            <ac:spMk id="6" creationId="{C17911C3-4664-EF20-A2FE-7DAD5DDD9D09}"/>
          </ac:spMkLst>
        </pc:spChg>
      </pc:sldChg>
      <pc:sldChg chg="modSp mod">
        <pc:chgData name="CIMBOLA, Zdravko (SGCRO)" userId="4b5eed87-9891-4bcb-9d45-32b53bf4f340" providerId="ADAL" clId="{8D54F5BD-670C-4940-818D-322D36DACFD7}" dt="2026-04-16T14:11:58.820" v="284" actId="20577"/>
        <pc:sldMkLst>
          <pc:docMk/>
          <pc:sldMk cId="2945954551" sldId="593"/>
        </pc:sldMkLst>
        <pc:spChg chg="mod">
          <ac:chgData name="CIMBOLA, Zdravko (SGCRO)" userId="4b5eed87-9891-4bcb-9d45-32b53bf4f340" providerId="ADAL" clId="{8D54F5BD-670C-4940-818D-322D36DACFD7}" dt="2026-04-16T14:11:58.820" v="284" actId="20577"/>
          <ac:spMkLst>
            <pc:docMk/>
            <pc:sldMk cId="2945954551" sldId="593"/>
            <ac:spMk id="4" creationId="{AFED96A3-9DBC-CE26-9CCE-D261F62CA8CC}"/>
          </ac:spMkLst>
        </pc:spChg>
        <pc:spChg chg="mod">
          <ac:chgData name="CIMBOLA, Zdravko (SGCRO)" userId="4b5eed87-9891-4bcb-9d45-32b53bf4f340" providerId="ADAL" clId="{8D54F5BD-670C-4940-818D-322D36DACFD7}" dt="2026-04-13T08:30:40.111" v="88"/>
          <ac:spMkLst>
            <pc:docMk/>
            <pc:sldMk cId="2945954551" sldId="593"/>
            <ac:spMk id="6" creationId="{11232E7C-1734-BF92-096B-51D2FB33EA2B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11.379" v="98"/>
        <pc:sldMkLst>
          <pc:docMk/>
          <pc:sldMk cId="3118956393" sldId="595"/>
        </pc:sldMkLst>
        <pc:spChg chg="mod">
          <ac:chgData name="CIMBOLA, Zdravko (SGCRO)" userId="4b5eed87-9891-4bcb-9d45-32b53bf4f340" providerId="ADAL" clId="{8D54F5BD-670C-4940-818D-322D36DACFD7}" dt="2026-04-13T08:31:11.379" v="98"/>
          <ac:spMkLst>
            <pc:docMk/>
            <pc:sldMk cId="3118956393" sldId="595"/>
            <ac:spMk id="6" creationId="{957680CF-65F8-20D2-4541-C36289433F0E}"/>
          </ac:spMkLst>
        </pc:spChg>
      </pc:sldChg>
      <pc:sldChg chg="modSp">
        <pc:chgData name="CIMBOLA, Zdravko (SGCRO)" userId="4b5eed87-9891-4bcb-9d45-32b53bf4f340" providerId="ADAL" clId="{8D54F5BD-670C-4940-818D-322D36DACFD7}" dt="2026-04-13T08:30:43.004" v="89"/>
        <pc:sldMkLst>
          <pc:docMk/>
          <pc:sldMk cId="2355276315" sldId="596"/>
        </pc:sldMkLst>
        <pc:spChg chg="mod">
          <ac:chgData name="CIMBOLA, Zdravko (SGCRO)" userId="4b5eed87-9891-4bcb-9d45-32b53bf4f340" providerId="ADAL" clId="{8D54F5BD-670C-4940-818D-322D36DACFD7}" dt="2026-04-13T08:30:43.004" v="89"/>
          <ac:spMkLst>
            <pc:docMk/>
            <pc:sldMk cId="2355276315" sldId="596"/>
            <ac:spMk id="6" creationId="{27D3B056-E25A-3119-5AA0-BC2416BF068F}"/>
          </ac:spMkLst>
        </pc:spChg>
      </pc:sldChg>
      <pc:sldChg chg="modSp">
        <pc:chgData name="CIMBOLA, Zdravko (SGCRO)" userId="4b5eed87-9891-4bcb-9d45-32b53bf4f340" providerId="ADAL" clId="{8D54F5BD-670C-4940-818D-322D36DACFD7}" dt="2026-04-13T08:30:48.804" v="91"/>
        <pc:sldMkLst>
          <pc:docMk/>
          <pc:sldMk cId="367271876" sldId="597"/>
        </pc:sldMkLst>
        <pc:spChg chg="mod">
          <ac:chgData name="CIMBOLA, Zdravko (SGCRO)" userId="4b5eed87-9891-4bcb-9d45-32b53bf4f340" providerId="ADAL" clId="{8D54F5BD-670C-4940-818D-322D36DACFD7}" dt="2026-04-13T08:30:48.804" v="91"/>
          <ac:spMkLst>
            <pc:docMk/>
            <pc:sldMk cId="367271876" sldId="597"/>
            <ac:spMk id="6" creationId="{A4C23D2A-FD87-CCDD-17E9-F7125AB087FC}"/>
          </ac:spMkLst>
        </pc:spChg>
      </pc:sldChg>
      <pc:sldChg chg="modSp">
        <pc:chgData name="CIMBOLA, Zdravko (SGCRO)" userId="4b5eed87-9891-4bcb-9d45-32b53bf4f340" providerId="ADAL" clId="{8D54F5BD-670C-4940-818D-322D36DACFD7}" dt="2026-04-13T08:30:45.872" v="90"/>
        <pc:sldMkLst>
          <pc:docMk/>
          <pc:sldMk cId="3626090378" sldId="598"/>
        </pc:sldMkLst>
        <pc:spChg chg="mod">
          <ac:chgData name="CIMBOLA, Zdravko (SGCRO)" userId="4b5eed87-9891-4bcb-9d45-32b53bf4f340" providerId="ADAL" clId="{8D54F5BD-670C-4940-818D-322D36DACFD7}" dt="2026-04-13T08:30:45.872" v="90"/>
          <ac:spMkLst>
            <pc:docMk/>
            <pc:sldMk cId="3626090378" sldId="598"/>
            <ac:spMk id="3" creationId="{D9460E8F-B678-B9C2-9A76-E9F586E9AA9F}"/>
          </ac:spMkLst>
        </pc:spChg>
      </pc:sldChg>
      <pc:sldChg chg="modSp">
        <pc:chgData name="CIMBOLA, Zdravko (SGCRO)" userId="4b5eed87-9891-4bcb-9d45-32b53bf4f340" providerId="ADAL" clId="{8D54F5BD-670C-4940-818D-322D36DACFD7}" dt="2026-04-13T08:30:51.840" v="92"/>
        <pc:sldMkLst>
          <pc:docMk/>
          <pc:sldMk cId="3720541717" sldId="599"/>
        </pc:sldMkLst>
        <pc:spChg chg="mod">
          <ac:chgData name="CIMBOLA, Zdravko (SGCRO)" userId="4b5eed87-9891-4bcb-9d45-32b53bf4f340" providerId="ADAL" clId="{8D54F5BD-670C-4940-818D-322D36DACFD7}" dt="2026-04-13T08:30:51.840" v="92"/>
          <ac:spMkLst>
            <pc:docMk/>
            <pc:sldMk cId="3720541717" sldId="599"/>
            <ac:spMk id="6" creationId="{1A255332-55E4-CE20-81E6-3067A584BF64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00.419" v="95"/>
        <pc:sldMkLst>
          <pc:docMk/>
          <pc:sldMk cId="398342536" sldId="600"/>
        </pc:sldMkLst>
        <pc:spChg chg="mod">
          <ac:chgData name="CIMBOLA, Zdravko (SGCRO)" userId="4b5eed87-9891-4bcb-9d45-32b53bf4f340" providerId="ADAL" clId="{8D54F5BD-670C-4940-818D-322D36DACFD7}" dt="2026-04-13T08:31:00.419" v="95"/>
          <ac:spMkLst>
            <pc:docMk/>
            <pc:sldMk cId="398342536" sldId="600"/>
            <ac:spMk id="6" creationId="{68AB618F-947D-218A-1168-0AAE550880CF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07.398" v="97"/>
        <pc:sldMkLst>
          <pc:docMk/>
          <pc:sldMk cId="3003205486" sldId="601"/>
        </pc:sldMkLst>
        <pc:spChg chg="mod">
          <ac:chgData name="CIMBOLA, Zdravko (SGCRO)" userId="4b5eed87-9891-4bcb-9d45-32b53bf4f340" providerId="ADAL" clId="{8D54F5BD-670C-4940-818D-322D36DACFD7}" dt="2026-04-13T08:31:07.398" v="97"/>
          <ac:spMkLst>
            <pc:docMk/>
            <pc:sldMk cId="3003205486" sldId="601"/>
            <ac:spMk id="3" creationId="{A9050C50-906A-0C23-8E45-948DC00F9F71}"/>
          </ac:spMkLst>
        </pc:spChg>
      </pc:sldChg>
      <pc:sldChg chg="modSp mod">
        <pc:chgData name="CIMBOLA, Zdravko (SGCRO)" userId="4b5eed87-9891-4bcb-9d45-32b53bf4f340" providerId="ADAL" clId="{8D54F5BD-670C-4940-818D-322D36DACFD7}" dt="2026-04-13T08:31:14.125" v="99"/>
        <pc:sldMkLst>
          <pc:docMk/>
          <pc:sldMk cId="2992912176" sldId="602"/>
        </pc:sldMkLst>
        <pc:spChg chg="mod">
          <ac:chgData name="CIMBOLA, Zdravko (SGCRO)" userId="4b5eed87-9891-4bcb-9d45-32b53bf4f340" providerId="ADAL" clId="{8D54F5BD-670C-4940-818D-322D36DACFD7}" dt="2026-04-13T08:28:09.261" v="66" actId="20577"/>
          <ac:spMkLst>
            <pc:docMk/>
            <pc:sldMk cId="2992912176" sldId="602"/>
            <ac:spMk id="4" creationId="{A5667BC0-75CF-39DA-119F-A413A64E7D90}"/>
          </ac:spMkLst>
        </pc:spChg>
        <pc:spChg chg="mod">
          <ac:chgData name="CIMBOLA, Zdravko (SGCRO)" userId="4b5eed87-9891-4bcb-9d45-32b53bf4f340" providerId="ADAL" clId="{8D54F5BD-670C-4940-818D-322D36DACFD7}" dt="2026-04-13T08:31:14.125" v="99"/>
          <ac:spMkLst>
            <pc:docMk/>
            <pc:sldMk cId="2992912176" sldId="602"/>
            <ac:spMk id="6" creationId="{12C2B108-CD4D-9880-9752-2E38DCC74195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16.908" v="100"/>
        <pc:sldMkLst>
          <pc:docMk/>
          <pc:sldMk cId="2136330845" sldId="603"/>
        </pc:sldMkLst>
        <pc:spChg chg="mod">
          <ac:chgData name="CIMBOLA, Zdravko (SGCRO)" userId="4b5eed87-9891-4bcb-9d45-32b53bf4f340" providerId="ADAL" clId="{8D54F5BD-670C-4940-818D-322D36DACFD7}" dt="2026-04-13T08:31:16.908" v="100"/>
          <ac:spMkLst>
            <pc:docMk/>
            <pc:sldMk cId="2136330845" sldId="603"/>
            <ac:spMk id="6" creationId="{4331615E-2C39-5355-44ED-F4F5B364BF3A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22.627" v="102"/>
        <pc:sldMkLst>
          <pc:docMk/>
          <pc:sldMk cId="1035851966" sldId="604"/>
        </pc:sldMkLst>
        <pc:spChg chg="mod">
          <ac:chgData name="CIMBOLA, Zdravko (SGCRO)" userId="4b5eed87-9891-4bcb-9d45-32b53bf4f340" providerId="ADAL" clId="{8D54F5BD-670C-4940-818D-322D36DACFD7}" dt="2026-04-13T08:31:22.627" v="102"/>
          <ac:spMkLst>
            <pc:docMk/>
            <pc:sldMk cId="1035851966" sldId="604"/>
            <ac:spMk id="6" creationId="{405BF130-83C0-0F6D-2F2D-58E79786D351}"/>
          </ac:spMkLst>
        </pc:spChg>
      </pc:sldChg>
      <pc:sldChg chg="modSp">
        <pc:chgData name="CIMBOLA, Zdravko (SGCRO)" userId="4b5eed87-9891-4bcb-9d45-32b53bf4f340" providerId="ADAL" clId="{8D54F5BD-670C-4940-818D-322D36DACFD7}" dt="2026-04-13T08:30:54.846" v="93"/>
        <pc:sldMkLst>
          <pc:docMk/>
          <pc:sldMk cId="4189200933" sldId="1140"/>
        </pc:sldMkLst>
        <pc:spChg chg="mod">
          <ac:chgData name="CIMBOLA, Zdravko (SGCRO)" userId="4b5eed87-9891-4bcb-9d45-32b53bf4f340" providerId="ADAL" clId="{8D54F5BD-670C-4940-818D-322D36DACFD7}" dt="2026-04-13T08:30:54.846" v="93"/>
          <ac:spMkLst>
            <pc:docMk/>
            <pc:sldMk cId="4189200933" sldId="1140"/>
            <ac:spMk id="6" creationId="{E0D7724D-B26F-4DD4-E8AF-3209A83D1E2A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03.689" v="96"/>
        <pc:sldMkLst>
          <pc:docMk/>
          <pc:sldMk cId="258562057" sldId="1141"/>
        </pc:sldMkLst>
        <pc:spChg chg="mod">
          <ac:chgData name="CIMBOLA, Zdravko (SGCRO)" userId="4b5eed87-9891-4bcb-9d45-32b53bf4f340" providerId="ADAL" clId="{8D54F5BD-670C-4940-818D-322D36DACFD7}" dt="2026-04-13T08:31:03.689" v="96"/>
          <ac:spMkLst>
            <pc:docMk/>
            <pc:sldMk cId="258562057" sldId="1141"/>
            <ac:spMk id="6" creationId="{F85EF9EB-5009-BF3A-45B0-A1130295FE14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19.623" v="101"/>
        <pc:sldMkLst>
          <pc:docMk/>
          <pc:sldMk cId="1445537836" sldId="1142"/>
        </pc:sldMkLst>
        <pc:spChg chg="mod">
          <ac:chgData name="CIMBOLA, Zdravko (SGCRO)" userId="4b5eed87-9891-4bcb-9d45-32b53bf4f340" providerId="ADAL" clId="{8D54F5BD-670C-4940-818D-322D36DACFD7}" dt="2026-04-13T08:31:19.623" v="101"/>
          <ac:spMkLst>
            <pc:docMk/>
            <pc:sldMk cId="1445537836" sldId="1142"/>
            <ac:spMk id="3" creationId="{409500B5-8660-F082-AAD5-27E7E87AD839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28.654" v="104"/>
        <pc:sldMkLst>
          <pc:docMk/>
          <pc:sldMk cId="4243632997" sldId="1143"/>
        </pc:sldMkLst>
        <pc:spChg chg="mod">
          <ac:chgData name="CIMBOLA, Zdravko (SGCRO)" userId="4b5eed87-9891-4bcb-9d45-32b53bf4f340" providerId="ADAL" clId="{8D54F5BD-670C-4940-818D-322D36DACFD7}" dt="2026-04-13T08:31:28.654" v="104"/>
          <ac:spMkLst>
            <pc:docMk/>
            <pc:sldMk cId="4243632997" sldId="1143"/>
            <ac:spMk id="6" creationId="{3A45D19E-2AB2-5BBD-D61B-02742FA50EE6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31.663" v="105"/>
        <pc:sldMkLst>
          <pc:docMk/>
          <pc:sldMk cId="2698711570" sldId="1144"/>
        </pc:sldMkLst>
        <pc:spChg chg="mod">
          <ac:chgData name="CIMBOLA, Zdravko (SGCRO)" userId="4b5eed87-9891-4bcb-9d45-32b53bf4f340" providerId="ADAL" clId="{8D54F5BD-670C-4940-818D-322D36DACFD7}" dt="2026-04-13T08:31:31.663" v="105"/>
          <ac:spMkLst>
            <pc:docMk/>
            <pc:sldMk cId="2698711570" sldId="1144"/>
            <ac:spMk id="6" creationId="{E41022C0-618B-D9DD-CFF6-501CAF105D2C}"/>
          </ac:spMkLst>
        </pc:spChg>
      </pc:sldChg>
      <pc:sldChg chg="modSp mod">
        <pc:chgData name="CIMBOLA, Zdravko (SGCRO)" userId="4b5eed87-9891-4bcb-9d45-32b53bf4f340" providerId="ADAL" clId="{8D54F5BD-670C-4940-818D-322D36DACFD7}" dt="2026-04-13T08:45:08.708" v="207" actId="1076"/>
        <pc:sldMkLst>
          <pc:docMk/>
          <pc:sldMk cId="3905286245" sldId="1145"/>
        </pc:sldMkLst>
        <pc:spChg chg="mod">
          <ac:chgData name="CIMBOLA, Zdravko (SGCRO)" userId="4b5eed87-9891-4bcb-9d45-32b53bf4f340" providerId="ADAL" clId="{8D54F5BD-670C-4940-818D-322D36DACFD7}" dt="2026-04-13T08:31:43.981" v="109"/>
          <ac:spMkLst>
            <pc:docMk/>
            <pc:sldMk cId="3905286245" sldId="1145"/>
            <ac:spMk id="6" creationId="{AB9F2A76-34DA-2F58-EC0B-E506B5270175}"/>
          </ac:spMkLst>
        </pc:spChg>
        <pc:graphicFrameChg chg="mod modGraphic">
          <ac:chgData name="CIMBOLA, Zdravko (SGCRO)" userId="4b5eed87-9891-4bcb-9d45-32b53bf4f340" providerId="ADAL" clId="{8D54F5BD-670C-4940-818D-322D36DACFD7}" dt="2026-04-13T08:44:50.462" v="205" actId="20577"/>
          <ac:graphicFrameMkLst>
            <pc:docMk/>
            <pc:sldMk cId="3905286245" sldId="1145"/>
            <ac:graphicFrameMk id="5" creationId="{5108D826-E3A0-6D9B-4837-9BFBC1B20D06}"/>
          </ac:graphicFrameMkLst>
        </pc:graphicFrameChg>
        <pc:picChg chg="mod">
          <ac:chgData name="CIMBOLA, Zdravko (SGCRO)" userId="4b5eed87-9891-4bcb-9d45-32b53bf4f340" providerId="ADAL" clId="{8D54F5BD-670C-4940-818D-322D36DACFD7}" dt="2026-04-13T08:45:08.708" v="207" actId="1076"/>
          <ac:picMkLst>
            <pc:docMk/>
            <pc:sldMk cId="3905286245" sldId="1145"/>
            <ac:picMk id="9" creationId="{05AAA37D-0625-D7BA-81EE-72C4043F43AB}"/>
          </ac:picMkLst>
        </pc:picChg>
        <pc:picChg chg="mod">
          <ac:chgData name="CIMBOLA, Zdravko (SGCRO)" userId="4b5eed87-9891-4bcb-9d45-32b53bf4f340" providerId="ADAL" clId="{8D54F5BD-670C-4940-818D-322D36DACFD7}" dt="2026-04-13T08:45:08.708" v="207" actId="1076"/>
          <ac:picMkLst>
            <pc:docMk/>
            <pc:sldMk cId="3905286245" sldId="1145"/>
            <ac:picMk id="10" creationId="{58DF7A56-83B3-2ACE-09D0-6F7F181E9F2D}"/>
          </ac:picMkLst>
        </pc:picChg>
        <pc:picChg chg="mod">
          <ac:chgData name="CIMBOLA, Zdravko (SGCRO)" userId="4b5eed87-9891-4bcb-9d45-32b53bf4f340" providerId="ADAL" clId="{8D54F5BD-670C-4940-818D-322D36DACFD7}" dt="2026-04-13T08:45:08.708" v="207" actId="1076"/>
          <ac:picMkLst>
            <pc:docMk/>
            <pc:sldMk cId="3905286245" sldId="1145"/>
            <ac:picMk id="11" creationId="{37FBB6F6-8474-C363-16EA-06FF83C8F03E}"/>
          </ac:picMkLst>
        </pc:picChg>
      </pc:sldChg>
      <pc:sldChg chg="modSp">
        <pc:chgData name="CIMBOLA, Zdravko (SGCRO)" userId="4b5eed87-9891-4bcb-9d45-32b53bf4f340" providerId="ADAL" clId="{8D54F5BD-670C-4940-818D-322D36DACFD7}" dt="2026-04-13T08:31:34.537" v="106"/>
        <pc:sldMkLst>
          <pc:docMk/>
          <pc:sldMk cId="1927847714" sldId="1146"/>
        </pc:sldMkLst>
        <pc:spChg chg="mod">
          <ac:chgData name="CIMBOLA, Zdravko (SGCRO)" userId="4b5eed87-9891-4bcb-9d45-32b53bf4f340" providerId="ADAL" clId="{8D54F5BD-670C-4940-818D-322D36DACFD7}" dt="2026-04-13T08:31:34.537" v="106"/>
          <ac:spMkLst>
            <pc:docMk/>
            <pc:sldMk cId="1927847714" sldId="1146"/>
            <ac:spMk id="6" creationId="{FF3F99D2-FFED-1A76-7B95-0B7E1B2A52F9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46.864" v="110"/>
        <pc:sldMkLst>
          <pc:docMk/>
          <pc:sldMk cId="1796573303" sldId="1148"/>
        </pc:sldMkLst>
        <pc:spChg chg="mod">
          <ac:chgData name="CIMBOLA, Zdravko (SGCRO)" userId="4b5eed87-9891-4bcb-9d45-32b53bf4f340" providerId="ADAL" clId="{8D54F5BD-670C-4940-818D-322D36DACFD7}" dt="2026-04-13T08:31:46.864" v="110"/>
          <ac:spMkLst>
            <pc:docMk/>
            <pc:sldMk cId="1796573303" sldId="1148"/>
            <ac:spMk id="3" creationId="{0A99DFED-97C3-8E55-AE2B-751F34393890}"/>
          </ac:spMkLst>
        </pc:spChg>
      </pc:sldChg>
      <pc:sldChg chg="modSp">
        <pc:chgData name="CIMBOLA, Zdravko (SGCRO)" userId="4b5eed87-9891-4bcb-9d45-32b53bf4f340" providerId="ADAL" clId="{8D54F5BD-670C-4940-818D-322D36DACFD7}" dt="2026-04-13T08:32:06.638" v="116"/>
        <pc:sldMkLst>
          <pc:docMk/>
          <pc:sldMk cId="1238057432" sldId="1149"/>
        </pc:sldMkLst>
        <pc:spChg chg="mod">
          <ac:chgData name="CIMBOLA, Zdravko (SGCRO)" userId="4b5eed87-9891-4bcb-9d45-32b53bf4f340" providerId="ADAL" clId="{8D54F5BD-670C-4940-818D-322D36DACFD7}" dt="2026-04-13T08:32:06.638" v="116"/>
          <ac:spMkLst>
            <pc:docMk/>
            <pc:sldMk cId="1238057432" sldId="1149"/>
            <ac:spMk id="6" creationId="{A8DA39E2-1977-1078-229E-E81035C80426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38.145" v="107"/>
        <pc:sldMkLst>
          <pc:docMk/>
          <pc:sldMk cId="3995301372" sldId="1150"/>
        </pc:sldMkLst>
        <pc:spChg chg="mod">
          <ac:chgData name="CIMBOLA, Zdravko (SGCRO)" userId="4b5eed87-9891-4bcb-9d45-32b53bf4f340" providerId="ADAL" clId="{8D54F5BD-670C-4940-818D-322D36DACFD7}" dt="2026-04-13T08:31:38.145" v="107"/>
          <ac:spMkLst>
            <pc:docMk/>
            <pc:sldMk cId="3995301372" sldId="1150"/>
            <ac:spMk id="6" creationId="{8CA0B5EB-601E-D23F-6D6D-133D1556740C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41.120" v="108"/>
        <pc:sldMkLst>
          <pc:docMk/>
          <pc:sldMk cId="264718599" sldId="1151"/>
        </pc:sldMkLst>
        <pc:spChg chg="mod">
          <ac:chgData name="CIMBOLA, Zdravko (SGCRO)" userId="4b5eed87-9891-4bcb-9d45-32b53bf4f340" providerId="ADAL" clId="{8D54F5BD-670C-4940-818D-322D36DACFD7}" dt="2026-04-13T08:31:41.120" v="108"/>
          <ac:spMkLst>
            <pc:docMk/>
            <pc:sldMk cId="264718599" sldId="1151"/>
            <ac:spMk id="6" creationId="{D6E64753-8D57-D03D-81CF-F355D6CB826C}"/>
          </ac:spMkLst>
        </pc:spChg>
      </pc:sldChg>
      <pc:sldChg chg="delSp modSp mod">
        <pc:chgData name="CIMBOLA, Zdravko (SGCRO)" userId="4b5eed87-9891-4bcb-9d45-32b53bf4f340" providerId="ADAL" clId="{8D54F5BD-670C-4940-818D-322D36DACFD7}" dt="2026-04-14T14:50:04.973" v="256" actId="14100"/>
        <pc:sldMkLst>
          <pc:docMk/>
          <pc:sldMk cId="1589128774" sldId="1153"/>
        </pc:sldMkLst>
        <pc:spChg chg="mod">
          <ac:chgData name="CIMBOLA, Zdravko (SGCRO)" userId="4b5eed87-9891-4bcb-9d45-32b53bf4f340" providerId="ADAL" clId="{8D54F5BD-670C-4940-818D-322D36DACFD7}" dt="2026-04-13T08:31:25.581" v="103"/>
          <ac:spMkLst>
            <pc:docMk/>
            <pc:sldMk cId="1589128774" sldId="1153"/>
            <ac:spMk id="6" creationId="{54BCD2F3-6C61-0286-172A-69900F04C8C0}"/>
          </ac:spMkLst>
        </pc:spChg>
        <pc:spChg chg="mod">
          <ac:chgData name="CIMBOLA, Zdravko (SGCRO)" userId="4b5eed87-9891-4bcb-9d45-32b53bf4f340" providerId="ADAL" clId="{8D54F5BD-670C-4940-818D-322D36DACFD7}" dt="2026-04-14T14:49:59.525" v="255" actId="14100"/>
          <ac:spMkLst>
            <pc:docMk/>
            <pc:sldMk cId="1589128774" sldId="1153"/>
            <ac:spMk id="11" creationId="{DA57391B-CFE1-D18C-42D8-491AE4B29F67}"/>
          </ac:spMkLst>
        </pc:spChg>
        <pc:spChg chg="mod">
          <ac:chgData name="CIMBOLA, Zdravko (SGCRO)" userId="4b5eed87-9891-4bcb-9d45-32b53bf4f340" providerId="ADAL" clId="{8D54F5BD-670C-4940-818D-322D36DACFD7}" dt="2026-04-14T14:50:04.973" v="256" actId="14100"/>
          <ac:spMkLst>
            <pc:docMk/>
            <pc:sldMk cId="1589128774" sldId="1153"/>
            <ac:spMk id="18" creationId="{19689D37-B7A3-479F-E1B6-CF7618445325}"/>
          </ac:spMkLst>
        </pc:spChg>
        <pc:picChg chg="mod">
          <ac:chgData name="CIMBOLA, Zdravko (SGCRO)" userId="4b5eed87-9891-4bcb-9d45-32b53bf4f340" providerId="ADAL" clId="{8D54F5BD-670C-4940-818D-322D36DACFD7}" dt="2026-04-14T14:49:54.803" v="253" actId="1076"/>
          <ac:picMkLst>
            <pc:docMk/>
            <pc:sldMk cId="1589128774" sldId="1153"/>
            <ac:picMk id="9" creationId="{793E7092-3274-82BA-C5A5-4235BCF945EB}"/>
          </ac:picMkLst>
        </pc:picChg>
        <pc:picChg chg="mod">
          <ac:chgData name="CIMBOLA, Zdravko (SGCRO)" userId="4b5eed87-9891-4bcb-9d45-32b53bf4f340" providerId="ADAL" clId="{8D54F5BD-670C-4940-818D-322D36DACFD7}" dt="2026-04-14T14:49:51.584" v="252" actId="14100"/>
          <ac:picMkLst>
            <pc:docMk/>
            <pc:sldMk cId="1589128774" sldId="1153"/>
            <ac:picMk id="15" creationId="{10C92C3B-84DE-CD2B-C563-75265FAA3C7A}"/>
          </ac:picMkLst>
        </pc:picChg>
      </pc:sldChg>
      <pc:sldChg chg="modSp">
        <pc:chgData name="CIMBOLA, Zdravko (SGCRO)" userId="4b5eed87-9891-4bcb-9d45-32b53bf4f340" providerId="ADAL" clId="{8D54F5BD-670C-4940-818D-322D36DACFD7}" dt="2026-04-13T08:32:10.749" v="117"/>
        <pc:sldMkLst>
          <pc:docMk/>
          <pc:sldMk cId="319286257" sldId="1154"/>
        </pc:sldMkLst>
        <pc:spChg chg="mod">
          <ac:chgData name="CIMBOLA, Zdravko (SGCRO)" userId="4b5eed87-9891-4bcb-9d45-32b53bf4f340" providerId="ADAL" clId="{8D54F5BD-670C-4940-818D-322D36DACFD7}" dt="2026-04-13T08:32:10.749" v="117"/>
          <ac:spMkLst>
            <pc:docMk/>
            <pc:sldMk cId="319286257" sldId="1154"/>
            <ac:spMk id="6" creationId="{E9F795ED-F4B6-AB20-9548-3184DAF0DCBE}"/>
          </ac:spMkLst>
        </pc:spChg>
      </pc:sldChg>
      <pc:sldChg chg="modSp">
        <pc:chgData name="CIMBOLA, Zdravko (SGCRO)" userId="4b5eed87-9891-4bcb-9d45-32b53bf4f340" providerId="ADAL" clId="{8D54F5BD-670C-4940-818D-322D36DACFD7}" dt="2026-04-13T08:32:14.820" v="118"/>
        <pc:sldMkLst>
          <pc:docMk/>
          <pc:sldMk cId="3541036269" sldId="1155"/>
        </pc:sldMkLst>
        <pc:spChg chg="mod">
          <ac:chgData name="CIMBOLA, Zdravko (SGCRO)" userId="4b5eed87-9891-4bcb-9d45-32b53bf4f340" providerId="ADAL" clId="{8D54F5BD-670C-4940-818D-322D36DACFD7}" dt="2026-04-13T08:32:14.820" v="118"/>
          <ac:spMkLst>
            <pc:docMk/>
            <pc:sldMk cId="3541036269" sldId="1155"/>
            <ac:spMk id="6" creationId="{E91F7CED-C1E9-1766-EC25-29A763BF0612}"/>
          </ac:spMkLst>
        </pc:spChg>
      </pc:sldChg>
      <pc:sldChg chg="modSp">
        <pc:chgData name="CIMBOLA, Zdravko (SGCRO)" userId="4b5eed87-9891-4bcb-9d45-32b53bf4f340" providerId="ADAL" clId="{8D54F5BD-670C-4940-818D-322D36DACFD7}" dt="2026-04-13T09:11:29.506" v="211" actId="20577"/>
        <pc:sldMkLst>
          <pc:docMk/>
          <pc:sldMk cId="2224427280" sldId="1156"/>
        </pc:sldMkLst>
        <pc:spChg chg="mod">
          <ac:chgData name="CIMBOLA, Zdravko (SGCRO)" userId="4b5eed87-9891-4bcb-9d45-32b53bf4f340" providerId="ADAL" clId="{8D54F5BD-670C-4940-818D-322D36DACFD7}" dt="2026-04-13T09:11:29.506" v="211" actId="20577"/>
          <ac:spMkLst>
            <pc:docMk/>
            <pc:sldMk cId="2224427280" sldId="1156"/>
            <ac:spMk id="4" creationId="{518D10D5-6F9F-274E-F008-E4F3594F2A7B}"/>
          </ac:spMkLst>
        </pc:spChg>
        <pc:spChg chg="mod">
          <ac:chgData name="CIMBOLA, Zdravko (SGCRO)" userId="4b5eed87-9891-4bcb-9d45-32b53bf4f340" providerId="ADAL" clId="{8D54F5BD-670C-4940-818D-322D36DACFD7}" dt="2026-04-13T08:32:18.049" v="119"/>
          <ac:spMkLst>
            <pc:docMk/>
            <pc:sldMk cId="2224427280" sldId="1156"/>
            <ac:spMk id="6" creationId="{9ED62118-BBAE-F223-A33A-DC2436D63430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49.906" v="111"/>
        <pc:sldMkLst>
          <pc:docMk/>
          <pc:sldMk cId="2039291307" sldId="1157"/>
        </pc:sldMkLst>
        <pc:spChg chg="mod">
          <ac:chgData name="CIMBOLA, Zdravko (SGCRO)" userId="4b5eed87-9891-4bcb-9d45-32b53bf4f340" providerId="ADAL" clId="{8D54F5BD-670C-4940-818D-322D36DACFD7}" dt="2026-04-13T08:31:49.906" v="111"/>
          <ac:spMkLst>
            <pc:docMk/>
            <pc:sldMk cId="2039291307" sldId="1157"/>
            <ac:spMk id="6" creationId="{005D9BD3-A443-8276-CE04-0E12D796136C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52.702" v="112"/>
        <pc:sldMkLst>
          <pc:docMk/>
          <pc:sldMk cId="3505128517" sldId="1158"/>
        </pc:sldMkLst>
        <pc:spChg chg="mod">
          <ac:chgData name="CIMBOLA, Zdravko (SGCRO)" userId="4b5eed87-9891-4bcb-9d45-32b53bf4f340" providerId="ADAL" clId="{8D54F5BD-670C-4940-818D-322D36DACFD7}" dt="2026-04-13T08:31:52.702" v="112"/>
          <ac:spMkLst>
            <pc:docMk/>
            <pc:sldMk cId="3505128517" sldId="1158"/>
            <ac:spMk id="6" creationId="{5E13F817-4796-513B-C0B2-D50C7A51A940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55.741" v="113"/>
        <pc:sldMkLst>
          <pc:docMk/>
          <pc:sldMk cId="1082324470" sldId="1159"/>
        </pc:sldMkLst>
        <pc:spChg chg="mod">
          <ac:chgData name="CIMBOLA, Zdravko (SGCRO)" userId="4b5eed87-9891-4bcb-9d45-32b53bf4f340" providerId="ADAL" clId="{8D54F5BD-670C-4940-818D-322D36DACFD7}" dt="2026-04-13T08:31:55.741" v="113"/>
          <ac:spMkLst>
            <pc:docMk/>
            <pc:sldMk cId="1082324470" sldId="1159"/>
            <ac:spMk id="6" creationId="{78A6C836-DF69-84C0-F5F4-73CEAAB10F98}"/>
          </ac:spMkLst>
        </pc:spChg>
      </pc:sldChg>
      <pc:sldChg chg="modSp">
        <pc:chgData name="CIMBOLA, Zdravko (SGCRO)" userId="4b5eed87-9891-4bcb-9d45-32b53bf4f340" providerId="ADAL" clId="{8D54F5BD-670C-4940-818D-322D36DACFD7}" dt="2026-04-13T08:32:02.321" v="115"/>
        <pc:sldMkLst>
          <pc:docMk/>
          <pc:sldMk cId="3740383727" sldId="1160"/>
        </pc:sldMkLst>
        <pc:spChg chg="mod">
          <ac:chgData name="CIMBOLA, Zdravko (SGCRO)" userId="4b5eed87-9891-4bcb-9d45-32b53bf4f340" providerId="ADAL" clId="{8D54F5BD-670C-4940-818D-322D36DACFD7}" dt="2026-04-13T08:32:02.321" v="115"/>
          <ac:spMkLst>
            <pc:docMk/>
            <pc:sldMk cId="3740383727" sldId="1160"/>
            <ac:spMk id="3" creationId="{86AF5136-0E3A-29B0-2F9F-2D4ED1716883}"/>
          </ac:spMkLst>
        </pc:spChg>
      </pc:sldChg>
      <pc:sldChg chg="modSp">
        <pc:chgData name="CIMBOLA, Zdravko (SGCRO)" userId="4b5eed87-9891-4bcb-9d45-32b53bf4f340" providerId="ADAL" clId="{8D54F5BD-670C-4940-818D-322D36DACFD7}" dt="2026-04-13T08:30:57.436" v="94"/>
        <pc:sldMkLst>
          <pc:docMk/>
          <pc:sldMk cId="4161042678" sldId="1161"/>
        </pc:sldMkLst>
        <pc:spChg chg="mod">
          <ac:chgData name="CIMBOLA, Zdravko (SGCRO)" userId="4b5eed87-9891-4bcb-9d45-32b53bf4f340" providerId="ADAL" clId="{8D54F5BD-670C-4940-818D-322D36DACFD7}" dt="2026-04-13T08:30:57.436" v="94"/>
          <ac:spMkLst>
            <pc:docMk/>
            <pc:sldMk cId="4161042678" sldId="1161"/>
            <ac:spMk id="6" creationId="{FC0A7917-572A-EC99-34B1-53FA38658D55}"/>
          </ac:spMkLst>
        </pc:spChg>
      </pc:sldChg>
      <pc:sldChg chg="modSp">
        <pc:chgData name="CIMBOLA, Zdravko (SGCRO)" userId="4b5eed87-9891-4bcb-9d45-32b53bf4f340" providerId="ADAL" clId="{8D54F5BD-670C-4940-818D-322D36DACFD7}" dt="2026-04-13T08:32:24.186" v="121"/>
        <pc:sldMkLst>
          <pc:docMk/>
          <pc:sldMk cId="2110247182" sldId="1162"/>
        </pc:sldMkLst>
        <pc:spChg chg="mod">
          <ac:chgData name="CIMBOLA, Zdravko (SGCRO)" userId="4b5eed87-9891-4bcb-9d45-32b53bf4f340" providerId="ADAL" clId="{8D54F5BD-670C-4940-818D-322D36DACFD7}" dt="2026-04-13T08:32:24.186" v="121"/>
          <ac:spMkLst>
            <pc:docMk/>
            <pc:sldMk cId="2110247182" sldId="1162"/>
            <ac:spMk id="3" creationId="{A01D845B-451F-B64E-C492-9E2AD9139FF4}"/>
          </ac:spMkLst>
        </pc:spChg>
      </pc:sldChg>
      <pc:sldChg chg="modSp mod">
        <pc:chgData name="CIMBOLA, Zdravko (SGCRO)" userId="4b5eed87-9891-4bcb-9d45-32b53bf4f340" providerId="ADAL" clId="{8D54F5BD-670C-4940-818D-322D36DACFD7}" dt="2026-04-14T07:36:50.075" v="244" actId="20577"/>
        <pc:sldMkLst>
          <pc:docMk/>
          <pc:sldMk cId="1786276626" sldId="1163"/>
        </pc:sldMkLst>
        <pc:spChg chg="mod">
          <ac:chgData name="CIMBOLA, Zdravko (SGCRO)" userId="4b5eed87-9891-4bcb-9d45-32b53bf4f340" providerId="ADAL" clId="{8D54F5BD-670C-4940-818D-322D36DACFD7}" dt="2026-04-14T07:36:50.075" v="244" actId="20577"/>
          <ac:spMkLst>
            <pc:docMk/>
            <pc:sldMk cId="1786276626" sldId="1163"/>
            <ac:spMk id="4" creationId="{97C9E375-CC5E-7A2C-0890-5A2289593F93}"/>
          </ac:spMkLst>
        </pc:spChg>
        <pc:spChg chg="mod">
          <ac:chgData name="CIMBOLA, Zdravko (SGCRO)" userId="4b5eed87-9891-4bcb-9d45-32b53bf4f340" providerId="ADAL" clId="{8D54F5BD-670C-4940-818D-322D36DACFD7}" dt="2026-04-13T08:32:28.270" v="122"/>
          <ac:spMkLst>
            <pc:docMk/>
            <pc:sldMk cId="1786276626" sldId="1163"/>
            <ac:spMk id="6" creationId="{5FAB2E00-B8C2-4090-FC8E-9848E147E7C9}"/>
          </ac:spMkLst>
        </pc:spChg>
      </pc:sldChg>
      <pc:sldChg chg="modSp">
        <pc:chgData name="CIMBOLA, Zdravko (SGCRO)" userId="4b5eed87-9891-4bcb-9d45-32b53bf4f340" providerId="ADAL" clId="{8D54F5BD-670C-4940-818D-322D36DACFD7}" dt="2026-04-13T09:11:26.407" v="209" actId="20577"/>
        <pc:sldMkLst>
          <pc:docMk/>
          <pc:sldMk cId="891012964" sldId="1164"/>
        </pc:sldMkLst>
        <pc:spChg chg="mod">
          <ac:chgData name="CIMBOLA, Zdravko (SGCRO)" userId="4b5eed87-9891-4bcb-9d45-32b53bf4f340" providerId="ADAL" clId="{8D54F5BD-670C-4940-818D-322D36DACFD7}" dt="2026-04-13T09:11:26.407" v="209" actId="20577"/>
          <ac:spMkLst>
            <pc:docMk/>
            <pc:sldMk cId="891012964" sldId="1164"/>
            <ac:spMk id="4" creationId="{15D51AA8-41C5-E0F3-CA74-A3A17EDA0000}"/>
          </ac:spMkLst>
        </pc:spChg>
        <pc:spChg chg="mod">
          <ac:chgData name="CIMBOLA, Zdravko (SGCRO)" userId="4b5eed87-9891-4bcb-9d45-32b53bf4f340" providerId="ADAL" clId="{8D54F5BD-670C-4940-818D-322D36DACFD7}" dt="2026-04-13T08:32:20.957" v="120"/>
          <ac:spMkLst>
            <pc:docMk/>
            <pc:sldMk cId="891012964" sldId="1164"/>
            <ac:spMk id="6" creationId="{8738F255-43E9-BA1D-1681-D1CA883F2280}"/>
          </ac:spMkLst>
        </pc:spChg>
      </pc:sldChg>
      <pc:sldChg chg="modSp">
        <pc:chgData name="CIMBOLA, Zdravko (SGCRO)" userId="4b5eed87-9891-4bcb-9d45-32b53bf4f340" providerId="ADAL" clId="{8D54F5BD-670C-4940-818D-322D36DACFD7}" dt="2026-04-13T08:31:58.472" v="114"/>
        <pc:sldMkLst>
          <pc:docMk/>
          <pc:sldMk cId="889751966" sldId="1165"/>
        </pc:sldMkLst>
        <pc:spChg chg="mod">
          <ac:chgData name="CIMBOLA, Zdravko (SGCRO)" userId="4b5eed87-9891-4bcb-9d45-32b53bf4f340" providerId="ADAL" clId="{8D54F5BD-670C-4940-818D-322D36DACFD7}" dt="2026-04-13T08:31:58.472" v="114"/>
          <ac:spMkLst>
            <pc:docMk/>
            <pc:sldMk cId="889751966" sldId="1165"/>
            <ac:spMk id="6" creationId="{156B0241-5CA1-DDEE-98BC-6710C3DAAEB2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>
            <a:extLst>
              <a:ext uri="{FF2B5EF4-FFF2-40B4-BE49-F238E27FC236}">
                <a16:creationId xmlns:a16="http://schemas.microsoft.com/office/drawing/2014/main" id="{D27B93D3-E48A-5215-780F-F0653C9FCB2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463788AD-B78F-19B7-E4CA-86DFE00BB4A1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F52E51E-7B5D-41F9-A118-9F86184E055F}" type="datetimeFigureOut">
              <a:rPr lang="fr-FR" smtClean="0"/>
              <a:t>16/04/2026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9C09FE94-FF39-BCE8-0F78-761328331515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019C53E9-1A06-6A6C-2896-84AD0C0EE3B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672116-08C2-4C6C-9B3F-6A3217735F67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601641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 Regular"/>
              </a:defRPr>
            </a:lvl1pPr>
          </a:lstStyle>
          <a:p>
            <a:fld id="{140E6F0C-9073-974C-B5A1-D5760E8FB0FA}" type="datetimeFigureOut">
              <a:rPr lang="fr-FR" smtClean="0"/>
              <a:pPr/>
              <a:t>16/04/2026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fr-FR"/>
              <a:t>Modifier les styles du texte du masque
Deuxième niveau
Troisième niveau
Quatrième niveau
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 Regular"/>
              </a:defRPr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 Regular"/>
              </a:defRPr>
            </a:lvl1pPr>
          </a:lstStyle>
          <a:p>
            <a:fld id="{AC6CDB7A-A2F5-CD4A-ADD5-F9DEBA9D73B0}" type="slidenum">
              <a:rPr lang="fr-FR" smtClean="0"/>
              <a:pPr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6547339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Arial Regular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11266" name="Notes Placeholder 2"/>
          <p:cNvSpPr>
            <a:spLocks noGrp="1"/>
          </p:cNvSpPr>
          <p:nvPr>
            <p:ph type="body"/>
          </p:nvPr>
        </p:nvSpPr>
        <p:spPr/>
        <p:txBody>
          <a:bodyPr wrap="none" lIns="91440" tIns="45720" rIns="91440" bIns="45720" anchor="t" anchorCtr="0"/>
          <a:lstStyle/>
          <a:p>
            <a:pPr lvl="0"/>
            <a:endParaRPr lang="en-US" altLang="en-US" dirty="0"/>
          </a:p>
        </p:txBody>
      </p:sp>
      <p:sp>
        <p:nvSpPr>
          <p:cNvPr id="11267" name="Slide Number Placeholder 3"/>
          <p:cNvSpPr txBox="1">
            <a:spLocks noGrp="1"/>
          </p:cNvSpPr>
          <p:nvPr>
            <p:ph type="sldNum" sz="quarter"/>
          </p:nvPr>
        </p:nvSpPr>
        <p:spPr>
          <a:xfrm>
            <a:off x="3886200" y="9144000"/>
            <a:ext cx="2971800" cy="533400"/>
          </a:xfrm>
          <a:prstGeom prst="rect">
            <a:avLst/>
          </a:prstGeom>
          <a:noFill/>
          <a:ln w="9525">
            <a:noFill/>
          </a:ln>
        </p:spPr>
        <p:txBody>
          <a:bodyPr vert="horz" wrap="none" lIns="91440" tIns="45720" rIns="91440" bIns="45720" anchor="b" anchorCtr="0"/>
          <a:lstStyle/>
          <a:p>
            <a:pPr marL="0" marR="0" lvl="0" indent="0" algn="r" defTabSz="4572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9A0DB2DC-4C9A-4742-B13C-FB6460FD3503}" type="slidenum">
              <a:rPr kumimoji="0" lang="en-US" alt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pPr marL="0" marR="0" lvl="0" indent="0" algn="r" defTabSz="4572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altLang="en-US" sz="12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ahoma" panose="020B0604030504040204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CDB7A-A2F5-CD4A-ADD5-F9DEBA9D73B0}" type="slidenum">
              <a:rPr lang="fr-FR" smtClean="0"/>
              <a:pPr/>
              <a:t>33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31305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CDB7A-A2F5-CD4A-ADD5-F9DEBA9D73B0}" type="slidenum">
              <a:rPr lang="fr-FR" smtClean="0"/>
              <a:pPr/>
              <a:t>34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225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CDB7A-A2F5-CD4A-ADD5-F9DEBA9D73B0}" type="slidenum">
              <a:rPr lang="fr-FR" smtClean="0"/>
              <a:pPr/>
              <a:t>35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9930592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CDB7A-A2F5-CD4A-ADD5-F9DEBA9D73B0}" type="slidenum">
              <a:rPr lang="fr-FR" smtClean="0"/>
              <a:pPr/>
              <a:t>36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098017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A280D3-04F2-9C5E-DA07-04DD8060B19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>
            <a:extLst>
              <a:ext uri="{FF2B5EF4-FFF2-40B4-BE49-F238E27FC236}">
                <a16:creationId xmlns:a16="http://schemas.microsoft.com/office/drawing/2014/main" id="{D3C1CE64-E94E-B070-1D7D-3D27B7467CD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>
            <a:extLst>
              <a:ext uri="{FF2B5EF4-FFF2-40B4-BE49-F238E27FC236}">
                <a16:creationId xmlns:a16="http://schemas.microsoft.com/office/drawing/2014/main" id="{D5E71569-30C2-C2E4-1012-315E83280F6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48EC1A68-F455-D0A1-F500-8228A39E611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6CDB7A-A2F5-CD4A-ADD5-F9DEBA9D73B0}" type="slidenum">
              <a:rPr lang="fr-FR" smtClean="0"/>
              <a:pPr/>
              <a:t>37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5290252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svg"/><Relationship Id="rId4" Type="http://schemas.openxmlformats.org/officeDocument/2006/relationships/image" Target="../media/image4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sv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1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Espace réservé pour une image  90">
            <a:extLst>
              <a:ext uri="{FF2B5EF4-FFF2-40B4-BE49-F238E27FC236}">
                <a16:creationId xmlns:a16="http://schemas.microsoft.com/office/drawing/2014/main" id="{286A4BF7-901B-7023-83A5-FD58B5EC0F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40391 w 12192000"/>
              <a:gd name="connsiteY0" fmla="*/ 1844557 h 6858000"/>
              <a:gd name="connsiteX1" fmla="*/ 6982251 w 12192000"/>
              <a:gd name="connsiteY1" fmla="*/ 2096594 h 6858000"/>
              <a:gd name="connsiteX2" fmla="*/ 7039704 w 12192000"/>
              <a:gd name="connsiteY2" fmla="*/ 2173339 h 6858000"/>
              <a:gd name="connsiteX3" fmla="*/ 6987505 w 12192000"/>
              <a:gd name="connsiteY3" fmla="*/ 2253112 h 6858000"/>
              <a:gd name="connsiteX4" fmla="*/ 6340391 w 12192000"/>
              <a:gd name="connsiteY4" fmla="*/ 2500002 h 6858000"/>
              <a:gd name="connsiteX5" fmla="*/ 6340391 w 12192000"/>
              <a:gd name="connsiteY5" fmla="*/ 2294496 h 6858000"/>
              <a:gd name="connsiteX6" fmla="*/ 6498789 w 12192000"/>
              <a:gd name="connsiteY6" fmla="*/ 2233064 h 6858000"/>
              <a:gd name="connsiteX7" fmla="*/ 6498789 w 12192000"/>
              <a:gd name="connsiteY7" fmla="*/ 2111591 h 6858000"/>
              <a:gd name="connsiteX8" fmla="*/ 6340391 w 12192000"/>
              <a:gd name="connsiteY8" fmla="*/ 2050159 h 6858000"/>
              <a:gd name="connsiteX9" fmla="*/ 6340391 w 12192000"/>
              <a:gd name="connsiteY9" fmla="*/ 1413973 h 6858000"/>
              <a:gd name="connsiteX10" fmla="*/ 8095561 w 12192000"/>
              <a:gd name="connsiteY10" fmla="*/ 2097620 h 6858000"/>
              <a:gd name="connsiteX11" fmla="*/ 8146570 w 12192000"/>
              <a:gd name="connsiteY11" fmla="*/ 2176269 h 6858000"/>
              <a:gd name="connsiteX12" fmla="*/ 8093129 w 12192000"/>
              <a:gd name="connsiteY12" fmla="*/ 2256960 h 6858000"/>
              <a:gd name="connsiteX13" fmla="*/ 6340391 w 12192000"/>
              <a:gd name="connsiteY13" fmla="*/ 2931220 h 6858000"/>
              <a:gd name="connsiteX14" fmla="*/ 6340391 w 12192000"/>
              <a:gd name="connsiteY14" fmla="*/ 2729594 h 6858000"/>
              <a:gd name="connsiteX15" fmla="*/ 7609667 w 12192000"/>
              <a:gd name="connsiteY15" fmla="*/ 2242207 h 6858000"/>
              <a:gd name="connsiteX16" fmla="*/ 7667971 w 12192000"/>
              <a:gd name="connsiteY16" fmla="*/ 2175244 h 6858000"/>
              <a:gd name="connsiteX17" fmla="*/ 7667971 w 12192000"/>
              <a:gd name="connsiteY17" fmla="*/ 2171448 h 6858000"/>
              <a:gd name="connsiteX18" fmla="*/ 7604926 w 12192000"/>
              <a:gd name="connsiteY18" fmla="*/ 2102296 h 6858000"/>
              <a:gd name="connsiteX19" fmla="*/ 6340391 w 12192000"/>
              <a:gd name="connsiteY19" fmla="*/ 1614669 h 6858000"/>
              <a:gd name="connsiteX20" fmla="*/ 1 w 12192000"/>
              <a:gd name="connsiteY20" fmla="*/ 563512 h 6858000"/>
              <a:gd name="connsiteX21" fmla="*/ 1 w 12192000"/>
              <a:gd name="connsiteY21" fmla="*/ 6293726 h 6858000"/>
              <a:gd name="connsiteX22" fmla="*/ 6030157 w 12192000"/>
              <a:gd name="connsiteY22" fmla="*/ 6293726 h 6858000"/>
              <a:gd name="connsiteX23" fmla="*/ 6340391 w 12192000"/>
              <a:gd name="connsiteY23" fmla="*/ 5983493 h 6858000"/>
              <a:gd name="connsiteX24" fmla="*/ 6340391 w 12192000"/>
              <a:gd name="connsiteY24" fmla="*/ 3157825 h 6858000"/>
              <a:gd name="connsiteX25" fmla="*/ 8715680 w 12192000"/>
              <a:gd name="connsiteY25" fmla="*/ 2240801 h 6858000"/>
              <a:gd name="connsiteX26" fmla="*/ 8776417 w 12192000"/>
              <a:gd name="connsiteY26" fmla="*/ 2176269 h 6858000"/>
              <a:gd name="connsiteX27" fmla="*/ 8717787 w 12192000"/>
              <a:gd name="connsiteY27" fmla="*/ 2109629 h 6858000"/>
              <a:gd name="connsiteX28" fmla="*/ 6340391 w 12192000"/>
              <a:gd name="connsiteY28" fmla="*/ 1185573 h 6858000"/>
              <a:gd name="connsiteX29" fmla="*/ 6340391 w 12192000"/>
              <a:gd name="connsiteY29" fmla="*/ 873746 h 6858000"/>
              <a:gd name="connsiteX30" fmla="*/ 6030157 w 12192000"/>
              <a:gd name="connsiteY30" fmla="*/ 563512 h 6858000"/>
              <a:gd name="connsiteX31" fmla="*/ 0 w 12192000"/>
              <a:gd name="connsiteY31" fmla="*/ 0 h 6858000"/>
              <a:gd name="connsiteX32" fmla="*/ 12192000 w 12192000"/>
              <a:gd name="connsiteY32" fmla="*/ 0 h 6858000"/>
              <a:gd name="connsiteX33" fmla="*/ 12192000 w 12192000"/>
              <a:gd name="connsiteY33" fmla="*/ 6858000 h 6858000"/>
              <a:gd name="connsiteX34" fmla="*/ 0 w 12192000"/>
              <a:gd name="connsiteY3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92000" h="6858000">
                <a:moveTo>
                  <a:pt x="6340391" y="1844557"/>
                </a:moveTo>
                <a:lnTo>
                  <a:pt x="6982251" y="2096594"/>
                </a:lnTo>
                <a:cubicBezTo>
                  <a:pt x="7022581" y="2112715"/>
                  <a:pt x="7038828" y="2147253"/>
                  <a:pt x="7039704" y="2173339"/>
                </a:cubicBezTo>
                <a:cubicBezTo>
                  <a:pt x="7040580" y="2199425"/>
                  <a:pt x="7025465" y="2237927"/>
                  <a:pt x="6987505" y="2253112"/>
                </a:cubicBezTo>
                <a:lnTo>
                  <a:pt x="6340391" y="2500002"/>
                </a:lnTo>
                <a:lnTo>
                  <a:pt x="6340391" y="2294496"/>
                </a:lnTo>
                <a:lnTo>
                  <a:pt x="6498789" y="2233064"/>
                </a:lnTo>
                <a:cubicBezTo>
                  <a:pt x="6578506" y="2202696"/>
                  <a:pt x="6578506" y="2141959"/>
                  <a:pt x="6498789" y="2111591"/>
                </a:cubicBezTo>
                <a:lnTo>
                  <a:pt x="6340391" y="2050159"/>
                </a:lnTo>
                <a:close/>
                <a:moveTo>
                  <a:pt x="6340391" y="1413973"/>
                </a:moveTo>
                <a:lnTo>
                  <a:pt x="8095561" y="2097620"/>
                </a:lnTo>
                <a:cubicBezTo>
                  <a:pt x="8133521" y="2112804"/>
                  <a:pt x="8146975" y="2149712"/>
                  <a:pt x="8146570" y="2176269"/>
                </a:cubicBezTo>
                <a:cubicBezTo>
                  <a:pt x="8146165" y="2202826"/>
                  <a:pt x="8131089" y="2241775"/>
                  <a:pt x="8093129" y="2256960"/>
                </a:cubicBezTo>
                <a:lnTo>
                  <a:pt x="6340391" y="2931220"/>
                </a:lnTo>
                <a:lnTo>
                  <a:pt x="6340391" y="2729594"/>
                </a:lnTo>
                <a:lnTo>
                  <a:pt x="7609667" y="2242207"/>
                </a:lnTo>
                <a:cubicBezTo>
                  <a:pt x="7647627" y="2227023"/>
                  <a:pt x="7667971" y="2201816"/>
                  <a:pt x="7667971" y="2175244"/>
                </a:cubicBezTo>
                <a:lnTo>
                  <a:pt x="7667971" y="2171448"/>
                </a:lnTo>
                <a:cubicBezTo>
                  <a:pt x="7667971" y="2144875"/>
                  <a:pt x="7642886" y="2117480"/>
                  <a:pt x="7604926" y="2102296"/>
                </a:cubicBezTo>
                <a:lnTo>
                  <a:pt x="6340391" y="1614669"/>
                </a:lnTo>
                <a:close/>
                <a:moveTo>
                  <a:pt x="1" y="563512"/>
                </a:moveTo>
                <a:lnTo>
                  <a:pt x="1" y="6293726"/>
                </a:lnTo>
                <a:lnTo>
                  <a:pt x="6030157" y="6293726"/>
                </a:lnTo>
                <a:cubicBezTo>
                  <a:pt x="6201495" y="6293726"/>
                  <a:pt x="6340391" y="6154830"/>
                  <a:pt x="6340391" y="5983493"/>
                </a:cubicBezTo>
                <a:lnTo>
                  <a:pt x="6340391" y="3157825"/>
                </a:lnTo>
                <a:lnTo>
                  <a:pt x="8715680" y="2240801"/>
                </a:lnTo>
                <a:cubicBezTo>
                  <a:pt x="8753641" y="2225617"/>
                  <a:pt x="8776066" y="2198131"/>
                  <a:pt x="8776417" y="2176269"/>
                </a:cubicBezTo>
                <a:cubicBezTo>
                  <a:pt x="8776768" y="2154407"/>
                  <a:pt x="8755748" y="2124813"/>
                  <a:pt x="8717787" y="2109629"/>
                </a:cubicBezTo>
                <a:lnTo>
                  <a:pt x="6340391" y="1185573"/>
                </a:lnTo>
                <a:lnTo>
                  <a:pt x="6340391" y="873746"/>
                </a:lnTo>
                <a:cubicBezTo>
                  <a:pt x="6340391" y="702408"/>
                  <a:pt x="6201495" y="563512"/>
                  <a:pt x="6030157" y="56351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4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87B78C1A-7BD1-A1F6-4C9E-777091EF93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" y="2305726"/>
            <a:ext cx="4508154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r>
              <a:rPr lang="fr-FR" dirty="0"/>
              <a:t>/date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6DD5A1C3-397F-2EEF-E7A6-8CD662F2AD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726" y="2890031"/>
            <a:ext cx="4508154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8EC9DA"/>
                </a:solidFill>
              </a:defRPr>
            </a:lvl1pPr>
          </a:lstStyle>
          <a:p>
            <a:r>
              <a:rPr lang="fr-FR" dirty="0" err="1">
                <a:latin typeface="Arial"/>
                <a:cs typeface="Arial"/>
              </a:rPr>
              <a:t>Text</a:t>
            </a:r>
            <a:endParaRPr lang="fr-FR" dirty="0"/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56356489-5B27-047F-4761-B83F71BD4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" y="1204710"/>
            <a:ext cx="4608615" cy="924335"/>
          </a:xfrm>
          <a:prstGeom prst="roundRect">
            <a:avLst/>
          </a:prstGeom>
        </p:spPr>
        <p:txBody>
          <a:bodyPr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80" name="Groupe 79" hidden="1">
            <a:extLst>
              <a:ext uri="{FF2B5EF4-FFF2-40B4-BE49-F238E27FC236}">
                <a16:creationId xmlns:a16="http://schemas.microsoft.com/office/drawing/2014/main" id="{38887EEA-E564-3AD4-665B-77EECB061B8B}"/>
              </a:ext>
            </a:extLst>
          </p:cNvPr>
          <p:cNvGrpSpPr/>
          <p:nvPr userDrawn="1"/>
        </p:nvGrpSpPr>
        <p:grpSpPr>
          <a:xfrm>
            <a:off x="5486720" y="860731"/>
            <a:ext cx="3278815" cy="2621378"/>
            <a:chOff x="5497606" y="860731"/>
            <a:chExt cx="3278815" cy="2621378"/>
          </a:xfrm>
        </p:grpSpPr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3B854220-0AEF-CA35-8E67-FE78FFD7F4F7}"/>
                </a:ext>
              </a:extLst>
            </p:cNvPr>
            <p:cNvSpPr/>
            <p:nvPr/>
          </p:nvSpPr>
          <p:spPr>
            <a:xfrm>
              <a:off x="5500428" y="1724395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7BDBAC1-C1DB-7617-669A-FDE87F7F3E68}"/>
                </a:ext>
              </a:extLst>
            </p:cNvPr>
            <p:cNvSpPr/>
            <p:nvPr/>
          </p:nvSpPr>
          <p:spPr>
            <a:xfrm>
              <a:off x="5500428" y="860731"/>
              <a:ext cx="3275993" cy="2621378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21378">
                  <a:moveTo>
                    <a:pt x="3217359" y="1248899"/>
                  </a:moveTo>
                  <a:lnTo>
                    <a:pt x="4214" y="0"/>
                  </a:lnTo>
                  <a:cubicBezTo>
                    <a:pt x="2809" y="75358"/>
                    <a:pt x="1405" y="150716"/>
                    <a:pt x="0" y="226074"/>
                  </a:cubicBezTo>
                  <a:lnTo>
                    <a:pt x="2595133" y="1236890"/>
                  </a:lnTo>
                  <a:cubicBezTo>
                    <a:pt x="2633093" y="1252074"/>
                    <a:pt x="2646547" y="1288982"/>
                    <a:pt x="2646142" y="1315539"/>
                  </a:cubicBezTo>
                  <a:cubicBezTo>
                    <a:pt x="2645737" y="1342096"/>
                    <a:pt x="2630661" y="1381045"/>
                    <a:pt x="2592701" y="1396230"/>
                  </a:cubicBezTo>
                  <a:lnTo>
                    <a:pt x="0" y="2393615"/>
                  </a:lnTo>
                  <a:lnTo>
                    <a:pt x="0" y="2621378"/>
                  </a:lnTo>
                  <a:lnTo>
                    <a:pt x="3215252" y="1380071"/>
                  </a:lnTo>
                  <a:cubicBezTo>
                    <a:pt x="3253213" y="1364887"/>
                    <a:pt x="3275638" y="1337401"/>
                    <a:pt x="3275989" y="1315539"/>
                  </a:cubicBezTo>
                  <a:cubicBezTo>
                    <a:pt x="3276340" y="1293677"/>
                    <a:pt x="3255320" y="1264083"/>
                    <a:pt x="3217359" y="1248899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36E7B7D9-D95D-E2D0-56ED-BAFC8FFA2AD0}"/>
                </a:ext>
              </a:extLst>
            </p:cNvPr>
            <p:cNvSpPr/>
            <p:nvPr/>
          </p:nvSpPr>
          <p:spPr>
            <a:xfrm>
              <a:off x="5497606" y="1290766"/>
              <a:ext cx="2170365" cy="1761365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6807 w 2167543"/>
                <a:gd name="connsiteY9" fmla="*/ 949011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7077 w 2167543"/>
                <a:gd name="connsiteY6" fmla="*/ 962347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70365 w 2170365"/>
                <a:gd name="connsiteY0" fmla="*/ 880683 h 1761365"/>
                <a:gd name="connsiteX1" fmla="*/ 2109629 w 2170365"/>
                <a:gd name="connsiteY1" fmla="*/ 816150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  <a:gd name="connsiteX0" fmla="*/ 2170365 w 2170365"/>
                <a:gd name="connsiteY0" fmla="*/ 880683 h 1761365"/>
                <a:gd name="connsiteX1" fmla="*/ 2107320 w 2170365"/>
                <a:gd name="connsiteY1" fmla="*/ 811531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365" h="1761365">
                  <a:moveTo>
                    <a:pt x="2170365" y="880683"/>
                  </a:moveTo>
                  <a:cubicBezTo>
                    <a:pt x="2170365" y="854110"/>
                    <a:pt x="2145280" y="826715"/>
                    <a:pt x="2107320" y="811531"/>
                  </a:cubicBezTo>
                  <a:lnTo>
                    <a:pt x="2822" y="0"/>
                  </a:lnTo>
                  <a:lnTo>
                    <a:pt x="2822" y="223967"/>
                  </a:lnTo>
                  <a:lnTo>
                    <a:pt x="1484645" y="805829"/>
                  </a:lnTo>
                  <a:cubicBezTo>
                    <a:pt x="1524975" y="821950"/>
                    <a:pt x="1541222" y="856488"/>
                    <a:pt x="1542098" y="882574"/>
                  </a:cubicBezTo>
                  <a:cubicBezTo>
                    <a:pt x="1542974" y="908660"/>
                    <a:pt x="1527859" y="947162"/>
                    <a:pt x="1489899" y="962347"/>
                  </a:cubicBezTo>
                  <a:lnTo>
                    <a:pt x="0" y="1530780"/>
                  </a:lnTo>
                  <a:cubicBezTo>
                    <a:pt x="941" y="1607642"/>
                    <a:pt x="1881" y="1684503"/>
                    <a:pt x="2822" y="1761365"/>
                  </a:cubicBezTo>
                  <a:lnTo>
                    <a:pt x="2112061" y="951442"/>
                  </a:lnTo>
                  <a:cubicBezTo>
                    <a:pt x="2150021" y="936258"/>
                    <a:pt x="2170365" y="911051"/>
                    <a:pt x="2170365" y="884479"/>
                  </a:cubicBezTo>
                  <a:lnTo>
                    <a:pt x="2170365" y="880683"/>
                  </a:ln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CC1BA618-A6E1-0B1C-C87E-F7C807F5670C}"/>
              </a:ext>
            </a:extLst>
          </p:cNvPr>
          <p:cNvGrpSpPr/>
          <p:nvPr userDrawn="1"/>
        </p:nvGrpSpPr>
        <p:grpSpPr>
          <a:xfrm>
            <a:off x="5497606" y="860731"/>
            <a:ext cx="3278815" cy="2621378"/>
            <a:chOff x="6372533" y="768460"/>
            <a:chExt cx="3278815" cy="2621378"/>
          </a:xfrm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58AAD61-3998-5DFD-4F0D-0F30EC6AE3FC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15EB0CF2-C0F3-554E-F583-F5A6DB6EE8F6}"/>
                </a:ext>
              </a:extLst>
            </p:cNvPr>
            <p:cNvSpPr/>
            <p:nvPr/>
          </p:nvSpPr>
          <p:spPr>
            <a:xfrm>
              <a:off x="6375355" y="768460"/>
              <a:ext cx="3275993" cy="2621378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21378">
                  <a:moveTo>
                    <a:pt x="3217359" y="1248899"/>
                  </a:moveTo>
                  <a:lnTo>
                    <a:pt x="4214" y="0"/>
                  </a:lnTo>
                  <a:cubicBezTo>
                    <a:pt x="2809" y="75358"/>
                    <a:pt x="1405" y="150716"/>
                    <a:pt x="0" y="226074"/>
                  </a:cubicBezTo>
                  <a:lnTo>
                    <a:pt x="2595133" y="1236890"/>
                  </a:lnTo>
                  <a:cubicBezTo>
                    <a:pt x="2633093" y="1252074"/>
                    <a:pt x="2646547" y="1288982"/>
                    <a:pt x="2646142" y="1315539"/>
                  </a:cubicBezTo>
                  <a:cubicBezTo>
                    <a:pt x="2645737" y="1342096"/>
                    <a:pt x="2630661" y="1381045"/>
                    <a:pt x="2592701" y="1396230"/>
                  </a:cubicBezTo>
                  <a:lnTo>
                    <a:pt x="0" y="2393615"/>
                  </a:lnTo>
                  <a:lnTo>
                    <a:pt x="0" y="2621378"/>
                  </a:lnTo>
                  <a:lnTo>
                    <a:pt x="3215252" y="1380071"/>
                  </a:lnTo>
                  <a:cubicBezTo>
                    <a:pt x="3253213" y="1364887"/>
                    <a:pt x="3275638" y="1337401"/>
                    <a:pt x="3275989" y="1315539"/>
                  </a:cubicBezTo>
                  <a:cubicBezTo>
                    <a:pt x="3276340" y="1293677"/>
                    <a:pt x="3255320" y="1264083"/>
                    <a:pt x="3217359" y="1248899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F94E090A-4D53-0115-2AF2-0F7A86251952}"/>
                </a:ext>
              </a:extLst>
            </p:cNvPr>
            <p:cNvSpPr/>
            <p:nvPr/>
          </p:nvSpPr>
          <p:spPr>
            <a:xfrm>
              <a:off x="6372533" y="1198495"/>
              <a:ext cx="2170365" cy="1761365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6807 w 2167543"/>
                <a:gd name="connsiteY9" fmla="*/ 949011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7077 w 2167543"/>
                <a:gd name="connsiteY6" fmla="*/ 962347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70365 w 2170365"/>
                <a:gd name="connsiteY0" fmla="*/ 880683 h 1761365"/>
                <a:gd name="connsiteX1" fmla="*/ 2109629 w 2170365"/>
                <a:gd name="connsiteY1" fmla="*/ 816150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  <a:gd name="connsiteX0" fmla="*/ 2170365 w 2170365"/>
                <a:gd name="connsiteY0" fmla="*/ 880683 h 1761365"/>
                <a:gd name="connsiteX1" fmla="*/ 2107320 w 2170365"/>
                <a:gd name="connsiteY1" fmla="*/ 811531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365" h="1761365">
                  <a:moveTo>
                    <a:pt x="2170365" y="880683"/>
                  </a:moveTo>
                  <a:cubicBezTo>
                    <a:pt x="2170365" y="854110"/>
                    <a:pt x="2145280" y="826715"/>
                    <a:pt x="2107320" y="811531"/>
                  </a:cubicBezTo>
                  <a:lnTo>
                    <a:pt x="2822" y="0"/>
                  </a:lnTo>
                  <a:lnTo>
                    <a:pt x="2822" y="223967"/>
                  </a:lnTo>
                  <a:lnTo>
                    <a:pt x="1484645" y="805829"/>
                  </a:lnTo>
                  <a:cubicBezTo>
                    <a:pt x="1524975" y="821950"/>
                    <a:pt x="1541222" y="856488"/>
                    <a:pt x="1542098" y="882574"/>
                  </a:cubicBezTo>
                  <a:cubicBezTo>
                    <a:pt x="1542974" y="908660"/>
                    <a:pt x="1527859" y="947162"/>
                    <a:pt x="1489899" y="962347"/>
                  </a:cubicBezTo>
                  <a:lnTo>
                    <a:pt x="0" y="1530780"/>
                  </a:lnTo>
                  <a:cubicBezTo>
                    <a:pt x="941" y="1607642"/>
                    <a:pt x="1881" y="1684503"/>
                    <a:pt x="2822" y="1761365"/>
                  </a:cubicBezTo>
                  <a:lnTo>
                    <a:pt x="2112061" y="951442"/>
                  </a:lnTo>
                  <a:cubicBezTo>
                    <a:pt x="2150021" y="936258"/>
                    <a:pt x="2170365" y="911051"/>
                    <a:pt x="2170365" y="884479"/>
                  </a:cubicBezTo>
                  <a:lnTo>
                    <a:pt x="2170365" y="880683"/>
                  </a:ln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2F2090B-A50F-2038-2BF0-A0113BC70EF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115332" y="6399681"/>
            <a:ext cx="2743200" cy="365125"/>
          </a:xfrm>
        </p:spPr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7C08156-F356-2779-34F9-EBDA3749571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37984" y="6399681"/>
            <a:ext cx="5880631" cy="365125"/>
          </a:xfrm>
        </p:spPr>
        <p:txBody>
          <a:bodyPr/>
          <a:lstStyle/>
          <a:p>
            <a:r>
              <a:rPr lang="en-US" dirty="0"/>
              <a:t>PRESENTATION TITLE I DATE - CHANGE IN INSERT &gt;&gt; HEADER AND FOOTER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286219F-BA06-A925-9FEB-3D91962C0E6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6871063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pour une image  74">
            <a:extLst>
              <a:ext uri="{FF2B5EF4-FFF2-40B4-BE49-F238E27FC236}">
                <a16:creationId xmlns:a16="http://schemas.microsoft.com/office/drawing/2014/main" id="{7B7DBF76-EF86-EE35-27D1-14018AD2BB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3662" y="514850"/>
            <a:ext cx="5139011" cy="5749976"/>
          </a:xfrm>
          <a:custGeom>
            <a:avLst/>
            <a:gdLst>
              <a:gd name="connsiteX0" fmla="*/ 0 w 5139011"/>
              <a:gd name="connsiteY0" fmla="*/ 1180099 h 5749976"/>
              <a:gd name="connsiteX1" fmla="*/ 4626 w 5139011"/>
              <a:gd name="connsiteY1" fmla="*/ 1181897 h 5749976"/>
              <a:gd name="connsiteX2" fmla="*/ 785125 w 5139011"/>
              <a:gd name="connsiteY2" fmla="*/ 1485304 h 5749976"/>
              <a:gd name="connsiteX3" fmla="*/ 845861 w 5139011"/>
              <a:gd name="connsiteY3" fmla="*/ 1568818 h 5749976"/>
              <a:gd name="connsiteX4" fmla="*/ 785125 w 5139011"/>
              <a:gd name="connsiteY4" fmla="*/ 1652331 h 5749976"/>
              <a:gd name="connsiteX5" fmla="*/ 0 w 5139011"/>
              <a:gd name="connsiteY5" fmla="*/ 1951521 h 5749976"/>
              <a:gd name="connsiteX6" fmla="*/ 0 w 5139011"/>
              <a:gd name="connsiteY6" fmla="*/ 1741810 h 5749976"/>
              <a:gd name="connsiteX7" fmla="*/ 299231 w 5139011"/>
              <a:gd name="connsiteY7" fmla="*/ 1625758 h 5749976"/>
              <a:gd name="connsiteX8" fmla="*/ 299231 w 5139011"/>
              <a:gd name="connsiteY8" fmla="*/ 1504285 h 5749976"/>
              <a:gd name="connsiteX9" fmla="*/ 0 w 5139011"/>
              <a:gd name="connsiteY9" fmla="*/ 1388234 h 5749976"/>
              <a:gd name="connsiteX10" fmla="*/ 0 w 5139011"/>
              <a:gd name="connsiteY10" fmla="*/ 750612 h 5749976"/>
              <a:gd name="connsiteX11" fmla="*/ 1893570 w 5139011"/>
              <a:gd name="connsiteY11" fmla="*/ 1485305 h 5749976"/>
              <a:gd name="connsiteX12" fmla="*/ 1954307 w 5139011"/>
              <a:gd name="connsiteY12" fmla="*/ 1568818 h 5749976"/>
              <a:gd name="connsiteX13" fmla="*/ 1893570 w 5139011"/>
              <a:gd name="connsiteY13" fmla="*/ 1652331 h 5749976"/>
              <a:gd name="connsiteX14" fmla="*/ 0 w 5139011"/>
              <a:gd name="connsiteY14" fmla="*/ 2378707 h 5749976"/>
              <a:gd name="connsiteX15" fmla="*/ 0 w 5139011"/>
              <a:gd name="connsiteY15" fmla="*/ 2176130 h 5749976"/>
              <a:gd name="connsiteX16" fmla="*/ 1407676 w 5139011"/>
              <a:gd name="connsiteY16" fmla="*/ 1633350 h 5749976"/>
              <a:gd name="connsiteX17" fmla="*/ 1468412 w 5139011"/>
              <a:gd name="connsiteY17" fmla="*/ 1568818 h 5749976"/>
              <a:gd name="connsiteX18" fmla="*/ 1468412 w 5139011"/>
              <a:gd name="connsiteY18" fmla="*/ 1565022 h 5749976"/>
              <a:gd name="connsiteX19" fmla="*/ 1407676 w 5139011"/>
              <a:gd name="connsiteY19" fmla="*/ 1500489 h 5749976"/>
              <a:gd name="connsiteX20" fmla="*/ 0 w 5139011"/>
              <a:gd name="connsiteY20" fmla="*/ 955174 h 5749976"/>
              <a:gd name="connsiteX21" fmla="*/ 237187 w 5139011"/>
              <a:gd name="connsiteY21" fmla="*/ 0 h 5749976"/>
              <a:gd name="connsiteX22" fmla="*/ 5122438 w 5139011"/>
              <a:gd name="connsiteY22" fmla="*/ 0 h 5749976"/>
              <a:gd name="connsiteX23" fmla="*/ 5139011 w 5139011"/>
              <a:gd name="connsiteY23" fmla="*/ 5749976 h 5749976"/>
              <a:gd name="connsiteX24" fmla="*/ 237187 w 5139011"/>
              <a:gd name="connsiteY24" fmla="*/ 5749976 h 5749976"/>
              <a:gd name="connsiteX25" fmla="*/ 0 w 5139011"/>
              <a:gd name="connsiteY25" fmla="*/ 5512789 h 5749976"/>
              <a:gd name="connsiteX26" fmla="*/ 0 w 5139011"/>
              <a:gd name="connsiteY26" fmla="*/ 2604745 h 5749976"/>
              <a:gd name="connsiteX27" fmla="*/ 2516121 w 5139011"/>
              <a:gd name="connsiteY27" fmla="*/ 1633350 h 5749976"/>
              <a:gd name="connsiteX28" fmla="*/ 2576858 w 5139011"/>
              <a:gd name="connsiteY28" fmla="*/ 1568818 h 5749976"/>
              <a:gd name="connsiteX29" fmla="*/ 2516121 w 5139011"/>
              <a:gd name="connsiteY29" fmla="*/ 1504285 h 5749976"/>
              <a:gd name="connsiteX30" fmla="*/ 0 w 5139011"/>
              <a:gd name="connsiteY30" fmla="*/ 526950 h 5749976"/>
              <a:gd name="connsiteX31" fmla="*/ 0 w 5139011"/>
              <a:gd name="connsiteY31" fmla="*/ 237187 h 5749976"/>
              <a:gd name="connsiteX32" fmla="*/ 237187 w 5139011"/>
              <a:gd name="connsiteY32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39011" h="5749976">
                <a:moveTo>
                  <a:pt x="0" y="1180099"/>
                </a:moveTo>
                <a:lnTo>
                  <a:pt x="4626" y="1181897"/>
                </a:lnTo>
                <a:lnTo>
                  <a:pt x="785125" y="1485304"/>
                </a:lnTo>
                <a:cubicBezTo>
                  <a:pt x="823085" y="1500489"/>
                  <a:pt x="845861" y="1530857"/>
                  <a:pt x="845861" y="1568818"/>
                </a:cubicBezTo>
                <a:cubicBezTo>
                  <a:pt x="845861" y="1606778"/>
                  <a:pt x="823085" y="1637146"/>
                  <a:pt x="785125" y="1652331"/>
                </a:cubicBezTo>
                <a:lnTo>
                  <a:pt x="0" y="1951521"/>
                </a:lnTo>
                <a:lnTo>
                  <a:pt x="0" y="1741810"/>
                </a:lnTo>
                <a:lnTo>
                  <a:pt x="299231" y="1625758"/>
                </a:lnTo>
                <a:cubicBezTo>
                  <a:pt x="378948" y="1595390"/>
                  <a:pt x="378948" y="1534653"/>
                  <a:pt x="299231" y="1504285"/>
                </a:cubicBezTo>
                <a:lnTo>
                  <a:pt x="0" y="1388234"/>
                </a:lnTo>
                <a:close/>
                <a:moveTo>
                  <a:pt x="0" y="750612"/>
                </a:moveTo>
                <a:lnTo>
                  <a:pt x="1893570" y="1485305"/>
                </a:lnTo>
                <a:cubicBezTo>
                  <a:pt x="1931530" y="1500489"/>
                  <a:pt x="1954307" y="1530857"/>
                  <a:pt x="1954307" y="1568818"/>
                </a:cubicBezTo>
                <a:cubicBezTo>
                  <a:pt x="1954307" y="1606778"/>
                  <a:pt x="1931530" y="1637146"/>
                  <a:pt x="1893570" y="1652331"/>
                </a:cubicBezTo>
                <a:lnTo>
                  <a:pt x="0" y="2378707"/>
                </a:lnTo>
                <a:lnTo>
                  <a:pt x="0" y="2176130"/>
                </a:lnTo>
                <a:lnTo>
                  <a:pt x="1407676" y="1633350"/>
                </a:lnTo>
                <a:cubicBezTo>
                  <a:pt x="1445636" y="1618166"/>
                  <a:pt x="1468412" y="1595390"/>
                  <a:pt x="1468412" y="1568818"/>
                </a:cubicBezTo>
                <a:lnTo>
                  <a:pt x="1468412" y="1565022"/>
                </a:lnTo>
                <a:cubicBezTo>
                  <a:pt x="1468412" y="1538449"/>
                  <a:pt x="1445636" y="1515673"/>
                  <a:pt x="1407676" y="1500489"/>
                </a:cubicBezTo>
                <a:lnTo>
                  <a:pt x="0" y="955174"/>
                </a:lnTo>
                <a:close/>
                <a:moveTo>
                  <a:pt x="237187" y="0"/>
                </a:moveTo>
                <a:lnTo>
                  <a:pt x="5122438" y="0"/>
                </a:lnTo>
                <a:lnTo>
                  <a:pt x="5139011" y="5749976"/>
                </a:lnTo>
                <a:lnTo>
                  <a:pt x="237187" y="5749976"/>
                </a:lnTo>
                <a:cubicBezTo>
                  <a:pt x="106192" y="5749976"/>
                  <a:pt x="0" y="5643784"/>
                  <a:pt x="0" y="5512789"/>
                </a:cubicBezTo>
                <a:lnTo>
                  <a:pt x="0" y="2604745"/>
                </a:lnTo>
                <a:lnTo>
                  <a:pt x="2516121" y="1633350"/>
                </a:lnTo>
                <a:cubicBezTo>
                  <a:pt x="2554082" y="1618166"/>
                  <a:pt x="2576858" y="1595390"/>
                  <a:pt x="2576858" y="1568818"/>
                </a:cubicBezTo>
                <a:cubicBezTo>
                  <a:pt x="2576858" y="1542245"/>
                  <a:pt x="2554082" y="1519469"/>
                  <a:pt x="2516121" y="1504285"/>
                </a:cubicBezTo>
                <a:lnTo>
                  <a:pt x="0" y="526950"/>
                </a:lnTo>
                <a:lnTo>
                  <a:pt x="0" y="237187"/>
                </a:lnTo>
                <a:cubicBezTo>
                  <a:pt x="0" y="106192"/>
                  <a:pt x="106192" y="0"/>
                  <a:pt x="23718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l"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grpSp>
        <p:nvGrpSpPr>
          <p:cNvPr id="12" name="Groupe 11">
            <a:extLst>
              <a:ext uri="{FF2B5EF4-FFF2-40B4-BE49-F238E27FC236}">
                <a16:creationId xmlns:a16="http://schemas.microsoft.com/office/drawing/2014/main" id="{3EBC0E8E-85AA-06C7-8F0B-64ACB477ED78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13" name="Forme libre : forme 12">
              <a:extLst>
                <a:ext uri="{FF2B5EF4-FFF2-40B4-BE49-F238E27FC236}">
                  <a16:creationId xmlns:a16="http://schemas.microsoft.com/office/drawing/2014/main" id="{EBB65749-5283-7EC2-0609-258CAA53BD3E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68BC5EE-D3FC-F6F2-97E2-C8822D9D3B5D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9C062489-2BC8-BCB9-749F-5A42C98F9B77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>
                <a:solidFill>
                  <a:schemeClr val="bg1"/>
                </a:solidFill>
              </a:endParaRPr>
            </a:p>
          </p:txBody>
        </p:sp>
      </p:grpSp>
      <p:sp>
        <p:nvSpPr>
          <p:cNvPr id="4" name="Titre 1">
            <a:extLst>
              <a:ext uri="{FF2B5EF4-FFF2-40B4-BE49-F238E27FC236}">
                <a16:creationId xmlns:a16="http://schemas.microsoft.com/office/drawing/2014/main" id="{1BCA5B0B-4FFF-470E-CBDA-569ACC80313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083" y="851279"/>
            <a:ext cx="5429827" cy="924335"/>
          </a:xfrm>
          <a:prstGeom prst="roundRect">
            <a:avLst>
              <a:gd name="adj" fmla="val 7874"/>
            </a:avLst>
          </a:prstGeom>
        </p:spPr>
        <p:txBody>
          <a:bodyPr>
            <a:normAutofit/>
          </a:bodyPr>
          <a:lstStyle>
            <a:lvl1pPr>
              <a:lnSpc>
                <a:spcPts val="3400"/>
              </a:lnSpc>
              <a:defRPr sz="5400" cap="none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/>
              <a:t>SUMMARY</a:t>
            </a:r>
          </a:p>
        </p:txBody>
      </p:sp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0ADA7A0E-80BE-E1FC-0BEA-25421C17CB0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07802" y="1996569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A2BDE2DF-4027-A154-CF53-B66E9618746D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3083" y="1996569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3AD9DEFD-AF1E-E20E-133A-819ACE926276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63091" y="2001091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5ABC6A84-E06C-B2A5-6FC9-F49740C44EBC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18372" y="2001091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269429D8-85CC-F8A7-7927-A85F6669CA79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7802" y="5157996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107E3BAB-4E6B-54D7-5383-06318BEC47AC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3083" y="5157996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9CC1D44D-D681-3809-073E-B6BCBC3A21B8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63091" y="5162518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16" name="Text Placeholder 38">
            <a:extLst>
              <a:ext uri="{FF2B5EF4-FFF2-40B4-BE49-F238E27FC236}">
                <a16:creationId xmlns:a16="http://schemas.microsoft.com/office/drawing/2014/main" id="{AB8E2BCC-A4E9-AEDE-E7F2-8B0D1D267383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8372" y="5162518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8</a:t>
            </a:r>
          </a:p>
        </p:txBody>
      </p:sp>
      <p:sp>
        <p:nvSpPr>
          <p:cNvPr id="17" name="Text Placeholder 38">
            <a:extLst>
              <a:ext uri="{FF2B5EF4-FFF2-40B4-BE49-F238E27FC236}">
                <a16:creationId xmlns:a16="http://schemas.microsoft.com/office/drawing/2014/main" id="{55715394-7EBE-A7EE-75CB-B9FC054D26FD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07802" y="3050378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FDC0D716-81D1-744B-0859-7763E80B0C2C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3083" y="3050378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6E71FB96-8C4F-C214-2868-43DC390B3AF4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63091" y="3054899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9FB66CC9-6E8E-DF67-6229-B8B3DFF8DB6E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8372" y="3054900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B620EA17-0C92-59DD-579A-6FCF89E36A0B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3083" y="4104187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6F9D967D-5320-C6B5-6848-6D498964CEE6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818372" y="4108709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7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328F7D6B-7BA1-ACAA-D7E1-7EEC15C1695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07802" y="4104187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F3910415-1929-9D02-03CE-CB7211D4557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63091" y="4108707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bg1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25" name="Espace réservé de la date 24">
            <a:extLst>
              <a:ext uri="{FF2B5EF4-FFF2-40B4-BE49-F238E27FC236}">
                <a16:creationId xmlns:a16="http://schemas.microsoft.com/office/drawing/2014/main" id="{1546EAEB-FF9A-866A-063F-E183B86BB392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26" name="Espace réservé du pied de page 25">
            <a:extLst>
              <a:ext uri="{FF2B5EF4-FFF2-40B4-BE49-F238E27FC236}">
                <a16:creationId xmlns:a16="http://schemas.microsoft.com/office/drawing/2014/main" id="{A06AFFFF-B2DF-06F9-39D6-0C8D3EEBD295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27" name="Espace réservé du numéro de diapositive 26">
            <a:extLst>
              <a:ext uri="{FF2B5EF4-FFF2-40B4-BE49-F238E27FC236}">
                <a16:creationId xmlns:a16="http://schemas.microsoft.com/office/drawing/2014/main" id="{F629CE01-9469-08C2-F418-91941766FDAB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501336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sk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86AD71D2-9BE6-084E-B2DA-F006A5425DCF}"/>
              </a:ext>
            </a:extLst>
          </p:cNvPr>
          <p:cNvSpPr/>
          <p:nvPr userDrawn="1"/>
        </p:nvSpPr>
        <p:spPr>
          <a:xfrm>
            <a:off x="7083133" y="518152"/>
            <a:ext cx="5139011" cy="5749976"/>
          </a:xfrm>
          <a:custGeom>
            <a:avLst/>
            <a:gdLst>
              <a:gd name="connsiteX0" fmla="*/ 0 w 5139011"/>
              <a:gd name="connsiteY0" fmla="*/ 1180099 h 5749976"/>
              <a:gd name="connsiteX1" fmla="*/ 4626 w 5139011"/>
              <a:gd name="connsiteY1" fmla="*/ 1181897 h 5749976"/>
              <a:gd name="connsiteX2" fmla="*/ 785125 w 5139011"/>
              <a:gd name="connsiteY2" fmla="*/ 1485304 h 5749976"/>
              <a:gd name="connsiteX3" fmla="*/ 845861 w 5139011"/>
              <a:gd name="connsiteY3" fmla="*/ 1568818 h 5749976"/>
              <a:gd name="connsiteX4" fmla="*/ 785125 w 5139011"/>
              <a:gd name="connsiteY4" fmla="*/ 1652331 h 5749976"/>
              <a:gd name="connsiteX5" fmla="*/ 0 w 5139011"/>
              <a:gd name="connsiteY5" fmla="*/ 1951521 h 5749976"/>
              <a:gd name="connsiteX6" fmla="*/ 0 w 5139011"/>
              <a:gd name="connsiteY6" fmla="*/ 1741810 h 5749976"/>
              <a:gd name="connsiteX7" fmla="*/ 299231 w 5139011"/>
              <a:gd name="connsiteY7" fmla="*/ 1625758 h 5749976"/>
              <a:gd name="connsiteX8" fmla="*/ 299231 w 5139011"/>
              <a:gd name="connsiteY8" fmla="*/ 1504285 h 5749976"/>
              <a:gd name="connsiteX9" fmla="*/ 0 w 5139011"/>
              <a:gd name="connsiteY9" fmla="*/ 1388234 h 5749976"/>
              <a:gd name="connsiteX10" fmla="*/ 0 w 5139011"/>
              <a:gd name="connsiteY10" fmla="*/ 750612 h 5749976"/>
              <a:gd name="connsiteX11" fmla="*/ 1893570 w 5139011"/>
              <a:gd name="connsiteY11" fmla="*/ 1485305 h 5749976"/>
              <a:gd name="connsiteX12" fmla="*/ 1954307 w 5139011"/>
              <a:gd name="connsiteY12" fmla="*/ 1568818 h 5749976"/>
              <a:gd name="connsiteX13" fmla="*/ 1893570 w 5139011"/>
              <a:gd name="connsiteY13" fmla="*/ 1652331 h 5749976"/>
              <a:gd name="connsiteX14" fmla="*/ 0 w 5139011"/>
              <a:gd name="connsiteY14" fmla="*/ 2378707 h 5749976"/>
              <a:gd name="connsiteX15" fmla="*/ 0 w 5139011"/>
              <a:gd name="connsiteY15" fmla="*/ 2176130 h 5749976"/>
              <a:gd name="connsiteX16" fmla="*/ 1407676 w 5139011"/>
              <a:gd name="connsiteY16" fmla="*/ 1633350 h 5749976"/>
              <a:gd name="connsiteX17" fmla="*/ 1468412 w 5139011"/>
              <a:gd name="connsiteY17" fmla="*/ 1568818 h 5749976"/>
              <a:gd name="connsiteX18" fmla="*/ 1468412 w 5139011"/>
              <a:gd name="connsiteY18" fmla="*/ 1565022 h 5749976"/>
              <a:gd name="connsiteX19" fmla="*/ 1407676 w 5139011"/>
              <a:gd name="connsiteY19" fmla="*/ 1500489 h 5749976"/>
              <a:gd name="connsiteX20" fmla="*/ 0 w 5139011"/>
              <a:gd name="connsiteY20" fmla="*/ 955174 h 5749976"/>
              <a:gd name="connsiteX21" fmla="*/ 237187 w 5139011"/>
              <a:gd name="connsiteY21" fmla="*/ 0 h 5749976"/>
              <a:gd name="connsiteX22" fmla="*/ 5122438 w 5139011"/>
              <a:gd name="connsiteY22" fmla="*/ 0 h 5749976"/>
              <a:gd name="connsiteX23" fmla="*/ 5139011 w 5139011"/>
              <a:gd name="connsiteY23" fmla="*/ 5749976 h 5749976"/>
              <a:gd name="connsiteX24" fmla="*/ 237187 w 5139011"/>
              <a:gd name="connsiteY24" fmla="*/ 5749976 h 5749976"/>
              <a:gd name="connsiteX25" fmla="*/ 0 w 5139011"/>
              <a:gd name="connsiteY25" fmla="*/ 5512789 h 5749976"/>
              <a:gd name="connsiteX26" fmla="*/ 0 w 5139011"/>
              <a:gd name="connsiteY26" fmla="*/ 2604745 h 5749976"/>
              <a:gd name="connsiteX27" fmla="*/ 2516121 w 5139011"/>
              <a:gd name="connsiteY27" fmla="*/ 1633350 h 5749976"/>
              <a:gd name="connsiteX28" fmla="*/ 2576858 w 5139011"/>
              <a:gd name="connsiteY28" fmla="*/ 1568818 h 5749976"/>
              <a:gd name="connsiteX29" fmla="*/ 2516121 w 5139011"/>
              <a:gd name="connsiteY29" fmla="*/ 1504285 h 5749976"/>
              <a:gd name="connsiteX30" fmla="*/ 0 w 5139011"/>
              <a:gd name="connsiteY30" fmla="*/ 526950 h 5749976"/>
              <a:gd name="connsiteX31" fmla="*/ 0 w 5139011"/>
              <a:gd name="connsiteY31" fmla="*/ 237187 h 5749976"/>
              <a:gd name="connsiteX32" fmla="*/ 237187 w 5139011"/>
              <a:gd name="connsiteY32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39011" h="5749976">
                <a:moveTo>
                  <a:pt x="0" y="1180099"/>
                </a:moveTo>
                <a:lnTo>
                  <a:pt x="4626" y="1181897"/>
                </a:lnTo>
                <a:lnTo>
                  <a:pt x="785125" y="1485304"/>
                </a:lnTo>
                <a:cubicBezTo>
                  <a:pt x="823085" y="1500489"/>
                  <a:pt x="845861" y="1530857"/>
                  <a:pt x="845861" y="1568818"/>
                </a:cubicBezTo>
                <a:cubicBezTo>
                  <a:pt x="845861" y="1606778"/>
                  <a:pt x="823085" y="1637146"/>
                  <a:pt x="785125" y="1652331"/>
                </a:cubicBezTo>
                <a:lnTo>
                  <a:pt x="0" y="1951521"/>
                </a:lnTo>
                <a:lnTo>
                  <a:pt x="0" y="1741810"/>
                </a:lnTo>
                <a:lnTo>
                  <a:pt x="299231" y="1625758"/>
                </a:lnTo>
                <a:cubicBezTo>
                  <a:pt x="378948" y="1595390"/>
                  <a:pt x="378948" y="1534653"/>
                  <a:pt x="299231" y="1504285"/>
                </a:cubicBezTo>
                <a:lnTo>
                  <a:pt x="0" y="1388234"/>
                </a:lnTo>
                <a:close/>
                <a:moveTo>
                  <a:pt x="0" y="750612"/>
                </a:moveTo>
                <a:lnTo>
                  <a:pt x="1893570" y="1485305"/>
                </a:lnTo>
                <a:cubicBezTo>
                  <a:pt x="1931530" y="1500489"/>
                  <a:pt x="1954307" y="1530857"/>
                  <a:pt x="1954307" y="1568818"/>
                </a:cubicBezTo>
                <a:cubicBezTo>
                  <a:pt x="1954307" y="1606778"/>
                  <a:pt x="1931530" y="1637146"/>
                  <a:pt x="1893570" y="1652331"/>
                </a:cubicBezTo>
                <a:lnTo>
                  <a:pt x="0" y="2378707"/>
                </a:lnTo>
                <a:lnTo>
                  <a:pt x="0" y="2176130"/>
                </a:lnTo>
                <a:lnTo>
                  <a:pt x="1407676" y="1633350"/>
                </a:lnTo>
                <a:cubicBezTo>
                  <a:pt x="1445636" y="1618166"/>
                  <a:pt x="1468412" y="1595390"/>
                  <a:pt x="1468412" y="1568818"/>
                </a:cubicBezTo>
                <a:lnTo>
                  <a:pt x="1468412" y="1565022"/>
                </a:lnTo>
                <a:cubicBezTo>
                  <a:pt x="1468412" y="1538449"/>
                  <a:pt x="1445636" y="1515673"/>
                  <a:pt x="1407676" y="1500489"/>
                </a:cubicBezTo>
                <a:lnTo>
                  <a:pt x="0" y="955174"/>
                </a:lnTo>
                <a:close/>
                <a:moveTo>
                  <a:pt x="237187" y="0"/>
                </a:moveTo>
                <a:lnTo>
                  <a:pt x="5122438" y="0"/>
                </a:lnTo>
                <a:lnTo>
                  <a:pt x="5139011" y="5749976"/>
                </a:lnTo>
                <a:lnTo>
                  <a:pt x="237187" y="5749976"/>
                </a:lnTo>
                <a:cubicBezTo>
                  <a:pt x="106192" y="5749976"/>
                  <a:pt x="0" y="5643784"/>
                  <a:pt x="0" y="5512789"/>
                </a:cubicBezTo>
                <a:lnTo>
                  <a:pt x="0" y="2604745"/>
                </a:lnTo>
                <a:lnTo>
                  <a:pt x="2516121" y="1633350"/>
                </a:lnTo>
                <a:cubicBezTo>
                  <a:pt x="2554082" y="1618166"/>
                  <a:pt x="2576858" y="1595390"/>
                  <a:pt x="2576858" y="1568818"/>
                </a:cubicBezTo>
                <a:cubicBezTo>
                  <a:pt x="2576858" y="1542245"/>
                  <a:pt x="2554082" y="1519469"/>
                  <a:pt x="2516121" y="1504285"/>
                </a:cubicBezTo>
                <a:lnTo>
                  <a:pt x="0" y="526950"/>
                </a:lnTo>
                <a:lnTo>
                  <a:pt x="0" y="237187"/>
                </a:lnTo>
                <a:cubicBezTo>
                  <a:pt x="0" y="106192"/>
                  <a:pt x="106192" y="0"/>
                  <a:pt x="23718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grpSp>
        <p:nvGrpSpPr>
          <p:cNvPr id="13" name="Groupe 12">
            <a:extLst>
              <a:ext uri="{FF2B5EF4-FFF2-40B4-BE49-F238E27FC236}">
                <a16:creationId xmlns:a16="http://schemas.microsoft.com/office/drawing/2014/main" id="{58368D37-972F-4596-6283-46FABD7C0BF4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7E080BA9-E008-6FA5-7FEA-181103EB8E7F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DC46F03E-36DA-C76E-66B4-B84F9BF6BC1F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3A44F04E-B5E9-BED5-C016-A80B26C58506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8" name="Espace réservé du texte 12">
            <a:extLst>
              <a:ext uri="{FF2B5EF4-FFF2-40B4-BE49-F238E27FC236}">
                <a16:creationId xmlns:a16="http://schemas.microsoft.com/office/drawing/2014/main" id="{842F56D5-4D87-3003-356C-E7BD37E2D2F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27787" y="3245618"/>
            <a:ext cx="4426469" cy="2761124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D9BB73F-1B70-5610-FBF2-E1CA4BB284B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083" y="851279"/>
            <a:ext cx="5429827" cy="924335"/>
          </a:xfrm>
          <a:prstGeom prst="roundRect">
            <a:avLst>
              <a:gd name="adj" fmla="val 7874"/>
            </a:avLst>
          </a:prstGeom>
        </p:spPr>
        <p:txBody>
          <a:bodyPr>
            <a:normAutofit/>
          </a:bodyPr>
          <a:lstStyle>
            <a:lvl1pPr>
              <a:lnSpc>
                <a:spcPts val="3400"/>
              </a:lnSpc>
              <a:defRPr sz="540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SUMMARY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8E682D48-3944-E53F-223F-B9AB4DD16B5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07802" y="1996569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E6115BE4-D211-F25C-2D81-6AB6D655854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3083" y="1996569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E8B25C2D-E1B3-7726-D424-0AC53033CC78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63091" y="2001091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74285CEB-59CA-4220-2DB4-D645F957BFB8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18372" y="2001091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1673135C-EF23-807D-0FDD-010800FF7982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7802" y="5157996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44997D01-EA5E-3116-F070-2EB9D7B40268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3083" y="5157996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2" name="Text Placeholder 38">
            <a:extLst>
              <a:ext uri="{FF2B5EF4-FFF2-40B4-BE49-F238E27FC236}">
                <a16:creationId xmlns:a16="http://schemas.microsoft.com/office/drawing/2014/main" id="{32CE64A9-8696-4B46-05B9-73A73F4A6211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63091" y="5162518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9D1460C4-1A10-16EF-E318-29B0D18EFD26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8372" y="5162518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8</a:t>
            </a:r>
          </a:p>
        </p:txBody>
      </p:sp>
      <p:sp>
        <p:nvSpPr>
          <p:cNvPr id="27" name="Text Placeholder 38">
            <a:extLst>
              <a:ext uri="{FF2B5EF4-FFF2-40B4-BE49-F238E27FC236}">
                <a16:creationId xmlns:a16="http://schemas.microsoft.com/office/drawing/2014/main" id="{8BBC0F91-E56F-5951-288B-EC6151B71A31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07802" y="3050378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D9CB2A14-B9D6-917F-F2B6-06342113196E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3083" y="3050378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81B87A6F-4F59-94EA-E7D7-E623DCB9BF37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63091" y="3054899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712C8207-ECAB-1698-E9DF-FD96F3490CC9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8372" y="3054900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1" name="Text Placeholder 38">
            <a:extLst>
              <a:ext uri="{FF2B5EF4-FFF2-40B4-BE49-F238E27FC236}">
                <a16:creationId xmlns:a16="http://schemas.microsoft.com/office/drawing/2014/main" id="{832024CC-7985-F2C1-D5A4-A751D55BCF9C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3083" y="4104187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F9FAA7B8-13EE-2EAC-5E2D-F7409C2DF637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818372" y="4108709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bg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7</a:t>
            </a:r>
          </a:p>
        </p:txBody>
      </p:sp>
      <p:sp>
        <p:nvSpPr>
          <p:cNvPr id="33" name="Text Placeholder 38">
            <a:extLst>
              <a:ext uri="{FF2B5EF4-FFF2-40B4-BE49-F238E27FC236}">
                <a16:creationId xmlns:a16="http://schemas.microsoft.com/office/drawing/2014/main" id="{789A96A5-8074-2839-3B07-494177A69E6B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07802" y="4104187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208913CD-BDFC-2FF8-9328-9D42D35AAAD6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63091" y="4108707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19" name="Espace réservé de la date 18">
            <a:extLst>
              <a:ext uri="{FF2B5EF4-FFF2-40B4-BE49-F238E27FC236}">
                <a16:creationId xmlns:a16="http://schemas.microsoft.com/office/drawing/2014/main" id="{5040DBCE-7655-CC48-086D-305CD8427C36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20" name="Espace réservé du pied de page 19">
            <a:extLst>
              <a:ext uri="{FF2B5EF4-FFF2-40B4-BE49-F238E27FC236}">
                <a16:creationId xmlns:a16="http://schemas.microsoft.com/office/drawing/2014/main" id="{29AD1FC0-4E65-65FD-8DCB-434873B0FD5F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21" name="Espace réservé du numéro de diapositive 20">
            <a:extLst>
              <a:ext uri="{FF2B5EF4-FFF2-40B4-BE49-F238E27FC236}">
                <a16:creationId xmlns:a16="http://schemas.microsoft.com/office/drawing/2014/main" id="{A98951E2-F67F-DFD9-3246-644A8C4404AD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8403216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1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544E4-3004-58E5-B31C-EBF4B1B45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326061" y="1416019"/>
            <a:ext cx="3375337" cy="2177528"/>
          </a:xfrm>
          <a:prstGeom prst="roundRect">
            <a:avLst>
              <a:gd name="adj" fmla="val 8953"/>
            </a:avLst>
          </a:prstGeom>
        </p:spPr>
        <p:txBody>
          <a:bodyPr>
            <a:noAutofit/>
          </a:bodyPr>
          <a:lstStyle>
            <a:lvl1pPr algn="l">
              <a:lnSpc>
                <a:spcPts val="20500"/>
              </a:lnSpc>
              <a:defRPr sz="14200">
                <a:ln w="28575">
                  <a:solidFill>
                    <a:schemeClr val="tx2"/>
                  </a:solidFill>
                </a:ln>
                <a:noFill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34872724-E012-8894-3D89-2DBD09ACD59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6934" y="661550"/>
            <a:ext cx="6923043" cy="5534900"/>
          </a:xfrm>
          <a:custGeom>
            <a:avLst/>
            <a:gdLst>
              <a:gd name="connsiteX0" fmla="*/ 4636 w 5386420"/>
              <a:gd name="connsiteY0" fmla="*/ 1418823 h 4306386"/>
              <a:gd name="connsiteX1" fmla="*/ 1644738 w 5386420"/>
              <a:gd name="connsiteY1" fmla="*/ 2054909 h 4306386"/>
              <a:gd name="connsiteX2" fmla="*/ 1644738 w 5386420"/>
              <a:gd name="connsiteY2" fmla="*/ 2254464 h 4306386"/>
              <a:gd name="connsiteX3" fmla="*/ 4636 w 5386420"/>
              <a:gd name="connsiteY3" fmla="*/ 2890549 h 4306386"/>
              <a:gd name="connsiteX4" fmla="*/ 4636 w 5386420"/>
              <a:gd name="connsiteY4" fmla="*/ 706460 h 4306386"/>
              <a:gd name="connsiteX5" fmla="*/ 3461894 w 5386420"/>
              <a:gd name="connsiteY5" fmla="*/ 2039639 h 4306386"/>
              <a:gd name="connsiteX6" fmla="*/ 3565464 w 5386420"/>
              <a:gd name="connsiteY6" fmla="*/ 2153242 h 4306386"/>
              <a:gd name="connsiteX7" fmla="*/ 3565464 w 5386420"/>
              <a:gd name="connsiteY7" fmla="*/ 2159478 h 4306386"/>
              <a:gd name="connsiteX8" fmla="*/ 3469683 w 5386420"/>
              <a:gd name="connsiteY8" fmla="*/ 2269484 h 4306386"/>
              <a:gd name="connsiteX9" fmla="*/ 4636 w 5386420"/>
              <a:gd name="connsiteY9" fmla="*/ 3600021 h 4306386"/>
              <a:gd name="connsiteX10" fmla="*/ 0 w 5386420"/>
              <a:gd name="connsiteY10" fmla="*/ 3221217 h 4306386"/>
              <a:gd name="connsiteX11" fmla="*/ 2447598 w 5386420"/>
              <a:gd name="connsiteY11" fmla="*/ 2287399 h 4306386"/>
              <a:gd name="connsiteX12" fmla="*/ 2533350 w 5386420"/>
              <a:gd name="connsiteY12" fmla="*/ 2156348 h 4306386"/>
              <a:gd name="connsiteX13" fmla="*/ 2438967 w 5386420"/>
              <a:gd name="connsiteY13" fmla="*/ 2030272 h 4306386"/>
              <a:gd name="connsiteX14" fmla="*/ 4636 w 5386420"/>
              <a:gd name="connsiteY14" fmla="*/ 1074392 h 4306386"/>
              <a:gd name="connsiteX15" fmla="*/ 11559 w 5386420"/>
              <a:gd name="connsiteY15" fmla="*/ 0 h 4306386"/>
              <a:gd name="connsiteX16" fmla="*/ 5290097 w 5386420"/>
              <a:gd name="connsiteY16" fmla="*/ 2051685 h 4306386"/>
              <a:gd name="connsiteX17" fmla="*/ 5386413 w 5386420"/>
              <a:gd name="connsiteY17" fmla="*/ 2161161 h 4306386"/>
              <a:gd name="connsiteX18" fmla="*/ 5286635 w 5386420"/>
              <a:gd name="connsiteY18" fmla="*/ 2267174 h 4306386"/>
              <a:gd name="connsiteX19" fmla="*/ 4636 w 5386420"/>
              <a:gd name="connsiteY19" fmla="*/ 4306386 h 4306386"/>
              <a:gd name="connsiteX20" fmla="*/ 4636 w 5386420"/>
              <a:gd name="connsiteY20" fmla="*/ 3932218 h 4306386"/>
              <a:gd name="connsiteX21" fmla="*/ 4263911 w 5386420"/>
              <a:gd name="connsiteY21" fmla="*/ 2293719 h 4306386"/>
              <a:gd name="connsiteX22" fmla="*/ 4351704 w 5386420"/>
              <a:gd name="connsiteY22" fmla="*/ 2161161 h 4306386"/>
              <a:gd name="connsiteX23" fmla="*/ 4267907 w 5386420"/>
              <a:gd name="connsiteY23" fmla="*/ 2031957 h 4306386"/>
              <a:gd name="connsiteX24" fmla="*/ 4636 w 5386420"/>
              <a:gd name="connsiteY24" fmla="*/ 371393 h 4306386"/>
              <a:gd name="connsiteX25" fmla="*/ 11559 w 5386420"/>
              <a:gd name="connsiteY25" fmla="*/ 0 h 43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86420" h="4306386">
                <a:moveTo>
                  <a:pt x="4636" y="1418823"/>
                </a:moveTo>
                <a:lnTo>
                  <a:pt x="1644738" y="2054909"/>
                </a:lnTo>
                <a:cubicBezTo>
                  <a:pt x="1775697" y="2104797"/>
                  <a:pt x="1775697" y="2204575"/>
                  <a:pt x="1644738" y="2254464"/>
                </a:cubicBezTo>
                <a:lnTo>
                  <a:pt x="4636" y="2890549"/>
                </a:lnTo>
                <a:close/>
                <a:moveTo>
                  <a:pt x="4636" y="706460"/>
                </a:moveTo>
                <a:lnTo>
                  <a:pt x="3461894" y="2039639"/>
                </a:lnTo>
                <a:cubicBezTo>
                  <a:pt x="3524255" y="2064583"/>
                  <a:pt x="3565464" y="2109588"/>
                  <a:pt x="3565464" y="2153242"/>
                </a:cubicBezTo>
                <a:lnTo>
                  <a:pt x="3565464" y="2159478"/>
                </a:lnTo>
                <a:cubicBezTo>
                  <a:pt x="3565464" y="2203130"/>
                  <a:pt x="3532043" y="2244540"/>
                  <a:pt x="3469683" y="2269484"/>
                </a:cubicBezTo>
                <a:lnTo>
                  <a:pt x="4636" y="3600021"/>
                </a:lnTo>
                <a:cubicBezTo>
                  <a:pt x="3090" y="3473753"/>
                  <a:pt x="1546" y="3347486"/>
                  <a:pt x="0" y="3221217"/>
                </a:cubicBezTo>
                <a:lnTo>
                  <a:pt x="2447598" y="2287399"/>
                </a:lnTo>
                <a:cubicBezTo>
                  <a:pt x="2509959" y="2262453"/>
                  <a:pt x="2534789" y="2199202"/>
                  <a:pt x="2533350" y="2156348"/>
                </a:cubicBezTo>
                <a:cubicBezTo>
                  <a:pt x="2531911" y="2113494"/>
                  <a:pt x="2505221" y="2056755"/>
                  <a:pt x="2438967" y="2030272"/>
                </a:cubicBezTo>
                <a:lnTo>
                  <a:pt x="4636" y="1074392"/>
                </a:lnTo>
                <a:close/>
                <a:moveTo>
                  <a:pt x="11559" y="0"/>
                </a:moveTo>
                <a:lnTo>
                  <a:pt x="5290097" y="2051685"/>
                </a:lnTo>
                <a:cubicBezTo>
                  <a:pt x="5352459" y="2076629"/>
                  <a:pt x="5386990" y="2125246"/>
                  <a:pt x="5386413" y="2161161"/>
                </a:cubicBezTo>
                <a:cubicBezTo>
                  <a:pt x="5385837" y="2197075"/>
                  <a:pt x="5348997" y="2242229"/>
                  <a:pt x="5286635" y="2267174"/>
                </a:cubicBezTo>
                <a:lnTo>
                  <a:pt x="4636" y="4306386"/>
                </a:lnTo>
                <a:lnTo>
                  <a:pt x="4636" y="3932218"/>
                </a:lnTo>
                <a:lnTo>
                  <a:pt x="4263911" y="2293719"/>
                </a:lnTo>
                <a:cubicBezTo>
                  <a:pt x="4326272" y="2268774"/>
                  <a:pt x="4351039" y="2204788"/>
                  <a:pt x="4351704" y="2161161"/>
                </a:cubicBezTo>
                <a:cubicBezTo>
                  <a:pt x="4352369" y="2117533"/>
                  <a:pt x="4330267" y="2056901"/>
                  <a:pt x="4267907" y="2031957"/>
                </a:cubicBezTo>
                <a:lnTo>
                  <a:pt x="4636" y="371393"/>
                </a:lnTo>
                <a:cubicBezTo>
                  <a:pt x="6944" y="247596"/>
                  <a:pt x="9251" y="123798"/>
                  <a:pt x="115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E63B3F4-8342-0F4D-0703-858ACB905A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6061" y="3603342"/>
            <a:ext cx="3374805" cy="1149350"/>
          </a:xfrm>
          <a:prstGeom prst="roundRect">
            <a:avLst>
              <a:gd name="adj" fmla="val 13257"/>
            </a:avLst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TOPIC TITLE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6F833CC-0A91-4B16-181A-7DD85A47A9B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6131807" y="6399681"/>
            <a:ext cx="2743200" cy="365125"/>
          </a:xfrm>
        </p:spPr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F6BA56DF-81E1-E781-5D54-0DB26BB75CB3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54459" y="6399681"/>
            <a:ext cx="5880631" cy="365125"/>
          </a:xfrm>
        </p:spPr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AFC88A5C-9EAF-B38A-182F-9DB4D20D3B5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64666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1-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544E4-3004-58E5-B31C-EBF4B1B45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326061" y="1416019"/>
            <a:ext cx="3375337" cy="2177528"/>
          </a:xfrm>
          <a:prstGeom prst="roundRect">
            <a:avLst>
              <a:gd name="adj" fmla="val 8953"/>
            </a:avLst>
          </a:prstGeom>
        </p:spPr>
        <p:txBody>
          <a:bodyPr>
            <a:noAutofit/>
          </a:bodyPr>
          <a:lstStyle>
            <a:lvl1pPr algn="l">
              <a:lnSpc>
                <a:spcPts val="20500"/>
              </a:lnSpc>
              <a:defRPr sz="14200">
                <a:ln w="28575">
                  <a:solidFill>
                    <a:schemeClr val="tx2"/>
                  </a:solidFill>
                </a:ln>
                <a:noFill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34872724-E012-8894-3D89-2DBD09ACD59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6934" y="661550"/>
            <a:ext cx="6923043" cy="5534900"/>
          </a:xfrm>
          <a:custGeom>
            <a:avLst/>
            <a:gdLst>
              <a:gd name="connsiteX0" fmla="*/ 4636 w 5386420"/>
              <a:gd name="connsiteY0" fmla="*/ 1418823 h 4306386"/>
              <a:gd name="connsiteX1" fmla="*/ 1644738 w 5386420"/>
              <a:gd name="connsiteY1" fmla="*/ 2054909 h 4306386"/>
              <a:gd name="connsiteX2" fmla="*/ 1644738 w 5386420"/>
              <a:gd name="connsiteY2" fmla="*/ 2254464 h 4306386"/>
              <a:gd name="connsiteX3" fmla="*/ 4636 w 5386420"/>
              <a:gd name="connsiteY3" fmla="*/ 2890549 h 4306386"/>
              <a:gd name="connsiteX4" fmla="*/ 4636 w 5386420"/>
              <a:gd name="connsiteY4" fmla="*/ 706460 h 4306386"/>
              <a:gd name="connsiteX5" fmla="*/ 3461894 w 5386420"/>
              <a:gd name="connsiteY5" fmla="*/ 2039639 h 4306386"/>
              <a:gd name="connsiteX6" fmla="*/ 3565464 w 5386420"/>
              <a:gd name="connsiteY6" fmla="*/ 2153242 h 4306386"/>
              <a:gd name="connsiteX7" fmla="*/ 3565464 w 5386420"/>
              <a:gd name="connsiteY7" fmla="*/ 2159478 h 4306386"/>
              <a:gd name="connsiteX8" fmla="*/ 3469683 w 5386420"/>
              <a:gd name="connsiteY8" fmla="*/ 2269484 h 4306386"/>
              <a:gd name="connsiteX9" fmla="*/ 4636 w 5386420"/>
              <a:gd name="connsiteY9" fmla="*/ 3600021 h 4306386"/>
              <a:gd name="connsiteX10" fmla="*/ 0 w 5386420"/>
              <a:gd name="connsiteY10" fmla="*/ 3221217 h 4306386"/>
              <a:gd name="connsiteX11" fmla="*/ 2447598 w 5386420"/>
              <a:gd name="connsiteY11" fmla="*/ 2287399 h 4306386"/>
              <a:gd name="connsiteX12" fmla="*/ 2533350 w 5386420"/>
              <a:gd name="connsiteY12" fmla="*/ 2156348 h 4306386"/>
              <a:gd name="connsiteX13" fmla="*/ 2438967 w 5386420"/>
              <a:gd name="connsiteY13" fmla="*/ 2030272 h 4306386"/>
              <a:gd name="connsiteX14" fmla="*/ 4636 w 5386420"/>
              <a:gd name="connsiteY14" fmla="*/ 1074392 h 4306386"/>
              <a:gd name="connsiteX15" fmla="*/ 11559 w 5386420"/>
              <a:gd name="connsiteY15" fmla="*/ 0 h 4306386"/>
              <a:gd name="connsiteX16" fmla="*/ 5290097 w 5386420"/>
              <a:gd name="connsiteY16" fmla="*/ 2051685 h 4306386"/>
              <a:gd name="connsiteX17" fmla="*/ 5386413 w 5386420"/>
              <a:gd name="connsiteY17" fmla="*/ 2161161 h 4306386"/>
              <a:gd name="connsiteX18" fmla="*/ 5286635 w 5386420"/>
              <a:gd name="connsiteY18" fmla="*/ 2267174 h 4306386"/>
              <a:gd name="connsiteX19" fmla="*/ 4636 w 5386420"/>
              <a:gd name="connsiteY19" fmla="*/ 4306386 h 4306386"/>
              <a:gd name="connsiteX20" fmla="*/ 4636 w 5386420"/>
              <a:gd name="connsiteY20" fmla="*/ 3932218 h 4306386"/>
              <a:gd name="connsiteX21" fmla="*/ 4263911 w 5386420"/>
              <a:gd name="connsiteY21" fmla="*/ 2293719 h 4306386"/>
              <a:gd name="connsiteX22" fmla="*/ 4351704 w 5386420"/>
              <a:gd name="connsiteY22" fmla="*/ 2161161 h 4306386"/>
              <a:gd name="connsiteX23" fmla="*/ 4267907 w 5386420"/>
              <a:gd name="connsiteY23" fmla="*/ 2031957 h 4306386"/>
              <a:gd name="connsiteX24" fmla="*/ 4636 w 5386420"/>
              <a:gd name="connsiteY24" fmla="*/ 371393 h 4306386"/>
              <a:gd name="connsiteX25" fmla="*/ 11559 w 5386420"/>
              <a:gd name="connsiteY25" fmla="*/ 0 h 43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86420" h="4306386">
                <a:moveTo>
                  <a:pt x="4636" y="1418823"/>
                </a:moveTo>
                <a:lnTo>
                  <a:pt x="1644738" y="2054909"/>
                </a:lnTo>
                <a:cubicBezTo>
                  <a:pt x="1775697" y="2104797"/>
                  <a:pt x="1775697" y="2204575"/>
                  <a:pt x="1644738" y="2254464"/>
                </a:cubicBezTo>
                <a:lnTo>
                  <a:pt x="4636" y="2890549"/>
                </a:lnTo>
                <a:close/>
                <a:moveTo>
                  <a:pt x="4636" y="706460"/>
                </a:moveTo>
                <a:lnTo>
                  <a:pt x="3461894" y="2039639"/>
                </a:lnTo>
                <a:cubicBezTo>
                  <a:pt x="3524255" y="2064583"/>
                  <a:pt x="3565464" y="2109588"/>
                  <a:pt x="3565464" y="2153242"/>
                </a:cubicBezTo>
                <a:lnTo>
                  <a:pt x="3565464" y="2159478"/>
                </a:lnTo>
                <a:cubicBezTo>
                  <a:pt x="3565464" y="2203130"/>
                  <a:pt x="3532043" y="2244540"/>
                  <a:pt x="3469683" y="2269484"/>
                </a:cubicBezTo>
                <a:lnTo>
                  <a:pt x="4636" y="3600021"/>
                </a:lnTo>
                <a:cubicBezTo>
                  <a:pt x="3090" y="3473753"/>
                  <a:pt x="1546" y="3347486"/>
                  <a:pt x="0" y="3221217"/>
                </a:cubicBezTo>
                <a:lnTo>
                  <a:pt x="2447598" y="2287399"/>
                </a:lnTo>
                <a:cubicBezTo>
                  <a:pt x="2509959" y="2262453"/>
                  <a:pt x="2534789" y="2199202"/>
                  <a:pt x="2533350" y="2156348"/>
                </a:cubicBezTo>
                <a:cubicBezTo>
                  <a:pt x="2531911" y="2113494"/>
                  <a:pt x="2505221" y="2056755"/>
                  <a:pt x="2438967" y="2030272"/>
                </a:cubicBezTo>
                <a:lnTo>
                  <a:pt x="4636" y="1074392"/>
                </a:lnTo>
                <a:close/>
                <a:moveTo>
                  <a:pt x="11559" y="0"/>
                </a:moveTo>
                <a:lnTo>
                  <a:pt x="5290097" y="2051685"/>
                </a:lnTo>
                <a:cubicBezTo>
                  <a:pt x="5352459" y="2076629"/>
                  <a:pt x="5386990" y="2125246"/>
                  <a:pt x="5386413" y="2161161"/>
                </a:cubicBezTo>
                <a:cubicBezTo>
                  <a:pt x="5385837" y="2197075"/>
                  <a:pt x="5348997" y="2242229"/>
                  <a:pt x="5286635" y="2267174"/>
                </a:cubicBezTo>
                <a:lnTo>
                  <a:pt x="4636" y="4306386"/>
                </a:lnTo>
                <a:lnTo>
                  <a:pt x="4636" y="3932218"/>
                </a:lnTo>
                <a:lnTo>
                  <a:pt x="4263911" y="2293719"/>
                </a:lnTo>
                <a:cubicBezTo>
                  <a:pt x="4326272" y="2268774"/>
                  <a:pt x="4351039" y="2204788"/>
                  <a:pt x="4351704" y="2161161"/>
                </a:cubicBezTo>
                <a:cubicBezTo>
                  <a:pt x="4352369" y="2117533"/>
                  <a:pt x="4330267" y="2056901"/>
                  <a:pt x="4267907" y="2031957"/>
                </a:cubicBezTo>
                <a:lnTo>
                  <a:pt x="4636" y="371393"/>
                </a:lnTo>
                <a:cubicBezTo>
                  <a:pt x="6944" y="247596"/>
                  <a:pt x="9251" y="123798"/>
                  <a:pt x="115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E63B3F4-8342-0F4D-0703-858ACB905A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6061" y="3603342"/>
            <a:ext cx="3374805" cy="1149350"/>
          </a:xfrm>
          <a:prstGeom prst="roundRect">
            <a:avLst>
              <a:gd name="adj" fmla="val 13257"/>
            </a:avLst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TOPIC TITLE</a:t>
            </a:r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52CE5A99-458A-A3CD-579B-DAA94C51DB1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925728" y="6466641"/>
            <a:ext cx="274215" cy="235041"/>
          </a:xfrm>
          <a:prstGeom prst="rect">
            <a:avLst/>
          </a:prstGeom>
        </p:spPr>
      </p:pic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F75A31C6-4D63-081A-C5AD-907C5D8A7D02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6123570" y="6399681"/>
            <a:ext cx="2743200" cy="365125"/>
          </a:xfrm>
        </p:spPr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03AC17E2-F0B0-EBB0-BFA6-165D719E8348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46222" y="6399681"/>
            <a:ext cx="5880631" cy="365125"/>
          </a:xfrm>
        </p:spPr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52DFD2D-6451-5B2C-0F1E-C26323FAC99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9862279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1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544E4-3004-58E5-B31C-EBF4B1B45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326061" y="1416019"/>
            <a:ext cx="3375337" cy="2177528"/>
          </a:xfrm>
          <a:prstGeom prst="roundRect">
            <a:avLst>
              <a:gd name="adj" fmla="val 8953"/>
            </a:avLst>
          </a:prstGeom>
        </p:spPr>
        <p:txBody>
          <a:bodyPr>
            <a:noAutofit/>
          </a:bodyPr>
          <a:lstStyle>
            <a:lvl1pPr algn="l">
              <a:lnSpc>
                <a:spcPts val="20500"/>
              </a:lnSpc>
              <a:defRPr sz="14200">
                <a:ln w="28575">
                  <a:solidFill>
                    <a:schemeClr val="bg2"/>
                  </a:solidFill>
                </a:ln>
                <a:noFill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34872724-E012-8894-3D89-2DBD09ACD59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6934" y="661550"/>
            <a:ext cx="6923043" cy="5534900"/>
          </a:xfrm>
          <a:custGeom>
            <a:avLst/>
            <a:gdLst>
              <a:gd name="connsiteX0" fmla="*/ 4636 w 5386420"/>
              <a:gd name="connsiteY0" fmla="*/ 1418823 h 4306386"/>
              <a:gd name="connsiteX1" fmla="*/ 1644738 w 5386420"/>
              <a:gd name="connsiteY1" fmla="*/ 2054909 h 4306386"/>
              <a:gd name="connsiteX2" fmla="*/ 1644738 w 5386420"/>
              <a:gd name="connsiteY2" fmla="*/ 2254464 h 4306386"/>
              <a:gd name="connsiteX3" fmla="*/ 4636 w 5386420"/>
              <a:gd name="connsiteY3" fmla="*/ 2890549 h 4306386"/>
              <a:gd name="connsiteX4" fmla="*/ 4636 w 5386420"/>
              <a:gd name="connsiteY4" fmla="*/ 706460 h 4306386"/>
              <a:gd name="connsiteX5" fmla="*/ 3461894 w 5386420"/>
              <a:gd name="connsiteY5" fmla="*/ 2039639 h 4306386"/>
              <a:gd name="connsiteX6" fmla="*/ 3565464 w 5386420"/>
              <a:gd name="connsiteY6" fmla="*/ 2153242 h 4306386"/>
              <a:gd name="connsiteX7" fmla="*/ 3565464 w 5386420"/>
              <a:gd name="connsiteY7" fmla="*/ 2159478 h 4306386"/>
              <a:gd name="connsiteX8" fmla="*/ 3469683 w 5386420"/>
              <a:gd name="connsiteY8" fmla="*/ 2269484 h 4306386"/>
              <a:gd name="connsiteX9" fmla="*/ 4636 w 5386420"/>
              <a:gd name="connsiteY9" fmla="*/ 3600021 h 4306386"/>
              <a:gd name="connsiteX10" fmla="*/ 0 w 5386420"/>
              <a:gd name="connsiteY10" fmla="*/ 3221217 h 4306386"/>
              <a:gd name="connsiteX11" fmla="*/ 2447598 w 5386420"/>
              <a:gd name="connsiteY11" fmla="*/ 2287399 h 4306386"/>
              <a:gd name="connsiteX12" fmla="*/ 2533350 w 5386420"/>
              <a:gd name="connsiteY12" fmla="*/ 2156348 h 4306386"/>
              <a:gd name="connsiteX13" fmla="*/ 2438967 w 5386420"/>
              <a:gd name="connsiteY13" fmla="*/ 2030272 h 4306386"/>
              <a:gd name="connsiteX14" fmla="*/ 4636 w 5386420"/>
              <a:gd name="connsiteY14" fmla="*/ 1074392 h 4306386"/>
              <a:gd name="connsiteX15" fmla="*/ 11559 w 5386420"/>
              <a:gd name="connsiteY15" fmla="*/ 0 h 4306386"/>
              <a:gd name="connsiteX16" fmla="*/ 5290097 w 5386420"/>
              <a:gd name="connsiteY16" fmla="*/ 2051685 h 4306386"/>
              <a:gd name="connsiteX17" fmla="*/ 5386413 w 5386420"/>
              <a:gd name="connsiteY17" fmla="*/ 2161161 h 4306386"/>
              <a:gd name="connsiteX18" fmla="*/ 5286635 w 5386420"/>
              <a:gd name="connsiteY18" fmla="*/ 2267174 h 4306386"/>
              <a:gd name="connsiteX19" fmla="*/ 4636 w 5386420"/>
              <a:gd name="connsiteY19" fmla="*/ 4306386 h 4306386"/>
              <a:gd name="connsiteX20" fmla="*/ 4636 w 5386420"/>
              <a:gd name="connsiteY20" fmla="*/ 3932218 h 4306386"/>
              <a:gd name="connsiteX21" fmla="*/ 4263911 w 5386420"/>
              <a:gd name="connsiteY21" fmla="*/ 2293719 h 4306386"/>
              <a:gd name="connsiteX22" fmla="*/ 4351704 w 5386420"/>
              <a:gd name="connsiteY22" fmla="*/ 2161161 h 4306386"/>
              <a:gd name="connsiteX23" fmla="*/ 4267907 w 5386420"/>
              <a:gd name="connsiteY23" fmla="*/ 2031957 h 4306386"/>
              <a:gd name="connsiteX24" fmla="*/ 4636 w 5386420"/>
              <a:gd name="connsiteY24" fmla="*/ 371393 h 4306386"/>
              <a:gd name="connsiteX25" fmla="*/ 11559 w 5386420"/>
              <a:gd name="connsiteY25" fmla="*/ 0 h 43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86420" h="4306386">
                <a:moveTo>
                  <a:pt x="4636" y="1418823"/>
                </a:moveTo>
                <a:lnTo>
                  <a:pt x="1644738" y="2054909"/>
                </a:lnTo>
                <a:cubicBezTo>
                  <a:pt x="1775697" y="2104797"/>
                  <a:pt x="1775697" y="2204575"/>
                  <a:pt x="1644738" y="2254464"/>
                </a:cubicBezTo>
                <a:lnTo>
                  <a:pt x="4636" y="2890549"/>
                </a:lnTo>
                <a:close/>
                <a:moveTo>
                  <a:pt x="4636" y="706460"/>
                </a:moveTo>
                <a:lnTo>
                  <a:pt x="3461894" y="2039639"/>
                </a:lnTo>
                <a:cubicBezTo>
                  <a:pt x="3524255" y="2064583"/>
                  <a:pt x="3565464" y="2109588"/>
                  <a:pt x="3565464" y="2153242"/>
                </a:cubicBezTo>
                <a:lnTo>
                  <a:pt x="3565464" y="2159478"/>
                </a:lnTo>
                <a:cubicBezTo>
                  <a:pt x="3565464" y="2203130"/>
                  <a:pt x="3532043" y="2244540"/>
                  <a:pt x="3469683" y="2269484"/>
                </a:cubicBezTo>
                <a:lnTo>
                  <a:pt x="4636" y="3600021"/>
                </a:lnTo>
                <a:cubicBezTo>
                  <a:pt x="3090" y="3473753"/>
                  <a:pt x="1546" y="3347486"/>
                  <a:pt x="0" y="3221217"/>
                </a:cubicBezTo>
                <a:lnTo>
                  <a:pt x="2447598" y="2287399"/>
                </a:lnTo>
                <a:cubicBezTo>
                  <a:pt x="2509959" y="2262453"/>
                  <a:pt x="2534789" y="2199202"/>
                  <a:pt x="2533350" y="2156348"/>
                </a:cubicBezTo>
                <a:cubicBezTo>
                  <a:pt x="2531911" y="2113494"/>
                  <a:pt x="2505221" y="2056755"/>
                  <a:pt x="2438967" y="2030272"/>
                </a:cubicBezTo>
                <a:lnTo>
                  <a:pt x="4636" y="1074392"/>
                </a:lnTo>
                <a:close/>
                <a:moveTo>
                  <a:pt x="11559" y="0"/>
                </a:moveTo>
                <a:lnTo>
                  <a:pt x="5290097" y="2051685"/>
                </a:lnTo>
                <a:cubicBezTo>
                  <a:pt x="5352459" y="2076629"/>
                  <a:pt x="5386990" y="2125246"/>
                  <a:pt x="5386413" y="2161161"/>
                </a:cubicBezTo>
                <a:cubicBezTo>
                  <a:pt x="5385837" y="2197075"/>
                  <a:pt x="5348997" y="2242229"/>
                  <a:pt x="5286635" y="2267174"/>
                </a:cubicBezTo>
                <a:lnTo>
                  <a:pt x="4636" y="4306386"/>
                </a:lnTo>
                <a:lnTo>
                  <a:pt x="4636" y="3932218"/>
                </a:lnTo>
                <a:lnTo>
                  <a:pt x="4263911" y="2293719"/>
                </a:lnTo>
                <a:cubicBezTo>
                  <a:pt x="4326272" y="2268774"/>
                  <a:pt x="4351039" y="2204788"/>
                  <a:pt x="4351704" y="2161161"/>
                </a:cubicBezTo>
                <a:cubicBezTo>
                  <a:pt x="4352369" y="2117533"/>
                  <a:pt x="4330267" y="2056901"/>
                  <a:pt x="4267907" y="2031957"/>
                </a:cubicBezTo>
                <a:lnTo>
                  <a:pt x="4636" y="371393"/>
                </a:lnTo>
                <a:cubicBezTo>
                  <a:pt x="6944" y="247596"/>
                  <a:pt x="9251" y="123798"/>
                  <a:pt x="115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marL="0" indent="0" algn="l"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E63B3F4-8342-0F4D-0703-858ACB905A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6061" y="3603342"/>
            <a:ext cx="3374805" cy="1149350"/>
          </a:xfrm>
          <a:prstGeom prst="roundRect">
            <a:avLst>
              <a:gd name="adj" fmla="val 13257"/>
            </a:avLst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TOPIC TITLE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25E1464-E8EC-08C2-3C9F-1202E73344E9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6131807" y="639968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B74F9483-FA98-C44A-0F6A-097ECAF104A0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54459" y="6399681"/>
            <a:ext cx="58806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52C9483D-AAB6-4700-3CA5-D450FAFC3014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4011281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1-sk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7AD544E4-3004-58E5-B31C-EBF4B1B45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7326061" y="1416019"/>
            <a:ext cx="3375337" cy="2177528"/>
          </a:xfrm>
          <a:prstGeom prst="roundRect">
            <a:avLst>
              <a:gd name="adj" fmla="val 8953"/>
            </a:avLst>
          </a:prstGeom>
        </p:spPr>
        <p:txBody>
          <a:bodyPr>
            <a:noAutofit/>
          </a:bodyPr>
          <a:lstStyle>
            <a:lvl1pPr algn="l">
              <a:lnSpc>
                <a:spcPts val="20500"/>
              </a:lnSpc>
              <a:defRPr sz="14200">
                <a:ln w="28575">
                  <a:solidFill>
                    <a:schemeClr val="tx2"/>
                  </a:solidFill>
                </a:ln>
                <a:noFill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Espace réservé pour une image  14">
            <a:extLst>
              <a:ext uri="{FF2B5EF4-FFF2-40B4-BE49-F238E27FC236}">
                <a16:creationId xmlns:a16="http://schemas.microsoft.com/office/drawing/2014/main" id="{34872724-E012-8894-3D89-2DBD09ACD595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-16934" y="661550"/>
            <a:ext cx="6923043" cy="5534900"/>
          </a:xfrm>
          <a:custGeom>
            <a:avLst/>
            <a:gdLst>
              <a:gd name="connsiteX0" fmla="*/ 4636 w 5386420"/>
              <a:gd name="connsiteY0" fmla="*/ 1418823 h 4306386"/>
              <a:gd name="connsiteX1" fmla="*/ 1644738 w 5386420"/>
              <a:gd name="connsiteY1" fmla="*/ 2054909 h 4306386"/>
              <a:gd name="connsiteX2" fmla="*/ 1644738 w 5386420"/>
              <a:gd name="connsiteY2" fmla="*/ 2254464 h 4306386"/>
              <a:gd name="connsiteX3" fmla="*/ 4636 w 5386420"/>
              <a:gd name="connsiteY3" fmla="*/ 2890549 h 4306386"/>
              <a:gd name="connsiteX4" fmla="*/ 4636 w 5386420"/>
              <a:gd name="connsiteY4" fmla="*/ 706460 h 4306386"/>
              <a:gd name="connsiteX5" fmla="*/ 3461894 w 5386420"/>
              <a:gd name="connsiteY5" fmla="*/ 2039639 h 4306386"/>
              <a:gd name="connsiteX6" fmla="*/ 3565464 w 5386420"/>
              <a:gd name="connsiteY6" fmla="*/ 2153242 h 4306386"/>
              <a:gd name="connsiteX7" fmla="*/ 3565464 w 5386420"/>
              <a:gd name="connsiteY7" fmla="*/ 2159478 h 4306386"/>
              <a:gd name="connsiteX8" fmla="*/ 3469683 w 5386420"/>
              <a:gd name="connsiteY8" fmla="*/ 2269484 h 4306386"/>
              <a:gd name="connsiteX9" fmla="*/ 4636 w 5386420"/>
              <a:gd name="connsiteY9" fmla="*/ 3600021 h 4306386"/>
              <a:gd name="connsiteX10" fmla="*/ 0 w 5386420"/>
              <a:gd name="connsiteY10" fmla="*/ 3221217 h 4306386"/>
              <a:gd name="connsiteX11" fmla="*/ 2447598 w 5386420"/>
              <a:gd name="connsiteY11" fmla="*/ 2287399 h 4306386"/>
              <a:gd name="connsiteX12" fmla="*/ 2533350 w 5386420"/>
              <a:gd name="connsiteY12" fmla="*/ 2156348 h 4306386"/>
              <a:gd name="connsiteX13" fmla="*/ 2438967 w 5386420"/>
              <a:gd name="connsiteY13" fmla="*/ 2030272 h 4306386"/>
              <a:gd name="connsiteX14" fmla="*/ 4636 w 5386420"/>
              <a:gd name="connsiteY14" fmla="*/ 1074392 h 4306386"/>
              <a:gd name="connsiteX15" fmla="*/ 11559 w 5386420"/>
              <a:gd name="connsiteY15" fmla="*/ 0 h 4306386"/>
              <a:gd name="connsiteX16" fmla="*/ 5290097 w 5386420"/>
              <a:gd name="connsiteY16" fmla="*/ 2051685 h 4306386"/>
              <a:gd name="connsiteX17" fmla="*/ 5386413 w 5386420"/>
              <a:gd name="connsiteY17" fmla="*/ 2161161 h 4306386"/>
              <a:gd name="connsiteX18" fmla="*/ 5286635 w 5386420"/>
              <a:gd name="connsiteY18" fmla="*/ 2267174 h 4306386"/>
              <a:gd name="connsiteX19" fmla="*/ 4636 w 5386420"/>
              <a:gd name="connsiteY19" fmla="*/ 4306386 h 4306386"/>
              <a:gd name="connsiteX20" fmla="*/ 4636 w 5386420"/>
              <a:gd name="connsiteY20" fmla="*/ 3932218 h 4306386"/>
              <a:gd name="connsiteX21" fmla="*/ 4263911 w 5386420"/>
              <a:gd name="connsiteY21" fmla="*/ 2293719 h 4306386"/>
              <a:gd name="connsiteX22" fmla="*/ 4351704 w 5386420"/>
              <a:gd name="connsiteY22" fmla="*/ 2161161 h 4306386"/>
              <a:gd name="connsiteX23" fmla="*/ 4267907 w 5386420"/>
              <a:gd name="connsiteY23" fmla="*/ 2031957 h 4306386"/>
              <a:gd name="connsiteX24" fmla="*/ 4636 w 5386420"/>
              <a:gd name="connsiteY24" fmla="*/ 371393 h 4306386"/>
              <a:gd name="connsiteX25" fmla="*/ 11559 w 5386420"/>
              <a:gd name="connsiteY25" fmla="*/ 0 h 43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86420" h="4306386">
                <a:moveTo>
                  <a:pt x="4636" y="1418823"/>
                </a:moveTo>
                <a:lnTo>
                  <a:pt x="1644738" y="2054909"/>
                </a:lnTo>
                <a:cubicBezTo>
                  <a:pt x="1775697" y="2104797"/>
                  <a:pt x="1775697" y="2204575"/>
                  <a:pt x="1644738" y="2254464"/>
                </a:cubicBezTo>
                <a:lnTo>
                  <a:pt x="4636" y="2890549"/>
                </a:lnTo>
                <a:close/>
                <a:moveTo>
                  <a:pt x="4636" y="706460"/>
                </a:moveTo>
                <a:lnTo>
                  <a:pt x="3461894" y="2039639"/>
                </a:lnTo>
                <a:cubicBezTo>
                  <a:pt x="3524255" y="2064583"/>
                  <a:pt x="3565464" y="2109588"/>
                  <a:pt x="3565464" y="2153242"/>
                </a:cubicBezTo>
                <a:lnTo>
                  <a:pt x="3565464" y="2159478"/>
                </a:lnTo>
                <a:cubicBezTo>
                  <a:pt x="3565464" y="2203130"/>
                  <a:pt x="3532043" y="2244540"/>
                  <a:pt x="3469683" y="2269484"/>
                </a:cubicBezTo>
                <a:lnTo>
                  <a:pt x="4636" y="3600021"/>
                </a:lnTo>
                <a:cubicBezTo>
                  <a:pt x="3090" y="3473753"/>
                  <a:pt x="1546" y="3347486"/>
                  <a:pt x="0" y="3221217"/>
                </a:cubicBezTo>
                <a:lnTo>
                  <a:pt x="2447598" y="2287399"/>
                </a:lnTo>
                <a:cubicBezTo>
                  <a:pt x="2509959" y="2262453"/>
                  <a:pt x="2534789" y="2199202"/>
                  <a:pt x="2533350" y="2156348"/>
                </a:cubicBezTo>
                <a:cubicBezTo>
                  <a:pt x="2531911" y="2113494"/>
                  <a:pt x="2505221" y="2056755"/>
                  <a:pt x="2438967" y="2030272"/>
                </a:cubicBezTo>
                <a:lnTo>
                  <a:pt x="4636" y="1074392"/>
                </a:lnTo>
                <a:close/>
                <a:moveTo>
                  <a:pt x="11559" y="0"/>
                </a:moveTo>
                <a:lnTo>
                  <a:pt x="5290097" y="2051685"/>
                </a:lnTo>
                <a:cubicBezTo>
                  <a:pt x="5352459" y="2076629"/>
                  <a:pt x="5386990" y="2125246"/>
                  <a:pt x="5386413" y="2161161"/>
                </a:cubicBezTo>
                <a:cubicBezTo>
                  <a:pt x="5385837" y="2197075"/>
                  <a:pt x="5348997" y="2242229"/>
                  <a:pt x="5286635" y="2267174"/>
                </a:cubicBezTo>
                <a:lnTo>
                  <a:pt x="4636" y="4306386"/>
                </a:lnTo>
                <a:lnTo>
                  <a:pt x="4636" y="3932218"/>
                </a:lnTo>
                <a:lnTo>
                  <a:pt x="4263911" y="2293719"/>
                </a:lnTo>
                <a:cubicBezTo>
                  <a:pt x="4326272" y="2268774"/>
                  <a:pt x="4351039" y="2204788"/>
                  <a:pt x="4351704" y="2161161"/>
                </a:cubicBezTo>
                <a:cubicBezTo>
                  <a:pt x="4352369" y="2117533"/>
                  <a:pt x="4330267" y="2056901"/>
                  <a:pt x="4267907" y="2031957"/>
                </a:cubicBezTo>
                <a:lnTo>
                  <a:pt x="4636" y="371393"/>
                </a:lnTo>
                <a:cubicBezTo>
                  <a:pt x="6944" y="247596"/>
                  <a:pt x="9251" y="123798"/>
                  <a:pt x="115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marL="0" indent="0" algn="l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5E63B3F4-8342-0F4D-0703-858ACB905AB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26061" y="3603342"/>
            <a:ext cx="3374805" cy="1149350"/>
          </a:xfrm>
          <a:prstGeom prst="roundRect">
            <a:avLst>
              <a:gd name="adj" fmla="val 13257"/>
            </a:avLst>
          </a:prstGeom>
        </p:spPr>
        <p:txBody>
          <a:bodyPr>
            <a:normAutofit/>
          </a:bodyPr>
          <a:lstStyle>
            <a:lvl1pPr>
              <a:defRPr sz="240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TOPIC TITLE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6C44BB67-4130-4FF2-CA65-83D359C17D2E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6082380" y="639968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F72F6FE-53B5-A22E-F96C-4F34AAA0352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9746" y="6399681"/>
            <a:ext cx="58806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B377C756-0625-5465-9CFF-1EE3B8E8B7C3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1919541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2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6F3318C-7AA4-7224-3FF4-C11D878EFCDE}"/>
              </a:ext>
            </a:extLst>
          </p:cNvPr>
          <p:cNvSpPr/>
          <p:nvPr userDrawn="1"/>
        </p:nvSpPr>
        <p:spPr>
          <a:xfrm rot="10800000">
            <a:off x="633046" y="1368224"/>
            <a:ext cx="5054354" cy="4121552"/>
          </a:xfrm>
          <a:custGeom>
            <a:avLst/>
            <a:gdLst>
              <a:gd name="connsiteX0" fmla="*/ 4844237 w 5054354"/>
              <a:gd name="connsiteY0" fmla="*/ 4121552 h 4121552"/>
              <a:gd name="connsiteX1" fmla="*/ 880674 w 5054354"/>
              <a:gd name="connsiteY1" fmla="*/ 4121552 h 4121552"/>
              <a:gd name="connsiteX2" fmla="*/ 670557 w 5054354"/>
              <a:gd name="connsiteY2" fmla="*/ 3911435 h 4121552"/>
              <a:gd name="connsiteX3" fmla="*/ 670557 w 5054354"/>
              <a:gd name="connsiteY3" fmla="*/ 3170765 h 4121552"/>
              <a:gd name="connsiteX4" fmla="*/ 670495 w 5054354"/>
              <a:gd name="connsiteY4" fmla="*/ 3171024 h 4121552"/>
              <a:gd name="connsiteX5" fmla="*/ 670495 w 5054354"/>
              <a:gd name="connsiteY5" fmla="*/ 3090298 h 4121552"/>
              <a:gd name="connsiteX6" fmla="*/ 628282 w 5054354"/>
              <a:gd name="connsiteY6" fmla="*/ 3028628 h 4121552"/>
              <a:gd name="connsiteX7" fmla="*/ 37871 w 5054354"/>
              <a:gd name="connsiteY7" fmla="*/ 2799796 h 4121552"/>
              <a:gd name="connsiteX8" fmla="*/ 37871 w 5054354"/>
              <a:gd name="connsiteY8" fmla="*/ 2722849 h 4121552"/>
              <a:gd name="connsiteX9" fmla="*/ 628362 w 5054354"/>
              <a:gd name="connsiteY9" fmla="*/ 2494017 h 4121552"/>
              <a:gd name="connsiteX10" fmla="*/ 658997 w 5054354"/>
              <a:gd name="connsiteY10" fmla="*/ 2469724 h 4121552"/>
              <a:gd name="connsiteX11" fmla="*/ 670557 w 5054354"/>
              <a:gd name="connsiteY11" fmla="*/ 2432402 h 4121552"/>
              <a:gd name="connsiteX12" fmla="*/ 670557 w 5054354"/>
              <a:gd name="connsiteY12" fmla="*/ 2329138 h 4121552"/>
              <a:gd name="connsiteX13" fmla="*/ 670495 w 5054354"/>
              <a:gd name="connsiteY13" fmla="*/ 2328865 h 4121552"/>
              <a:gd name="connsiteX14" fmla="*/ 670557 w 5054354"/>
              <a:gd name="connsiteY14" fmla="*/ 2328865 h 4121552"/>
              <a:gd name="connsiteX15" fmla="*/ 670557 w 5054354"/>
              <a:gd name="connsiteY15" fmla="*/ 210117 h 4121552"/>
              <a:gd name="connsiteX16" fmla="*/ 880674 w 5054354"/>
              <a:gd name="connsiteY16" fmla="*/ 0 h 4121552"/>
              <a:gd name="connsiteX17" fmla="*/ 4844237 w 5054354"/>
              <a:gd name="connsiteY17" fmla="*/ 0 h 4121552"/>
              <a:gd name="connsiteX18" fmla="*/ 5054354 w 5054354"/>
              <a:gd name="connsiteY18" fmla="*/ 210117 h 4121552"/>
              <a:gd name="connsiteX19" fmla="*/ 5054354 w 5054354"/>
              <a:gd name="connsiteY19" fmla="*/ 3911435 h 4121552"/>
              <a:gd name="connsiteX20" fmla="*/ 4844237 w 5054354"/>
              <a:gd name="connsiteY20" fmla="*/ 4121552 h 412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54354" h="4121552">
                <a:moveTo>
                  <a:pt x="4844237" y="4121552"/>
                </a:moveTo>
                <a:lnTo>
                  <a:pt x="880674" y="4121552"/>
                </a:lnTo>
                <a:cubicBezTo>
                  <a:pt x="764630" y="4121552"/>
                  <a:pt x="670557" y="4027479"/>
                  <a:pt x="670557" y="3911435"/>
                </a:cubicBezTo>
                <a:lnTo>
                  <a:pt x="670557" y="3170765"/>
                </a:lnTo>
                <a:lnTo>
                  <a:pt x="670495" y="3171024"/>
                </a:lnTo>
                <a:lnTo>
                  <a:pt x="670495" y="3090298"/>
                </a:lnTo>
                <a:cubicBezTo>
                  <a:pt x="670495" y="3062961"/>
                  <a:pt x="653770" y="3038518"/>
                  <a:pt x="628282" y="3028628"/>
                </a:cubicBezTo>
                <a:lnTo>
                  <a:pt x="37871" y="2799796"/>
                </a:lnTo>
                <a:cubicBezTo>
                  <a:pt x="-12624" y="2780579"/>
                  <a:pt x="-12624" y="2742065"/>
                  <a:pt x="37871" y="2722849"/>
                </a:cubicBezTo>
                <a:lnTo>
                  <a:pt x="628362" y="2494017"/>
                </a:lnTo>
                <a:cubicBezTo>
                  <a:pt x="641066" y="2489072"/>
                  <a:pt x="651619" y="2480488"/>
                  <a:pt x="658997" y="2469724"/>
                </a:cubicBezTo>
                <a:lnTo>
                  <a:pt x="670557" y="2432402"/>
                </a:lnTo>
                <a:lnTo>
                  <a:pt x="670557" y="2329138"/>
                </a:lnTo>
                <a:lnTo>
                  <a:pt x="670495" y="2328865"/>
                </a:lnTo>
                <a:lnTo>
                  <a:pt x="670557" y="2328865"/>
                </a:lnTo>
                <a:lnTo>
                  <a:pt x="670557" y="210117"/>
                </a:lnTo>
                <a:cubicBezTo>
                  <a:pt x="670557" y="94073"/>
                  <a:pt x="764630" y="0"/>
                  <a:pt x="880674" y="0"/>
                </a:cubicBezTo>
                <a:lnTo>
                  <a:pt x="4844237" y="0"/>
                </a:lnTo>
                <a:cubicBezTo>
                  <a:pt x="4960281" y="0"/>
                  <a:pt x="5054354" y="94073"/>
                  <a:pt x="5054354" y="210117"/>
                </a:cubicBezTo>
                <a:lnTo>
                  <a:pt x="5054354" y="3911435"/>
                </a:lnTo>
                <a:cubicBezTo>
                  <a:pt x="5054354" y="4027479"/>
                  <a:pt x="4960281" y="4121552"/>
                  <a:pt x="4844237" y="4121552"/>
                </a:cubicBezTo>
                <a:close/>
              </a:path>
            </a:pathLst>
          </a:custGeom>
          <a:solidFill>
            <a:schemeClr val="bg2"/>
          </a:solidFill>
          <a:ln w="12114" cap="flat">
            <a:solidFill>
              <a:schemeClr val="bg2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DB3CCA4-44D9-5C32-8E9B-310324F6B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90" t="13621" r="18135" b="18284"/>
          <a:stretch/>
        </p:blipFill>
        <p:spPr>
          <a:xfrm>
            <a:off x="845513" y="2248240"/>
            <a:ext cx="952224" cy="10469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D544E4-3004-58E5-B31C-EBF4B1B45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6877" y="1601372"/>
            <a:ext cx="3375337" cy="2177528"/>
          </a:xfrm>
          <a:prstGeom prst="roundRect">
            <a:avLst>
              <a:gd name="adj" fmla="val 8953"/>
            </a:avLst>
          </a:prstGeom>
        </p:spPr>
        <p:txBody>
          <a:bodyPr/>
          <a:lstStyle>
            <a:lvl1pPr algn="l">
              <a:lnSpc>
                <a:spcPts val="20500"/>
              </a:lnSpc>
              <a:defRPr sz="14200">
                <a:ln w="28575">
                  <a:solidFill>
                    <a:schemeClr val="tx2"/>
                  </a:solidFill>
                </a:ln>
                <a:noFill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9098B91-DF53-E652-BBAA-BB2BD6DE3867}"/>
              </a:ext>
            </a:extLst>
          </p:cNvPr>
          <p:cNvSpPr>
            <a:spLocks noGrp="1"/>
          </p:cNvSpPr>
          <p:nvPr userDrawn="1">
            <p:ph type="body" sz="quarter" idx="14" hasCustomPrompt="1"/>
          </p:nvPr>
        </p:nvSpPr>
        <p:spPr>
          <a:xfrm>
            <a:off x="1371600" y="3902246"/>
            <a:ext cx="3275064" cy="1319213"/>
          </a:xfrm>
          <a:prstGeom prst="roundRect">
            <a:avLst>
              <a:gd name="adj" fmla="val 896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TOPIC TITLE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3CD58F2C-36AD-F0E6-41AE-DE09B7969940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611E4BBF-F788-A166-FE01-6FDC0DE8425E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BEBBF188-D7D8-7CD8-D82B-6F0F01D212FB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82ED93E3-69B9-A7A3-F146-231476CB671E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4EEF33A2-3C5D-17C9-FD7F-5056A4176133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91418" y="514850"/>
            <a:ext cx="6945536" cy="5749976"/>
          </a:xfrm>
          <a:custGeom>
            <a:avLst/>
            <a:gdLst>
              <a:gd name="connsiteX0" fmla="*/ 192797 w 6945536"/>
              <a:gd name="connsiteY0" fmla="*/ 0 h 5749976"/>
              <a:gd name="connsiteX1" fmla="*/ 6935703 w 6945536"/>
              <a:gd name="connsiteY1" fmla="*/ 0 h 5749976"/>
              <a:gd name="connsiteX2" fmla="*/ 6945536 w 6945536"/>
              <a:gd name="connsiteY2" fmla="*/ 5749976 h 5749976"/>
              <a:gd name="connsiteX3" fmla="*/ 192797 w 6945536"/>
              <a:gd name="connsiteY3" fmla="*/ 5749976 h 5749976"/>
              <a:gd name="connsiteX4" fmla="*/ 0 w 6945536"/>
              <a:gd name="connsiteY4" fmla="*/ 5557179 h 5749976"/>
              <a:gd name="connsiteX5" fmla="*/ 0 w 6945536"/>
              <a:gd name="connsiteY5" fmla="*/ 2602279 h 5749976"/>
              <a:gd name="connsiteX6" fmla="*/ 114 w 6945536"/>
              <a:gd name="connsiteY6" fmla="*/ 2601533 h 5749976"/>
              <a:gd name="connsiteX7" fmla="*/ 49322 w 6945536"/>
              <a:gd name="connsiteY7" fmla="*/ 2548932 h 5749976"/>
              <a:gd name="connsiteX8" fmla="*/ 790771 w 6945536"/>
              <a:gd name="connsiteY8" fmla="*/ 2261600 h 5749976"/>
              <a:gd name="connsiteX9" fmla="*/ 790771 w 6945536"/>
              <a:gd name="connsiteY9" fmla="*/ 2164981 h 5749976"/>
              <a:gd name="connsiteX10" fmla="*/ 49423 w 6945536"/>
              <a:gd name="connsiteY10" fmla="*/ 1877650 h 5749976"/>
              <a:gd name="connsiteX11" fmla="*/ 200 w 6945536"/>
              <a:gd name="connsiteY11" fmla="*/ 1825048 h 5749976"/>
              <a:gd name="connsiteX12" fmla="*/ 0 w 6945536"/>
              <a:gd name="connsiteY12" fmla="*/ 1823734 h 5749976"/>
              <a:gd name="connsiteX13" fmla="*/ 0 w 6945536"/>
              <a:gd name="connsiteY13" fmla="*/ 192797 h 5749976"/>
              <a:gd name="connsiteX14" fmla="*/ 192797 w 6945536"/>
              <a:gd name="connsiteY14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5536" h="5749976">
                <a:moveTo>
                  <a:pt x="192797" y="0"/>
                </a:moveTo>
                <a:lnTo>
                  <a:pt x="6935703" y="0"/>
                </a:lnTo>
                <a:cubicBezTo>
                  <a:pt x="6938981" y="1916659"/>
                  <a:pt x="6942258" y="3833317"/>
                  <a:pt x="6945536" y="5749976"/>
                </a:cubicBezTo>
                <a:lnTo>
                  <a:pt x="192797" y="5749976"/>
                </a:lnTo>
                <a:cubicBezTo>
                  <a:pt x="86318" y="5749976"/>
                  <a:pt x="0" y="5663658"/>
                  <a:pt x="0" y="5557179"/>
                </a:cubicBezTo>
                <a:lnTo>
                  <a:pt x="0" y="2602279"/>
                </a:lnTo>
                <a:lnTo>
                  <a:pt x="114" y="2601533"/>
                </a:lnTo>
                <a:cubicBezTo>
                  <a:pt x="7543" y="2577837"/>
                  <a:pt x="25395" y="2558245"/>
                  <a:pt x="49322" y="2548932"/>
                </a:cubicBezTo>
                <a:lnTo>
                  <a:pt x="790771" y="2261600"/>
                </a:lnTo>
                <a:cubicBezTo>
                  <a:pt x="854174" y="2237471"/>
                  <a:pt x="854174" y="2189111"/>
                  <a:pt x="790771" y="2164981"/>
                </a:cubicBezTo>
                <a:lnTo>
                  <a:pt x="49423" y="1877650"/>
                </a:lnTo>
                <a:cubicBezTo>
                  <a:pt x="25420" y="1868336"/>
                  <a:pt x="7607" y="1848744"/>
                  <a:pt x="200" y="1825048"/>
                </a:cubicBezTo>
                <a:cubicBezTo>
                  <a:pt x="133" y="1824610"/>
                  <a:pt x="67" y="1824172"/>
                  <a:pt x="0" y="1823734"/>
                </a:cubicBezTo>
                <a:lnTo>
                  <a:pt x="0" y="192797"/>
                </a:lnTo>
                <a:cubicBezTo>
                  <a:pt x="0" y="86318"/>
                  <a:pt x="86318" y="0"/>
                  <a:pt x="19279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00D625F5-F55D-D000-17D8-E02773151333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6CD96C23-2104-CB48-A2BC-B4A12861EFA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6DEF2025-F8D3-6EE4-80B8-83233901479D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107969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2-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rme libre : forme 4">
            <a:extLst>
              <a:ext uri="{FF2B5EF4-FFF2-40B4-BE49-F238E27FC236}">
                <a16:creationId xmlns:a16="http://schemas.microsoft.com/office/drawing/2014/main" id="{81123097-9769-7993-5E60-FDACAB6C3E3F}"/>
              </a:ext>
            </a:extLst>
          </p:cNvPr>
          <p:cNvSpPr/>
          <p:nvPr userDrawn="1"/>
        </p:nvSpPr>
        <p:spPr>
          <a:xfrm rot="10800000">
            <a:off x="633046" y="1368224"/>
            <a:ext cx="5054354" cy="4121552"/>
          </a:xfrm>
          <a:custGeom>
            <a:avLst/>
            <a:gdLst>
              <a:gd name="connsiteX0" fmla="*/ 4844237 w 5054354"/>
              <a:gd name="connsiteY0" fmla="*/ 4121552 h 4121552"/>
              <a:gd name="connsiteX1" fmla="*/ 880674 w 5054354"/>
              <a:gd name="connsiteY1" fmla="*/ 4121552 h 4121552"/>
              <a:gd name="connsiteX2" fmla="*/ 670557 w 5054354"/>
              <a:gd name="connsiteY2" fmla="*/ 3911435 h 4121552"/>
              <a:gd name="connsiteX3" fmla="*/ 670557 w 5054354"/>
              <a:gd name="connsiteY3" fmla="*/ 3170765 h 4121552"/>
              <a:gd name="connsiteX4" fmla="*/ 670495 w 5054354"/>
              <a:gd name="connsiteY4" fmla="*/ 3171024 h 4121552"/>
              <a:gd name="connsiteX5" fmla="*/ 670495 w 5054354"/>
              <a:gd name="connsiteY5" fmla="*/ 3090298 h 4121552"/>
              <a:gd name="connsiteX6" fmla="*/ 628282 w 5054354"/>
              <a:gd name="connsiteY6" fmla="*/ 3028628 h 4121552"/>
              <a:gd name="connsiteX7" fmla="*/ 37871 w 5054354"/>
              <a:gd name="connsiteY7" fmla="*/ 2799796 h 4121552"/>
              <a:gd name="connsiteX8" fmla="*/ 37871 w 5054354"/>
              <a:gd name="connsiteY8" fmla="*/ 2722849 h 4121552"/>
              <a:gd name="connsiteX9" fmla="*/ 628362 w 5054354"/>
              <a:gd name="connsiteY9" fmla="*/ 2494017 h 4121552"/>
              <a:gd name="connsiteX10" fmla="*/ 658997 w 5054354"/>
              <a:gd name="connsiteY10" fmla="*/ 2469724 h 4121552"/>
              <a:gd name="connsiteX11" fmla="*/ 670557 w 5054354"/>
              <a:gd name="connsiteY11" fmla="*/ 2432402 h 4121552"/>
              <a:gd name="connsiteX12" fmla="*/ 670557 w 5054354"/>
              <a:gd name="connsiteY12" fmla="*/ 2329138 h 4121552"/>
              <a:gd name="connsiteX13" fmla="*/ 670495 w 5054354"/>
              <a:gd name="connsiteY13" fmla="*/ 2328865 h 4121552"/>
              <a:gd name="connsiteX14" fmla="*/ 670557 w 5054354"/>
              <a:gd name="connsiteY14" fmla="*/ 2328865 h 4121552"/>
              <a:gd name="connsiteX15" fmla="*/ 670557 w 5054354"/>
              <a:gd name="connsiteY15" fmla="*/ 210117 h 4121552"/>
              <a:gd name="connsiteX16" fmla="*/ 880674 w 5054354"/>
              <a:gd name="connsiteY16" fmla="*/ 0 h 4121552"/>
              <a:gd name="connsiteX17" fmla="*/ 4844237 w 5054354"/>
              <a:gd name="connsiteY17" fmla="*/ 0 h 4121552"/>
              <a:gd name="connsiteX18" fmla="*/ 5054354 w 5054354"/>
              <a:gd name="connsiteY18" fmla="*/ 210117 h 4121552"/>
              <a:gd name="connsiteX19" fmla="*/ 5054354 w 5054354"/>
              <a:gd name="connsiteY19" fmla="*/ 3911435 h 4121552"/>
              <a:gd name="connsiteX20" fmla="*/ 4844237 w 5054354"/>
              <a:gd name="connsiteY20" fmla="*/ 4121552 h 412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54354" h="4121552">
                <a:moveTo>
                  <a:pt x="4844237" y="4121552"/>
                </a:moveTo>
                <a:lnTo>
                  <a:pt x="880674" y="4121552"/>
                </a:lnTo>
                <a:cubicBezTo>
                  <a:pt x="764630" y="4121552"/>
                  <a:pt x="670557" y="4027479"/>
                  <a:pt x="670557" y="3911435"/>
                </a:cubicBezTo>
                <a:lnTo>
                  <a:pt x="670557" y="3170765"/>
                </a:lnTo>
                <a:lnTo>
                  <a:pt x="670495" y="3171024"/>
                </a:lnTo>
                <a:lnTo>
                  <a:pt x="670495" y="3090298"/>
                </a:lnTo>
                <a:cubicBezTo>
                  <a:pt x="670495" y="3062961"/>
                  <a:pt x="653770" y="3038518"/>
                  <a:pt x="628282" y="3028628"/>
                </a:cubicBezTo>
                <a:lnTo>
                  <a:pt x="37871" y="2799796"/>
                </a:lnTo>
                <a:cubicBezTo>
                  <a:pt x="-12624" y="2780579"/>
                  <a:pt x="-12624" y="2742065"/>
                  <a:pt x="37871" y="2722849"/>
                </a:cubicBezTo>
                <a:lnTo>
                  <a:pt x="628362" y="2494017"/>
                </a:lnTo>
                <a:cubicBezTo>
                  <a:pt x="641066" y="2489072"/>
                  <a:pt x="651619" y="2480488"/>
                  <a:pt x="658997" y="2469724"/>
                </a:cubicBezTo>
                <a:lnTo>
                  <a:pt x="670557" y="2432402"/>
                </a:lnTo>
                <a:lnTo>
                  <a:pt x="670557" y="2329138"/>
                </a:lnTo>
                <a:lnTo>
                  <a:pt x="670495" y="2328865"/>
                </a:lnTo>
                <a:lnTo>
                  <a:pt x="670557" y="2328865"/>
                </a:lnTo>
                <a:lnTo>
                  <a:pt x="670557" y="210117"/>
                </a:lnTo>
                <a:cubicBezTo>
                  <a:pt x="670557" y="94073"/>
                  <a:pt x="764630" y="0"/>
                  <a:pt x="880674" y="0"/>
                </a:cubicBezTo>
                <a:lnTo>
                  <a:pt x="4844237" y="0"/>
                </a:lnTo>
                <a:cubicBezTo>
                  <a:pt x="4960281" y="0"/>
                  <a:pt x="5054354" y="94073"/>
                  <a:pt x="5054354" y="210117"/>
                </a:cubicBezTo>
                <a:lnTo>
                  <a:pt x="5054354" y="3911435"/>
                </a:lnTo>
                <a:cubicBezTo>
                  <a:pt x="5054354" y="4027479"/>
                  <a:pt x="4960281" y="4121552"/>
                  <a:pt x="4844237" y="4121552"/>
                </a:cubicBezTo>
                <a:close/>
              </a:path>
            </a:pathLst>
          </a:custGeom>
          <a:solidFill>
            <a:schemeClr val="tx2"/>
          </a:solidFill>
          <a:ln w="12114" cap="flat">
            <a:solidFill>
              <a:schemeClr val="bg2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DB3CCA4-44D9-5C32-8E9B-310324F6B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90" t="13621" r="18135" b="18284"/>
          <a:stretch/>
        </p:blipFill>
        <p:spPr>
          <a:xfrm>
            <a:off x="845513" y="2248240"/>
            <a:ext cx="952224" cy="10469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D544E4-3004-58E5-B31C-EBF4B1B45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6877" y="1601372"/>
            <a:ext cx="3375337" cy="2177528"/>
          </a:xfrm>
          <a:prstGeom prst="roundRect">
            <a:avLst>
              <a:gd name="adj" fmla="val 8953"/>
            </a:avLst>
          </a:prstGeom>
        </p:spPr>
        <p:txBody>
          <a:bodyPr/>
          <a:lstStyle>
            <a:lvl1pPr algn="l">
              <a:lnSpc>
                <a:spcPts val="20500"/>
              </a:lnSpc>
              <a:defRPr sz="14200">
                <a:ln w="28575">
                  <a:solidFill>
                    <a:schemeClr val="accent1"/>
                  </a:solidFill>
                </a:ln>
                <a:noFill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5" name="Espace réservé du texte 13">
            <a:extLst>
              <a:ext uri="{FF2B5EF4-FFF2-40B4-BE49-F238E27FC236}">
                <a16:creationId xmlns:a16="http://schemas.microsoft.com/office/drawing/2014/main" id="{B299BE0B-3DB4-ADBF-611B-E1235A70D96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371601" y="3902246"/>
            <a:ext cx="3280613" cy="1319213"/>
          </a:xfrm>
          <a:prstGeom prst="roundRect">
            <a:avLst>
              <a:gd name="adj" fmla="val 8229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400" b="0" cap="all" baseline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TOPIC TITLE</a:t>
            </a:r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86FF6A69-E23F-B8AE-AFBD-374AF687F7EA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1"/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76CDE51E-91A2-944A-D0D9-9E4E946DF5B6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895CAB4C-5EFC-4B42-3C73-8F58B13E6296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B6AF6C19-BDC1-33EF-E029-8DBCA83B5569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6" name="Espace réservé pour une image  15">
            <a:extLst>
              <a:ext uri="{FF2B5EF4-FFF2-40B4-BE49-F238E27FC236}">
                <a16:creationId xmlns:a16="http://schemas.microsoft.com/office/drawing/2014/main" id="{A5028025-4A01-453D-3F84-1AAFCF0796E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91418" y="514850"/>
            <a:ext cx="6945536" cy="5749976"/>
          </a:xfrm>
          <a:custGeom>
            <a:avLst/>
            <a:gdLst>
              <a:gd name="connsiteX0" fmla="*/ 192797 w 6945536"/>
              <a:gd name="connsiteY0" fmla="*/ 0 h 5749976"/>
              <a:gd name="connsiteX1" fmla="*/ 6935703 w 6945536"/>
              <a:gd name="connsiteY1" fmla="*/ 0 h 5749976"/>
              <a:gd name="connsiteX2" fmla="*/ 6945536 w 6945536"/>
              <a:gd name="connsiteY2" fmla="*/ 5749976 h 5749976"/>
              <a:gd name="connsiteX3" fmla="*/ 192797 w 6945536"/>
              <a:gd name="connsiteY3" fmla="*/ 5749976 h 5749976"/>
              <a:gd name="connsiteX4" fmla="*/ 0 w 6945536"/>
              <a:gd name="connsiteY4" fmla="*/ 5557179 h 5749976"/>
              <a:gd name="connsiteX5" fmla="*/ 0 w 6945536"/>
              <a:gd name="connsiteY5" fmla="*/ 2602279 h 5749976"/>
              <a:gd name="connsiteX6" fmla="*/ 114 w 6945536"/>
              <a:gd name="connsiteY6" fmla="*/ 2601533 h 5749976"/>
              <a:gd name="connsiteX7" fmla="*/ 49322 w 6945536"/>
              <a:gd name="connsiteY7" fmla="*/ 2548932 h 5749976"/>
              <a:gd name="connsiteX8" fmla="*/ 790771 w 6945536"/>
              <a:gd name="connsiteY8" fmla="*/ 2261600 h 5749976"/>
              <a:gd name="connsiteX9" fmla="*/ 790771 w 6945536"/>
              <a:gd name="connsiteY9" fmla="*/ 2164981 h 5749976"/>
              <a:gd name="connsiteX10" fmla="*/ 49423 w 6945536"/>
              <a:gd name="connsiteY10" fmla="*/ 1877650 h 5749976"/>
              <a:gd name="connsiteX11" fmla="*/ 200 w 6945536"/>
              <a:gd name="connsiteY11" fmla="*/ 1825048 h 5749976"/>
              <a:gd name="connsiteX12" fmla="*/ 0 w 6945536"/>
              <a:gd name="connsiteY12" fmla="*/ 1823734 h 5749976"/>
              <a:gd name="connsiteX13" fmla="*/ 0 w 6945536"/>
              <a:gd name="connsiteY13" fmla="*/ 192797 h 5749976"/>
              <a:gd name="connsiteX14" fmla="*/ 192797 w 6945536"/>
              <a:gd name="connsiteY14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5536" h="5749976">
                <a:moveTo>
                  <a:pt x="192797" y="0"/>
                </a:moveTo>
                <a:lnTo>
                  <a:pt x="6935703" y="0"/>
                </a:lnTo>
                <a:cubicBezTo>
                  <a:pt x="6938981" y="1916659"/>
                  <a:pt x="6942258" y="3833317"/>
                  <a:pt x="6945536" y="5749976"/>
                </a:cubicBezTo>
                <a:lnTo>
                  <a:pt x="192797" y="5749976"/>
                </a:lnTo>
                <a:cubicBezTo>
                  <a:pt x="86318" y="5749976"/>
                  <a:pt x="0" y="5663658"/>
                  <a:pt x="0" y="5557179"/>
                </a:cubicBezTo>
                <a:lnTo>
                  <a:pt x="0" y="2602279"/>
                </a:lnTo>
                <a:lnTo>
                  <a:pt x="114" y="2601533"/>
                </a:lnTo>
                <a:cubicBezTo>
                  <a:pt x="7543" y="2577837"/>
                  <a:pt x="25395" y="2558245"/>
                  <a:pt x="49322" y="2548932"/>
                </a:cubicBezTo>
                <a:lnTo>
                  <a:pt x="790771" y="2261600"/>
                </a:lnTo>
                <a:cubicBezTo>
                  <a:pt x="854174" y="2237471"/>
                  <a:pt x="854174" y="2189111"/>
                  <a:pt x="790771" y="2164981"/>
                </a:cubicBezTo>
                <a:lnTo>
                  <a:pt x="49423" y="1877650"/>
                </a:lnTo>
                <a:cubicBezTo>
                  <a:pt x="25420" y="1868336"/>
                  <a:pt x="7607" y="1848744"/>
                  <a:pt x="200" y="1825048"/>
                </a:cubicBezTo>
                <a:cubicBezTo>
                  <a:pt x="133" y="1824610"/>
                  <a:pt x="67" y="1824172"/>
                  <a:pt x="0" y="1823734"/>
                </a:cubicBezTo>
                <a:lnTo>
                  <a:pt x="0" y="192797"/>
                </a:lnTo>
                <a:cubicBezTo>
                  <a:pt x="0" y="86318"/>
                  <a:pt x="86318" y="0"/>
                  <a:pt x="19279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pic>
        <p:nvPicPr>
          <p:cNvPr id="4" name="Graphique 3">
            <a:extLst>
              <a:ext uri="{FF2B5EF4-FFF2-40B4-BE49-F238E27FC236}">
                <a16:creationId xmlns:a16="http://schemas.microsoft.com/office/drawing/2014/main" id="{A3250983-BFF9-A85F-8354-A7922753B296}"/>
              </a:ext>
            </a:extLst>
          </p:cNvPr>
          <p:cNvPicPr>
            <a:picLocks noChangeAspect="1"/>
          </p:cNvPicPr>
          <p:nvPr userDrawn="1"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 rot="10800000">
            <a:off x="11925728" y="6466641"/>
            <a:ext cx="274215" cy="235041"/>
          </a:xfrm>
          <a:prstGeom prst="rect">
            <a:avLst/>
          </a:prstGeom>
        </p:spPr>
      </p:pic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F0CA1641-CEBE-0686-E5B5-DC533E06EDA9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988920AB-4777-ADFE-9B0F-E9DAC7528B32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B6F151D6-58A0-CD1A-F9B5-5822ABB95C9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23797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2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Forme libre : forme 14">
            <a:extLst>
              <a:ext uri="{FF2B5EF4-FFF2-40B4-BE49-F238E27FC236}">
                <a16:creationId xmlns:a16="http://schemas.microsoft.com/office/drawing/2014/main" id="{E33BA5E0-450E-3CB1-A20F-61D75314E0C9}"/>
              </a:ext>
            </a:extLst>
          </p:cNvPr>
          <p:cNvSpPr/>
          <p:nvPr userDrawn="1"/>
        </p:nvSpPr>
        <p:spPr>
          <a:xfrm rot="10800000">
            <a:off x="633046" y="1368224"/>
            <a:ext cx="5054354" cy="4121552"/>
          </a:xfrm>
          <a:custGeom>
            <a:avLst/>
            <a:gdLst>
              <a:gd name="connsiteX0" fmla="*/ 4844237 w 5054354"/>
              <a:gd name="connsiteY0" fmla="*/ 4121552 h 4121552"/>
              <a:gd name="connsiteX1" fmla="*/ 880674 w 5054354"/>
              <a:gd name="connsiteY1" fmla="*/ 4121552 h 4121552"/>
              <a:gd name="connsiteX2" fmla="*/ 670557 w 5054354"/>
              <a:gd name="connsiteY2" fmla="*/ 3911435 h 4121552"/>
              <a:gd name="connsiteX3" fmla="*/ 670557 w 5054354"/>
              <a:gd name="connsiteY3" fmla="*/ 3170765 h 4121552"/>
              <a:gd name="connsiteX4" fmla="*/ 670495 w 5054354"/>
              <a:gd name="connsiteY4" fmla="*/ 3171024 h 4121552"/>
              <a:gd name="connsiteX5" fmla="*/ 670495 w 5054354"/>
              <a:gd name="connsiteY5" fmla="*/ 3090298 h 4121552"/>
              <a:gd name="connsiteX6" fmla="*/ 628282 w 5054354"/>
              <a:gd name="connsiteY6" fmla="*/ 3028628 h 4121552"/>
              <a:gd name="connsiteX7" fmla="*/ 37871 w 5054354"/>
              <a:gd name="connsiteY7" fmla="*/ 2799796 h 4121552"/>
              <a:gd name="connsiteX8" fmla="*/ 37871 w 5054354"/>
              <a:gd name="connsiteY8" fmla="*/ 2722849 h 4121552"/>
              <a:gd name="connsiteX9" fmla="*/ 628362 w 5054354"/>
              <a:gd name="connsiteY9" fmla="*/ 2494017 h 4121552"/>
              <a:gd name="connsiteX10" fmla="*/ 658997 w 5054354"/>
              <a:gd name="connsiteY10" fmla="*/ 2469724 h 4121552"/>
              <a:gd name="connsiteX11" fmla="*/ 670557 w 5054354"/>
              <a:gd name="connsiteY11" fmla="*/ 2432402 h 4121552"/>
              <a:gd name="connsiteX12" fmla="*/ 670557 w 5054354"/>
              <a:gd name="connsiteY12" fmla="*/ 2329138 h 4121552"/>
              <a:gd name="connsiteX13" fmla="*/ 670495 w 5054354"/>
              <a:gd name="connsiteY13" fmla="*/ 2328865 h 4121552"/>
              <a:gd name="connsiteX14" fmla="*/ 670557 w 5054354"/>
              <a:gd name="connsiteY14" fmla="*/ 2328865 h 4121552"/>
              <a:gd name="connsiteX15" fmla="*/ 670557 w 5054354"/>
              <a:gd name="connsiteY15" fmla="*/ 210117 h 4121552"/>
              <a:gd name="connsiteX16" fmla="*/ 880674 w 5054354"/>
              <a:gd name="connsiteY16" fmla="*/ 0 h 4121552"/>
              <a:gd name="connsiteX17" fmla="*/ 4844237 w 5054354"/>
              <a:gd name="connsiteY17" fmla="*/ 0 h 4121552"/>
              <a:gd name="connsiteX18" fmla="*/ 5054354 w 5054354"/>
              <a:gd name="connsiteY18" fmla="*/ 210117 h 4121552"/>
              <a:gd name="connsiteX19" fmla="*/ 5054354 w 5054354"/>
              <a:gd name="connsiteY19" fmla="*/ 3911435 h 4121552"/>
              <a:gd name="connsiteX20" fmla="*/ 4844237 w 5054354"/>
              <a:gd name="connsiteY20" fmla="*/ 4121552 h 412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54354" h="4121552">
                <a:moveTo>
                  <a:pt x="4844237" y="4121552"/>
                </a:moveTo>
                <a:lnTo>
                  <a:pt x="880674" y="4121552"/>
                </a:lnTo>
                <a:cubicBezTo>
                  <a:pt x="764630" y="4121552"/>
                  <a:pt x="670557" y="4027479"/>
                  <a:pt x="670557" y="3911435"/>
                </a:cubicBezTo>
                <a:lnTo>
                  <a:pt x="670557" y="3170765"/>
                </a:lnTo>
                <a:lnTo>
                  <a:pt x="670495" y="3171024"/>
                </a:lnTo>
                <a:lnTo>
                  <a:pt x="670495" y="3090298"/>
                </a:lnTo>
                <a:cubicBezTo>
                  <a:pt x="670495" y="3062961"/>
                  <a:pt x="653770" y="3038518"/>
                  <a:pt x="628282" y="3028628"/>
                </a:cubicBezTo>
                <a:lnTo>
                  <a:pt x="37871" y="2799796"/>
                </a:lnTo>
                <a:cubicBezTo>
                  <a:pt x="-12624" y="2780579"/>
                  <a:pt x="-12624" y="2742065"/>
                  <a:pt x="37871" y="2722849"/>
                </a:cubicBezTo>
                <a:lnTo>
                  <a:pt x="628362" y="2494017"/>
                </a:lnTo>
                <a:cubicBezTo>
                  <a:pt x="641066" y="2489072"/>
                  <a:pt x="651619" y="2480488"/>
                  <a:pt x="658997" y="2469724"/>
                </a:cubicBezTo>
                <a:lnTo>
                  <a:pt x="670557" y="2432402"/>
                </a:lnTo>
                <a:lnTo>
                  <a:pt x="670557" y="2329138"/>
                </a:lnTo>
                <a:lnTo>
                  <a:pt x="670495" y="2328865"/>
                </a:lnTo>
                <a:lnTo>
                  <a:pt x="670557" y="2328865"/>
                </a:lnTo>
                <a:lnTo>
                  <a:pt x="670557" y="210117"/>
                </a:lnTo>
                <a:cubicBezTo>
                  <a:pt x="670557" y="94073"/>
                  <a:pt x="764630" y="0"/>
                  <a:pt x="880674" y="0"/>
                </a:cubicBezTo>
                <a:lnTo>
                  <a:pt x="4844237" y="0"/>
                </a:lnTo>
                <a:cubicBezTo>
                  <a:pt x="4960281" y="0"/>
                  <a:pt x="5054354" y="94073"/>
                  <a:pt x="5054354" y="210117"/>
                </a:cubicBezTo>
                <a:lnTo>
                  <a:pt x="5054354" y="3911435"/>
                </a:lnTo>
                <a:cubicBezTo>
                  <a:pt x="5054354" y="4027479"/>
                  <a:pt x="4960281" y="4121552"/>
                  <a:pt x="4844237" y="4121552"/>
                </a:cubicBezTo>
                <a:close/>
              </a:path>
            </a:pathLst>
          </a:custGeom>
          <a:solidFill>
            <a:schemeClr val="bg2"/>
          </a:solidFill>
          <a:ln w="12114" cap="flat">
            <a:solidFill>
              <a:schemeClr val="bg2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45EE1819-C4A1-7048-4217-16CFB62CB1FA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49E6A51A-0F91-B8E4-EEE6-3A62B5111947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47D8E049-A9C7-B045-BF1D-126FBD491B46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5F7638E8-780A-CDFF-E029-C551DF9BC260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3" name="Espace réservé pour une image  22">
            <a:extLst>
              <a:ext uri="{FF2B5EF4-FFF2-40B4-BE49-F238E27FC236}">
                <a16:creationId xmlns:a16="http://schemas.microsoft.com/office/drawing/2014/main" id="{BBF1CF59-CE7B-A5D3-83EF-2E2CACDB69FB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5291418" y="514850"/>
            <a:ext cx="6945536" cy="5749976"/>
          </a:xfrm>
          <a:custGeom>
            <a:avLst/>
            <a:gdLst>
              <a:gd name="connsiteX0" fmla="*/ 192797 w 6945536"/>
              <a:gd name="connsiteY0" fmla="*/ 0 h 5749976"/>
              <a:gd name="connsiteX1" fmla="*/ 6935703 w 6945536"/>
              <a:gd name="connsiteY1" fmla="*/ 0 h 5749976"/>
              <a:gd name="connsiteX2" fmla="*/ 6945536 w 6945536"/>
              <a:gd name="connsiteY2" fmla="*/ 5749976 h 5749976"/>
              <a:gd name="connsiteX3" fmla="*/ 192797 w 6945536"/>
              <a:gd name="connsiteY3" fmla="*/ 5749976 h 5749976"/>
              <a:gd name="connsiteX4" fmla="*/ 0 w 6945536"/>
              <a:gd name="connsiteY4" fmla="*/ 5557179 h 5749976"/>
              <a:gd name="connsiteX5" fmla="*/ 0 w 6945536"/>
              <a:gd name="connsiteY5" fmla="*/ 2602279 h 5749976"/>
              <a:gd name="connsiteX6" fmla="*/ 114 w 6945536"/>
              <a:gd name="connsiteY6" fmla="*/ 2601533 h 5749976"/>
              <a:gd name="connsiteX7" fmla="*/ 49322 w 6945536"/>
              <a:gd name="connsiteY7" fmla="*/ 2548932 h 5749976"/>
              <a:gd name="connsiteX8" fmla="*/ 790771 w 6945536"/>
              <a:gd name="connsiteY8" fmla="*/ 2261600 h 5749976"/>
              <a:gd name="connsiteX9" fmla="*/ 790771 w 6945536"/>
              <a:gd name="connsiteY9" fmla="*/ 2164981 h 5749976"/>
              <a:gd name="connsiteX10" fmla="*/ 49423 w 6945536"/>
              <a:gd name="connsiteY10" fmla="*/ 1877650 h 5749976"/>
              <a:gd name="connsiteX11" fmla="*/ 200 w 6945536"/>
              <a:gd name="connsiteY11" fmla="*/ 1825048 h 5749976"/>
              <a:gd name="connsiteX12" fmla="*/ 0 w 6945536"/>
              <a:gd name="connsiteY12" fmla="*/ 1823734 h 5749976"/>
              <a:gd name="connsiteX13" fmla="*/ 0 w 6945536"/>
              <a:gd name="connsiteY13" fmla="*/ 192797 h 5749976"/>
              <a:gd name="connsiteX14" fmla="*/ 192797 w 6945536"/>
              <a:gd name="connsiteY14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5536" h="5749976">
                <a:moveTo>
                  <a:pt x="192797" y="0"/>
                </a:moveTo>
                <a:lnTo>
                  <a:pt x="6935703" y="0"/>
                </a:lnTo>
                <a:cubicBezTo>
                  <a:pt x="6938981" y="1916659"/>
                  <a:pt x="6942258" y="3833317"/>
                  <a:pt x="6945536" y="5749976"/>
                </a:cubicBezTo>
                <a:lnTo>
                  <a:pt x="192797" y="5749976"/>
                </a:lnTo>
                <a:cubicBezTo>
                  <a:pt x="86318" y="5749976"/>
                  <a:pt x="0" y="5663658"/>
                  <a:pt x="0" y="5557179"/>
                </a:cubicBezTo>
                <a:lnTo>
                  <a:pt x="0" y="2602279"/>
                </a:lnTo>
                <a:lnTo>
                  <a:pt x="114" y="2601533"/>
                </a:lnTo>
                <a:cubicBezTo>
                  <a:pt x="7543" y="2577837"/>
                  <a:pt x="25395" y="2558245"/>
                  <a:pt x="49322" y="2548932"/>
                </a:cubicBezTo>
                <a:lnTo>
                  <a:pt x="790771" y="2261600"/>
                </a:lnTo>
                <a:cubicBezTo>
                  <a:pt x="854174" y="2237471"/>
                  <a:pt x="854174" y="2189111"/>
                  <a:pt x="790771" y="2164981"/>
                </a:cubicBezTo>
                <a:lnTo>
                  <a:pt x="49423" y="1877650"/>
                </a:lnTo>
                <a:cubicBezTo>
                  <a:pt x="25420" y="1868336"/>
                  <a:pt x="7607" y="1848744"/>
                  <a:pt x="200" y="1825048"/>
                </a:cubicBezTo>
                <a:cubicBezTo>
                  <a:pt x="133" y="1824610"/>
                  <a:pt x="67" y="1824172"/>
                  <a:pt x="0" y="1823734"/>
                </a:cubicBezTo>
                <a:lnTo>
                  <a:pt x="0" y="192797"/>
                </a:lnTo>
                <a:cubicBezTo>
                  <a:pt x="0" y="86318"/>
                  <a:pt x="86318" y="0"/>
                  <a:pt x="19279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6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pic>
        <p:nvPicPr>
          <p:cNvPr id="3" name="Graphique 2">
            <a:extLst>
              <a:ext uri="{FF2B5EF4-FFF2-40B4-BE49-F238E27FC236}">
                <a16:creationId xmlns:a16="http://schemas.microsoft.com/office/drawing/2014/main" id="{A4E27586-02E0-AC2E-42E7-C49456F1B32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90" t="13621" r="18135" b="18284"/>
          <a:stretch/>
        </p:blipFill>
        <p:spPr>
          <a:xfrm>
            <a:off x="845513" y="2216341"/>
            <a:ext cx="952224" cy="10469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D544E4-3004-58E5-B31C-EBF4B1B45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6877" y="1601372"/>
            <a:ext cx="3375337" cy="2177528"/>
          </a:xfrm>
          <a:prstGeom prst="roundRect">
            <a:avLst>
              <a:gd name="adj" fmla="val 8953"/>
            </a:avLst>
          </a:prstGeom>
        </p:spPr>
        <p:txBody>
          <a:bodyPr/>
          <a:lstStyle>
            <a:lvl1pPr algn="l">
              <a:lnSpc>
                <a:spcPts val="20500"/>
              </a:lnSpc>
              <a:defRPr sz="14200">
                <a:ln w="28575">
                  <a:solidFill>
                    <a:schemeClr val="tx2"/>
                  </a:solidFill>
                </a:ln>
                <a:noFill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12" name="Espace réservé du texte 3">
            <a:extLst>
              <a:ext uri="{FF2B5EF4-FFF2-40B4-BE49-F238E27FC236}">
                <a16:creationId xmlns:a16="http://schemas.microsoft.com/office/drawing/2014/main" id="{DEF599DB-E586-D003-C86A-2C6F023A48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3902246"/>
            <a:ext cx="3275064" cy="1319213"/>
          </a:xfrm>
          <a:prstGeom prst="roundRect">
            <a:avLst>
              <a:gd name="adj" fmla="val 896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TOPIC TITLE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A83A90-2C41-68D4-F319-F72E6EB03A9E}"/>
              </a:ext>
            </a:extLst>
          </p:cNvPr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C3909215-3F0C-72E2-BB86-0BCB717B2616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4A0FBE7-2094-839E-E78A-76614F09E53E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0365902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pter-2-sk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rme libre : forme 3">
            <a:extLst>
              <a:ext uri="{FF2B5EF4-FFF2-40B4-BE49-F238E27FC236}">
                <a16:creationId xmlns:a16="http://schemas.microsoft.com/office/drawing/2014/main" id="{A210B570-72BB-2E40-EA54-D3DF26424985}"/>
              </a:ext>
            </a:extLst>
          </p:cNvPr>
          <p:cNvSpPr/>
          <p:nvPr userDrawn="1"/>
        </p:nvSpPr>
        <p:spPr>
          <a:xfrm rot="10800000">
            <a:off x="633046" y="1368224"/>
            <a:ext cx="5054354" cy="4121552"/>
          </a:xfrm>
          <a:custGeom>
            <a:avLst/>
            <a:gdLst>
              <a:gd name="connsiteX0" fmla="*/ 4844237 w 5054354"/>
              <a:gd name="connsiteY0" fmla="*/ 4121552 h 4121552"/>
              <a:gd name="connsiteX1" fmla="*/ 880674 w 5054354"/>
              <a:gd name="connsiteY1" fmla="*/ 4121552 h 4121552"/>
              <a:gd name="connsiteX2" fmla="*/ 670557 w 5054354"/>
              <a:gd name="connsiteY2" fmla="*/ 3911435 h 4121552"/>
              <a:gd name="connsiteX3" fmla="*/ 670557 w 5054354"/>
              <a:gd name="connsiteY3" fmla="*/ 3170765 h 4121552"/>
              <a:gd name="connsiteX4" fmla="*/ 670495 w 5054354"/>
              <a:gd name="connsiteY4" fmla="*/ 3171024 h 4121552"/>
              <a:gd name="connsiteX5" fmla="*/ 670495 w 5054354"/>
              <a:gd name="connsiteY5" fmla="*/ 3090298 h 4121552"/>
              <a:gd name="connsiteX6" fmla="*/ 628282 w 5054354"/>
              <a:gd name="connsiteY6" fmla="*/ 3028628 h 4121552"/>
              <a:gd name="connsiteX7" fmla="*/ 37871 w 5054354"/>
              <a:gd name="connsiteY7" fmla="*/ 2799796 h 4121552"/>
              <a:gd name="connsiteX8" fmla="*/ 37871 w 5054354"/>
              <a:gd name="connsiteY8" fmla="*/ 2722849 h 4121552"/>
              <a:gd name="connsiteX9" fmla="*/ 628362 w 5054354"/>
              <a:gd name="connsiteY9" fmla="*/ 2494017 h 4121552"/>
              <a:gd name="connsiteX10" fmla="*/ 658997 w 5054354"/>
              <a:gd name="connsiteY10" fmla="*/ 2469724 h 4121552"/>
              <a:gd name="connsiteX11" fmla="*/ 670557 w 5054354"/>
              <a:gd name="connsiteY11" fmla="*/ 2432402 h 4121552"/>
              <a:gd name="connsiteX12" fmla="*/ 670557 w 5054354"/>
              <a:gd name="connsiteY12" fmla="*/ 2329138 h 4121552"/>
              <a:gd name="connsiteX13" fmla="*/ 670495 w 5054354"/>
              <a:gd name="connsiteY13" fmla="*/ 2328865 h 4121552"/>
              <a:gd name="connsiteX14" fmla="*/ 670557 w 5054354"/>
              <a:gd name="connsiteY14" fmla="*/ 2328865 h 4121552"/>
              <a:gd name="connsiteX15" fmla="*/ 670557 w 5054354"/>
              <a:gd name="connsiteY15" fmla="*/ 210117 h 4121552"/>
              <a:gd name="connsiteX16" fmla="*/ 880674 w 5054354"/>
              <a:gd name="connsiteY16" fmla="*/ 0 h 4121552"/>
              <a:gd name="connsiteX17" fmla="*/ 4844237 w 5054354"/>
              <a:gd name="connsiteY17" fmla="*/ 0 h 4121552"/>
              <a:gd name="connsiteX18" fmla="*/ 5054354 w 5054354"/>
              <a:gd name="connsiteY18" fmla="*/ 210117 h 4121552"/>
              <a:gd name="connsiteX19" fmla="*/ 5054354 w 5054354"/>
              <a:gd name="connsiteY19" fmla="*/ 3911435 h 4121552"/>
              <a:gd name="connsiteX20" fmla="*/ 4844237 w 5054354"/>
              <a:gd name="connsiteY20" fmla="*/ 4121552 h 41215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5054354" h="4121552">
                <a:moveTo>
                  <a:pt x="4844237" y="4121552"/>
                </a:moveTo>
                <a:lnTo>
                  <a:pt x="880674" y="4121552"/>
                </a:lnTo>
                <a:cubicBezTo>
                  <a:pt x="764630" y="4121552"/>
                  <a:pt x="670557" y="4027479"/>
                  <a:pt x="670557" y="3911435"/>
                </a:cubicBezTo>
                <a:lnTo>
                  <a:pt x="670557" y="3170765"/>
                </a:lnTo>
                <a:lnTo>
                  <a:pt x="670495" y="3171024"/>
                </a:lnTo>
                <a:lnTo>
                  <a:pt x="670495" y="3090298"/>
                </a:lnTo>
                <a:cubicBezTo>
                  <a:pt x="670495" y="3062961"/>
                  <a:pt x="653770" y="3038518"/>
                  <a:pt x="628282" y="3028628"/>
                </a:cubicBezTo>
                <a:lnTo>
                  <a:pt x="37871" y="2799796"/>
                </a:lnTo>
                <a:cubicBezTo>
                  <a:pt x="-12624" y="2780579"/>
                  <a:pt x="-12624" y="2742065"/>
                  <a:pt x="37871" y="2722849"/>
                </a:cubicBezTo>
                <a:lnTo>
                  <a:pt x="628362" y="2494017"/>
                </a:lnTo>
                <a:cubicBezTo>
                  <a:pt x="641066" y="2489072"/>
                  <a:pt x="651619" y="2480488"/>
                  <a:pt x="658997" y="2469724"/>
                </a:cubicBezTo>
                <a:lnTo>
                  <a:pt x="670557" y="2432402"/>
                </a:lnTo>
                <a:lnTo>
                  <a:pt x="670557" y="2329138"/>
                </a:lnTo>
                <a:lnTo>
                  <a:pt x="670495" y="2328865"/>
                </a:lnTo>
                <a:lnTo>
                  <a:pt x="670557" y="2328865"/>
                </a:lnTo>
                <a:lnTo>
                  <a:pt x="670557" y="210117"/>
                </a:lnTo>
                <a:cubicBezTo>
                  <a:pt x="670557" y="94073"/>
                  <a:pt x="764630" y="0"/>
                  <a:pt x="880674" y="0"/>
                </a:cubicBezTo>
                <a:lnTo>
                  <a:pt x="4844237" y="0"/>
                </a:lnTo>
                <a:cubicBezTo>
                  <a:pt x="4960281" y="0"/>
                  <a:pt x="5054354" y="94073"/>
                  <a:pt x="5054354" y="210117"/>
                </a:cubicBezTo>
                <a:lnTo>
                  <a:pt x="5054354" y="3911435"/>
                </a:lnTo>
                <a:cubicBezTo>
                  <a:pt x="5054354" y="4027479"/>
                  <a:pt x="4960281" y="4121552"/>
                  <a:pt x="4844237" y="4121552"/>
                </a:cubicBezTo>
                <a:close/>
              </a:path>
            </a:pathLst>
          </a:custGeom>
          <a:solidFill>
            <a:schemeClr val="bg2"/>
          </a:solidFill>
          <a:ln w="12114" cap="flat">
            <a:solidFill>
              <a:schemeClr val="bg2"/>
            </a:solidFill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endParaRPr lang="fr-FR"/>
          </a:p>
        </p:txBody>
      </p:sp>
      <p:sp>
        <p:nvSpPr>
          <p:cNvPr id="11" name="Forme libre : forme 10">
            <a:extLst>
              <a:ext uri="{FF2B5EF4-FFF2-40B4-BE49-F238E27FC236}">
                <a16:creationId xmlns:a16="http://schemas.microsoft.com/office/drawing/2014/main" id="{ABF6DB0B-A16E-96D1-8A2E-FB951BAB62AC}"/>
              </a:ext>
            </a:extLst>
          </p:cNvPr>
          <p:cNvSpPr/>
          <p:nvPr/>
        </p:nvSpPr>
        <p:spPr>
          <a:xfrm rot="10800000">
            <a:off x="5294270" y="514850"/>
            <a:ext cx="6948668" cy="5749976"/>
          </a:xfrm>
          <a:custGeom>
            <a:avLst/>
            <a:gdLst>
              <a:gd name="connsiteX0" fmla="*/ 6091734 w 6341253"/>
              <a:gd name="connsiteY0" fmla="*/ 5761127 h 5761127"/>
              <a:gd name="connsiteX1" fmla="*/ 11150 w 6341253"/>
              <a:gd name="connsiteY1" fmla="*/ 5761126 h 5761127"/>
              <a:gd name="connsiteX2" fmla="*/ 0 w 6341253"/>
              <a:gd name="connsiteY2" fmla="*/ 0 h 5761127"/>
              <a:gd name="connsiteX3" fmla="*/ 6091734 w 6341253"/>
              <a:gd name="connsiteY3" fmla="*/ 11151 h 5761127"/>
              <a:gd name="connsiteX4" fmla="*/ 6341253 w 6341253"/>
              <a:gd name="connsiteY4" fmla="*/ 260670 h 5761127"/>
              <a:gd name="connsiteX5" fmla="*/ 6341253 w 6341253"/>
              <a:gd name="connsiteY5" fmla="*/ 3052494 h 5761127"/>
              <a:gd name="connsiteX6" fmla="*/ 6337677 w 6341253"/>
              <a:gd name="connsiteY6" fmla="*/ 3075891 h 5761127"/>
              <a:gd name="connsiteX7" fmla="*/ 6278353 w 6341253"/>
              <a:gd name="connsiteY7" fmla="*/ 3139306 h 5761127"/>
              <a:gd name="connsiteX8" fmla="*/ 5384484 w 6341253"/>
              <a:gd name="connsiteY8" fmla="*/ 3485705 h 5761127"/>
              <a:gd name="connsiteX9" fmla="*/ 5384484 w 6341253"/>
              <a:gd name="connsiteY9" fmla="*/ 3602185 h 5761127"/>
              <a:gd name="connsiteX10" fmla="*/ 6278232 w 6341253"/>
              <a:gd name="connsiteY10" fmla="*/ 3948584 h 5761127"/>
              <a:gd name="connsiteX11" fmla="*/ 6337573 w 6341253"/>
              <a:gd name="connsiteY11" fmla="*/ 4011999 h 5761127"/>
              <a:gd name="connsiteX12" fmla="*/ 6341253 w 6341253"/>
              <a:gd name="connsiteY12" fmla="*/ 4036166 h 5761127"/>
              <a:gd name="connsiteX13" fmla="*/ 6341253 w 6341253"/>
              <a:gd name="connsiteY13" fmla="*/ 5511608 h 5761127"/>
              <a:gd name="connsiteX14" fmla="*/ 6091734 w 6341253"/>
              <a:gd name="connsiteY14" fmla="*/ 5761127 h 5761127"/>
              <a:gd name="connsiteX0" fmla="*/ 6699149 w 6948668"/>
              <a:gd name="connsiteY0" fmla="*/ 5761127 h 5761127"/>
              <a:gd name="connsiteX1" fmla="*/ 0 w 6948668"/>
              <a:gd name="connsiteY1" fmla="*/ 5761126 h 5761127"/>
              <a:gd name="connsiteX2" fmla="*/ 607415 w 6948668"/>
              <a:gd name="connsiteY2" fmla="*/ 0 h 5761127"/>
              <a:gd name="connsiteX3" fmla="*/ 6699149 w 6948668"/>
              <a:gd name="connsiteY3" fmla="*/ 11151 h 5761127"/>
              <a:gd name="connsiteX4" fmla="*/ 6948668 w 6948668"/>
              <a:gd name="connsiteY4" fmla="*/ 260670 h 5761127"/>
              <a:gd name="connsiteX5" fmla="*/ 6948668 w 6948668"/>
              <a:gd name="connsiteY5" fmla="*/ 3052494 h 5761127"/>
              <a:gd name="connsiteX6" fmla="*/ 6945092 w 6948668"/>
              <a:gd name="connsiteY6" fmla="*/ 3075891 h 5761127"/>
              <a:gd name="connsiteX7" fmla="*/ 6885768 w 6948668"/>
              <a:gd name="connsiteY7" fmla="*/ 3139306 h 5761127"/>
              <a:gd name="connsiteX8" fmla="*/ 5991899 w 6948668"/>
              <a:gd name="connsiteY8" fmla="*/ 3485705 h 5761127"/>
              <a:gd name="connsiteX9" fmla="*/ 5991899 w 6948668"/>
              <a:gd name="connsiteY9" fmla="*/ 3602185 h 5761127"/>
              <a:gd name="connsiteX10" fmla="*/ 6885647 w 6948668"/>
              <a:gd name="connsiteY10" fmla="*/ 3948584 h 5761127"/>
              <a:gd name="connsiteX11" fmla="*/ 6944988 w 6948668"/>
              <a:gd name="connsiteY11" fmla="*/ 4011999 h 5761127"/>
              <a:gd name="connsiteX12" fmla="*/ 6948668 w 6948668"/>
              <a:gd name="connsiteY12" fmla="*/ 4036166 h 5761127"/>
              <a:gd name="connsiteX13" fmla="*/ 6948668 w 6948668"/>
              <a:gd name="connsiteY13" fmla="*/ 5511608 h 5761127"/>
              <a:gd name="connsiteX14" fmla="*/ 6699149 w 6948668"/>
              <a:gd name="connsiteY14" fmla="*/ 5761127 h 5761127"/>
              <a:gd name="connsiteX0" fmla="*/ 6699149 w 6948668"/>
              <a:gd name="connsiteY0" fmla="*/ 5749976 h 5749976"/>
              <a:gd name="connsiteX1" fmla="*/ 0 w 6948668"/>
              <a:gd name="connsiteY1" fmla="*/ 5749975 h 5749976"/>
              <a:gd name="connsiteX2" fmla="*/ 15745 w 6948668"/>
              <a:gd name="connsiteY2" fmla="*/ 24708 h 5749976"/>
              <a:gd name="connsiteX3" fmla="*/ 6699149 w 6948668"/>
              <a:gd name="connsiteY3" fmla="*/ 0 h 5749976"/>
              <a:gd name="connsiteX4" fmla="*/ 6948668 w 6948668"/>
              <a:gd name="connsiteY4" fmla="*/ 249519 h 5749976"/>
              <a:gd name="connsiteX5" fmla="*/ 6948668 w 6948668"/>
              <a:gd name="connsiteY5" fmla="*/ 3041343 h 5749976"/>
              <a:gd name="connsiteX6" fmla="*/ 6945092 w 6948668"/>
              <a:gd name="connsiteY6" fmla="*/ 3064740 h 5749976"/>
              <a:gd name="connsiteX7" fmla="*/ 6885768 w 6948668"/>
              <a:gd name="connsiteY7" fmla="*/ 3128155 h 5749976"/>
              <a:gd name="connsiteX8" fmla="*/ 5991899 w 6948668"/>
              <a:gd name="connsiteY8" fmla="*/ 3474554 h 5749976"/>
              <a:gd name="connsiteX9" fmla="*/ 5991899 w 6948668"/>
              <a:gd name="connsiteY9" fmla="*/ 3591034 h 5749976"/>
              <a:gd name="connsiteX10" fmla="*/ 6885647 w 6948668"/>
              <a:gd name="connsiteY10" fmla="*/ 3937433 h 5749976"/>
              <a:gd name="connsiteX11" fmla="*/ 6944988 w 6948668"/>
              <a:gd name="connsiteY11" fmla="*/ 4000848 h 5749976"/>
              <a:gd name="connsiteX12" fmla="*/ 6948668 w 6948668"/>
              <a:gd name="connsiteY12" fmla="*/ 4025015 h 5749976"/>
              <a:gd name="connsiteX13" fmla="*/ 6948668 w 6948668"/>
              <a:gd name="connsiteY13" fmla="*/ 5500457 h 5749976"/>
              <a:gd name="connsiteX14" fmla="*/ 6699149 w 6948668"/>
              <a:gd name="connsiteY14" fmla="*/ 5749976 h 5749976"/>
              <a:gd name="connsiteX0" fmla="*/ 6699149 w 6948668"/>
              <a:gd name="connsiteY0" fmla="*/ 5749976 h 5749976"/>
              <a:gd name="connsiteX1" fmla="*/ 0 w 6948668"/>
              <a:gd name="connsiteY1" fmla="*/ 5749975 h 5749976"/>
              <a:gd name="connsiteX2" fmla="*/ 15745 w 6948668"/>
              <a:gd name="connsiteY2" fmla="*/ 31688 h 5749976"/>
              <a:gd name="connsiteX3" fmla="*/ 6699149 w 6948668"/>
              <a:gd name="connsiteY3" fmla="*/ 0 h 5749976"/>
              <a:gd name="connsiteX4" fmla="*/ 6948668 w 6948668"/>
              <a:gd name="connsiteY4" fmla="*/ 249519 h 5749976"/>
              <a:gd name="connsiteX5" fmla="*/ 6948668 w 6948668"/>
              <a:gd name="connsiteY5" fmla="*/ 3041343 h 5749976"/>
              <a:gd name="connsiteX6" fmla="*/ 6945092 w 6948668"/>
              <a:gd name="connsiteY6" fmla="*/ 3064740 h 5749976"/>
              <a:gd name="connsiteX7" fmla="*/ 6885768 w 6948668"/>
              <a:gd name="connsiteY7" fmla="*/ 3128155 h 5749976"/>
              <a:gd name="connsiteX8" fmla="*/ 5991899 w 6948668"/>
              <a:gd name="connsiteY8" fmla="*/ 3474554 h 5749976"/>
              <a:gd name="connsiteX9" fmla="*/ 5991899 w 6948668"/>
              <a:gd name="connsiteY9" fmla="*/ 3591034 h 5749976"/>
              <a:gd name="connsiteX10" fmla="*/ 6885647 w 6948668"/>
              <a:gd name="connsiteY10" fmla="*/ 3937433 h 5749976"/>
              <a:gd name="connsiteX11" fmla="*/ 6944988 w 6948668"/>
              <a:gd name="connsiteY11" fmla="*/ 4000848 h 5749976"/>
              <a:gd name="connsiteX12" fmla="*/ 6948668 w 6948668"/>
              <a:gd name="connsiteY12" fmla="*/ 4025015 h 5749976"/>
              <a:gd name="connsiteX13" fmla="*/ 6948668 w 6948668"/>
              <a:gd name="connsiteY13" fmla="*/ 5500457 h 5749976"/>
              <a:gd name="connsiteX14" fmla="*/ 6699149 w 6948668"/>
              <a:gd name="connsiteY14" fmla="*/ 5749976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8668" h="5749976">
                <a:moveTo>
                  <a:pt x="6699149" y="5749976"/>
                </a:moveTo>
                <a:lnTo>
                  <a:pt x="0" y="5749975"/>
                </a:lnTo>
                <a:cubicBezTo>
                  <a:pt x="5248" y="3841553"/>
                  <a:pt x="10497" y="1940110"/>
                  <a:pt x="15745" y="31688"/>
                </a:cubicBezTo>
                <a:lnTo>
                  <a:pt x="6699149" y="0"/>
                </a:lnTo>
                <a:cubicBezTo>
                  <a:pt x="6836955" y="0"/>
                  <a:pt x="6948668" y="111713"/>
                  <a:pt x="6948668" y="249519"/>
                </a:cubicBezTo>
                <a:lnTo>
                  <a:pt x="6948668" y="3041343"/>
                </a:lnTo>
                <a:lnTo>
                  <a:pt x="6945092" y="3064740"/>
                </a:lnTo>
                <a:cubicBezTo>
                  <a:pt x="6936135" y="3093307"/>
                  <a:pt x="6914615" y="3116927"/>
                  <a:pt x="6885768" y="3128155"/>
                </a:cubicBezTo>
                <a:lnTo>
                  <a:pt x="5991899" y="3474554"/>
                </a:lnTo>
                <a:cubicBezTo>
                  <a:pt x="5915463" y="3503643"/>
                  <a:pt x="5915463" y="3561944"/>
                  <a:pt x="5991899" y="3591034"/>
                </a:cubicBezTo>
                <a:lnTo>
                  <a:pt x="6885647" y="3937433"/>
                </a:lnTo>
                <a:cubicBezTo>
                  <a:pt x="6914584" y="3948661"/>
                  <a:pt x="6936060" y="3972282"/>
                  <a:pt x="6944988" y="4000848"/>
                </a:cubicBezTo>
                <a:lnTo>
                  <a:pt x="6948668" y="4025015"/>
                </a:lnTo>
                <a:lnTo>
                  <a:pt x="6948668" y="5500457"/>
                </a:lnTo>
                <a:cubicBezTo>
                  <a:pt x="6948668" y="5638263"/>
                  <a:pt x="6836955" y="5749976"/>
                  <a:pt x="6699149" y="5749976"/>
                </a:cubicBezTo>
                <a:close/>
              </a:path>
            </a:pathLst>
          </a:custGeom>
          <a:solidFill>
            <a:schemeClr val="tx2"/>
          </a:solidFill>
          <a:ln w="1211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pic>
        <p:nvPicPr>
          <p:cNvPr id="10" name="Graphique 9">
            <a:extLst>
              <a:ext uri="{FF2B5EF4-FFF2-40B4-BE49-F238E27FC236}">
                <a16:creationId xmlns:a16="http://schemas.microsoft.com/office/drawing/2014/main" id="{7DB3CCA4-44D9-5C32-8E9B-310324F6B2F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rcRect l="22790" t="13621" r="18135" b="18284"/>
          <a:stretch/>
        </p:blipFill>
        <p:spPr>
          <a:xfrm>
            <a:off x="845513" y="2216341"/>
            <a:ext cx="952224" cy="1046981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7AD544E4-3004-58E5-B31C-EBF4B1B45871}"/>
              </a:ext>
            </a:extLst>
          </p:cNvPr>
          <p:cNvSpPr>
            <a:spLocks noGrp="1"/>
          </p:cNvSpPr>
          <p:nvPr userDrawn="1">
            <p:ph type="title" hasCustomPrompt="1"/>
          </p:nvPr>
        </p:nvSpPr>
        <p:spPr>
          <a:xfrm>
            <a:off x="1276877" y="1601372"/>
            <a:ext cx="3375337" cy="2177528"/>
          </a:xfrm>
          <a:prstGeom prst="roundRect">
            <a:avLst>
              <a:gd name="adj" fmla="val 8953"/>
            </a:avLst>
          </a:prstGeom>
        </p:spPr>
        <p:txBody>
          <a:bodyPr/>
          <a:lstStyle>
            <a:lvl1pPr algn="l">
              <a:lnSpc>
                <a:spcPts val="20500"/>
              </a:lnSpc>
              <a:defRPr sz="14200">
                <a:ln w="28575">
                  <a:solidFill>
                    <a:schemeClr val="tx2"/>
                  </a:solidFill>
                </a:ln>
                <a:noFill/>
              </a:defRPr>
            </a:lvl1pPr>
          </a:lstStyle>
          <a:p>
            <a:r>
              <a:rPr lang="fr-FR" dirty="0"/>
              <a:t>01</a:t>
            </a:r>
          </a:p>
        </p:txBody>
      </p:sp>
      <p:sp>
        <p:nvSpPr>
          <p:cNvPr id="3" name="Espace réservé du texte 12">
            <a:extLst>
              <a:ext uri="{FF2B5EF4-FFF2-40B4-BE49-F238E27FC236}">
                <a16:creationId xmlns:a16="http://schemas.microsoft.com/office/drawing/2014/main" id="{E9DCF981-8612-AF78-15A4-AFFE40168CE7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555369" y="1179782"/>
            <a:ext cx="4791118" cy="4359193"/>
          </a:xfrm>
          <a:prstGeom prst="roundRect">
            <a:avLst>
              <a:gd name="adj" fmla="val 3221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BDED2541-08A9-35DF-40A3-D30CBC0CE5C9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87EA11CB-FA85-9EC4-9D7D-0E665D8B38F0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4" name="Forme libre : forme 13">
              <a:extLst>
                <a:ext uri="{FF2B5EF4-FFF2-40B4-BE49-F238E27FC236}">
                  <a16:creationId xmlns:a16="http://schemas.microsoft.com/office/drawing/2014/main" id="{8B6F387A-0CC7-F442-9F54-2F65B81572AC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5" name="Forme libre : forme 14">
              <a:extLst>
                <a:ext uri="{FF2B5EF4-FFF2-40B4-BE49-F238E27FC236}">
                  <a16:creationId xmlns:a16="http://schemas.microsoft.com/office/drawing/2014/main" id="{C17BD77E-9984-D70E-A554-528A31195EE3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" name="Espace réservé du texte 3">
            <a:extLst>
              <a:ext uri="{FF2B5EF4-FFF2-40B4-BE49-F238E27FC236}">
                <a16:creationId xmlns:a16="http://schemas.microsoft.com/office/drawing/2014/main" id="{91B6377C-F817-5B48-A04E-AF0D7EDC2E5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371601" y="3902246"/>
            <a:ext cx="3275064" cy="1319213"/>
          </a:xfrm>
          <a:prstGeom prst="roundRect">
            <a:avLst>
              <a:gd name="adj" fmla="val 8965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fr-FR" dirty="0"/>
              <a:t>TOPIC TITLE</a:t>
            </a:r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E52C16BC-DEC0-CC43-7988-18BE031CF33E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58BB82C5-DD9B-3EA9-3C08-2FD95A02743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4B7C7A2D-AA92-F964-5F06-E774214EF374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46722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1b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Espace réservé pour une image  40">
            <a:extLst>
              <a:ext uri="{FF2B5EF4-FFF2-40B4-BE49-F238E27FC236}">
                <a16:creationId xmlns:a16="http://schemas.microsoft.com/office/drawing/2014/main" id="{E0AFCAC2-38B2-1A26-9179-398E2BD630FA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1" y="1"/>
            <a:ext cx="12192001" cy="6858001"/>
          </a:xfrm>
          <a:custGeom>
            <a:avLst/>
            <a:gdLst>
              <a:gd name="connsiteX0" fmla="*/ 4049197 w 12192001"/>
              <a:gd name="connsiteY0" fmla="*/ 1724394 h 6858001"/>
              <a:gd name="connsiteX1" fmla="*/ 4049197 w 12192001"/>
              <a:gd name="connsiteY1" fmla="*/ 2620261 h 6858001"/>
              <a:gd name="connsiteX2" fmla="*/ 5047558 w 12192001"/>
              <a:gd name="connsiteY2" fmla="*/ 2233064 h 6858001"/>
              <a:gd name="connsiteX3" fmla="*/ 5047558 w 12192001"/>
              <a:gd name="connsiteY3" fmla="*/ 2111591 h 6858001"/>
              <a:gd name="connsiteX4" fmla="*/ 1 w 12192001"/>
              <a:gd name="connsiteY4" fmla="*/ 0 h 6858001"/>
              <a:gd name="connsiteX5" fmla="*/ 12192001 w 12192001"/>
              <a:gd name="connsiteY5" fmla="*/ 1 h 6858001"/>
              <a:gd name="connsiteX6" fmla="*/ 12192001 w 12192001"/>
              <a:gd name="connsiteY6" fmla="*/ 553066 h 6858001"/>
              <a:gd name="connsiteX7" fmla="*/ 6195369 w 12192001"/>
              <a:gd name="connsiteY7" fmla="*/ 553065 h 6858001"/>
              <a:gd name="connsiteX8" fmla="*/ 5861404 w 12192001"/>
              <a:gd name="connsiteY8" fmla="*/ 887030 h 6858001"/>
              <a:gd name="connsiteX9" fmla="*/ 5861404 w 12192001"/>
              <a:gd name="connsiteY9" fmla="*/ 1564947 h 6858001"/>
              <a:gd name="connsiteX10" fmla="*/ 4049602 w 12192001"/>
              <a:gd name="connsiteY10" fmla="*/ 862635 h 6858001"/>
              <a:gd name="connsiteX11" fmla="*/ 4049198 w 12192001"/>
              <a:gd name="connsiteY11" fmla="*/ 1086804 h 6858001"/>
              <a:gd name="connsiteX12" fmla="*/ 5861404 w 12192001"/>
              <a:gd name="connsiteY12" fmla="*/ 1792666 h 6858001"/>
              <a:gd name="connsiteX13" fmla="*/ 5861404 w 12192001"/>
              <a:gd name="connsiteY13" fmla="*/ 1989584 h 6858001"/>
              <a:gd name="connsiteX14" fmla="*/ 4049197 w 12192001"/>
              <a:gd name="connsiteY14" fmla="*/ 1290765 h 6858001"/>
              <a:gd name="connsiteX15" fmla="*/ 4049197 w 12192001"/>
              <a:gd name="connsiteY15" fmla="*/ 1514732 h 6858001"/>
              <a:gd name="connsiteX16" fmla="*/ 5531020 w 12192001"/>
              <a:gd name="connsiteY16" fmla="*/ 2096594 h 6858001"/>
              <a:gd name="connsiteX17" fmla="*/ 5588473 w 12192001"/>
              <a:gd name="connsiteY17" fmla="*/ 2173339 h 6858001"/>
              <a:gd name="connsiteX18" fmla="*/ 5536275 w 12192001"/>
              <a:gd name="connsiteY18" fmla="*/ 2253112 h 6858001"/>
              <a:gd name="connsiteX19" fmla="*/ 4046375 w 12192001"/>
              <a:gd name="connsiteY19" fmla="*/ 2821545 h 6858001"/>
              <a:gd name="connsiteX20" fmla="*/ 4049197 w 12192001"/>
              <a:gd name="connsiteY20" fmla="*/ 3052130 h 6858001"/>
              <a:gd name="connsiteX21" fmla="*/ 5861404 w 12192001"/>
              <a:gd name="connsiteY21" fmla="*/ 2356264 h 6858001"/>
              <a:gd name="connsiteX22" fmla="*/ 5861404 w 12192001"/>
              <a:gd name="connsiteY22" fmla="*/ 2557208 h 6858001"/>
              <a:gd name="connsiteX23" fmla="*/ 4049198 w 12192001"/>
              <a:gd name="connsiteY23" fmla="*/ 3254345 h 6858001"/>
              <a:gd name="connsiteX24" fmla="*/ 4049198 w 12192001"/>
              <a:gd name="connsiteY24" fmla="*/ 3482108 h 6858001"/>
              <a:gd name="connsiteX25" fmla="*/ 5861404 w 12192001"/>
              <a:gd name="connsiteY25" fmla="*/ 2782473 h 6858001"/>
              <a:gd name="connsiteX26" fmla="*/ 5861404 w 12192001"/>
              <a:gd name="connsiteY26" fmla="*/ 5951425 h 6858001"/>
              <a:gd name="connsiteX27" fmla="*/ 6195369 w 12192001"/>
              <a:gd name="connsiteY27" fmla="*/ 6285391 h 6858001"/>
              <a:gd name="connsiteX28" fmla="*/ 12192000 w 12192001"/>
              <a:gd name="connsiteY28" fmla="*/ 6285391 h 6858001"/>
              <a:gd name="connsiteX29" fmla="*/ 12192000 w 12192001"/>
              <a:gd name="connsiteY29" fmla="*/ 6858001 h 6858001"/>
              <a:gd name="connsiteX30" fmla="*/ 0 w 12192001"/>
              <a:gd name="connsiteY30" fmla="*/ 6858000 h 6858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12192001" h="6858001">
                <a:moveTo>
                  <a:pt x="4049197" y="1724394"/>
                </a:moveTo>
                <a:lnTo>
                  <a:pt x="4049197" y="2620261"/>
                </a:lnTo>
                <a:lnTo>
                  <a:pt x="5047558" y="2233064"/>
                </a:lnTo>
                <a:cubicBezTo>
                  <a:pt x="5127275" y="2202696"/>
                  <a:pt x="5127275" y="2141959"/>
                  <a:pt x="5047558" y="2111591"/>
                </a:cubicBezTo>
                <a:close/>
                <a:moveTo>
                  <a:pt x="1" y="0"/>
                </a:moveTo>
                <a:lnTo>
                  <a:pt x="12192001" y="1"/>
                </a:lnTo>
                <a:lnTo>
                  <a:pt x="12192001" y="553066"/>
                </a:lnTo>
                <a:lnTo>
                  <a:pt x="6195369" y="553065"/>
                </a:lnTo>
                <a:cubicBezTo>
                  <a:pt x="6010925" y="553065"/>
                  <a:pt x="5861404" y="702586"/>
                  <a:pt x="5861404" y="887030"/>
                </a:cubicBezTo>
                <a:lnTo>
                  <a:pt x="5861404" y="1564947"/>
                </a:lnTo>
                <a:lnTo>
                  <a:pt x="4049602" y="862635"/>
                </a:lnTo>
                <a:cubicBezTo>
                  <a:pt x="4050102" y="989428"/>
                  <a:pt x="4050603" y="1011446"/>
                  <a:pt x="4049198" y="1086804"/>
                </a:cubicBezTo>
                <a:lnTo>
                  <a:pt x="5861404" y="1792666"/>
                </a:lnTo>
                <a:lnTo>
                  <a:pt x="5861404" y="1989584"/>
                </a:lnTo>
                <a:lnTo>
                  <a:pt x="4049197" y="1290765"/>
                </a:lnTo>
                <a:lnTo>
                  <a:pt x="4049197" y="1514732"/>
                </a:lnTo>
                <a:lnTo>
                  <a:pt x="5531020" y="2096594"/>
                </a:lnTo>
                <a:cubicBezTo>
                  <a:pt x="5571350" y="2112715"/>
                  <a:pt x="5587598" y="2147253"/>
                  <a:pt x="5588473" y="2173339"/>
                </a:cubicBezTo>
                <a:cubicBezTo>
                  <a:pt x="5589349" y="2199425"/>
                  <a:pt x="5574234" y="2237927"/>
                  <a:pt x="5536275" y="2253112"/>
                </a:cubicBezTo>
                <a:lnTo>
                  <a:pt x="4046375" y="2821545"/>
                </a:lnTo>
                <a:cubicBezTo>
                  <a:pt x="4047316" y="2898407"/>
                  <a:pt x="4048256" y="2975268"/>
                  <a:pt x="4049197" y="3052130"/>
                </a:cubicBezTo>
                <a:lnTo>
                  <a:pt x="5861404" y="2356264"/>
                </a:lnTo>
                <a:lnTo>
                  <a:pt x="5861404" y="2557208"/>
                </a:lnTo>
                <a:lnTo>
                  <a:pt x="4049198" y="3254345"/>
                </a:lnTo>
                <a:lnTo>
                  <a:pt x="4049198" y="3482108"/>
                </a:lnTo>
                <a:lnTo>
                  <a:pt x="5861404" y="2782473"/>
                </a:lnTo>
                <a:lnTo>
                  <a:pt x="5861404" y="5951425"/>
                </a:lnTo>
                <a:cubicBezTo>
                  <a:pt x="5861404" y="6135869"/>
                  <a:pt x="6010925" y="6285391"/>
                  <a:pt x="6195369" y="6285391"/>
                </a:cubicBezTo>
                <a:lnTo>
                  <a:pt x="12192000" y="6285391"/>
                </a:lnTo>
                <a:lnTo>
                  <a:pt x="12192000" y="6858001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marL="0" marR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 sz="14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grpSp>
        <p:nvGrpSpPr>
          <p:cNvPr id="20" name="Groupe 19">
            <a:extLst>
              <a:ext uri="{FF2B5EF4-FFF2-40B4-BE49-F238E27FC236}">
                <a16:creationId xmlns:a16="http://schemas.microsoft.com/office/drawing/2014/main" id="{363E4FA4-A463-F764-8CCB-C0BD33A7AC87}"/>
              </a:ext>
            </a:extLst>
          </p:cNvPr>
          <p:cNvGrpSpPr/>
          <p:nvPr userDrawn="1"/>
        </p:nvGrpSpPr>
        <p:grpSpPr>
          <a:xfrm>
            <a:off x="4046089" y="862636"/>
            <a:ext cx="3278816" cy="2619473"/>
            <a:chOff x="4046375" y="862636"/>
            <a:chExt cx="3278816" cy="2619473"/>
          </a:xfrm>
        </p:grpSpPr>
        <p:sp>
          <p:nvSpPr>
            <p:cNvPr id="21" name="Forme libre : forme 20">
              <a:extLst>
                <a:ext uri="{FF2B5EF4-FFF2-40B4-BE49-F238E27FC236}">
                  <a16:creationId xmlns:a16="http://schemas.microsoft.com/office/drawing/2014/main" id="{F5EA1374-3402-B70D-4AEC-07A4CCA3F05C}"/>
                </a:ext>
              </a:extLst>
            </p:cNvPr>
            <p:cNvSpPr/>
            <p:nvPr/>
          </p:nvSpPr>
          <p:spPr>
            <a:xfrm>
              <a:off x="4049197" y="1724395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22" name="Forme libre : forme 21">
              <a:extLst>
                <a:ext uri="{FF2B5EF4-FFF2-40B4-BE49-F238E27FC236}">
                  <a16:creationId xmlns:a16="http://schemas.microsoft.com/office/drawing/2014/main" id="{79A18E9F-E20C-7366-3047-E7481A682527}"/>
                </a:ext>
              </a:extLst>
            </p:cNvPr>
            <p:cNvSpPr/>
            <p:nvPr/>
          </p:nvSpPr>
          <p:spPr>
            <a:xfrm>
              <a:off x="4049198" y="862636"/>
              <a:ext cx="3275993" cy="2619473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  <a:gd name="connsiteX0" fmla="*/ 3217359 w 3275993"/>
                <a:gd name="connsiteY0" fmla="*/ 1248899 h 2621378"/>
                <a:gd name="connsiteX1" fmla="*/ 2309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  <a:gd name="connsiteX0" fmla="*/ 3217359 w 3275993"/>
                <a:gd name="connsiteY0" fmla="*/ 1248899 h 2621378"/>
                <a:gd name="connsiteX1" fmla="*/ 2309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  <a:gd name="connsiteX0" fmla="*/ 3219145 w 3277779"/>
                <a:gd name="connsiteY0" fmla="*/ 1246994 h 2619473"/>
                <a:gd name="connsiteX1" fmla="*/ 285 w 3277779"/>
                <a:gd name="connsiteY1" fmla="*/ 0 h 2619473"/>
                <a:gd name="connsiteX2" fmla="*/ 1786 w 3277779"/>
                <a:gd name="connsiteY2" fmla="*/ 224169 h 2619473"/>
                <a:gd name="connsiteX3" fmla="*/ 2596919 w 3277779"/>
                <a:gd name="connsiteY3" fmla="*/ 1234985 h 2619473"/>
                <a:gd name="connsiteX4" fmla="*/ 2647928 w 3277779"/>
                <a:gd name="connsiteY4" fmla="*/ 1313634 h 2619473"/>
                <a:gd name="connsiteX5" fmla="*/ 2594487 w 3277779"/>
                <a:gd name="connsiteY5" fmla="*/ 1394325 h 2619473"/>
                <a:gd name="connsiteX6" fmla="*/ 1786 w 3277779"/>
                <a:gd name="connsiteY6" fmla="*/ 2391710 h 2619473"/>
                <a:gd name="connsiteX7" fmla="*/ 1786 w 3277779"/>
                <a:gd name="connsiteY7" fmla="*/ 2619473 h 2619473"/>
                <a:gd name="connsiteX8" fmla="*/ 3217038 w 3277779"/>
                <a:gd name="connsiteY8" fmla="*/ 1378166 h 2619473"/>
                <a:gd name="connsiteX9" fmla="*/ 3277775 w 3277779"/>
                <a:gd name="connsiteY9" fmla="*/ 1313634 h 2619473"/>
                <a:gd name="connsiteX10" fmla="*/ 3219145 w 3277779"/>
                <a:gd name="connsiteY10" fmla="*/ 1246994 h 2619473"/>
                <a:gd name="connsiteX0" fmla="*/ 3217414 w 3276048"/>
                <a:gd name="connsiteY0" fmla="*/ 1246994 h 2619473"/>
                <a:gd name="connsiteX1" fmla="*/ 459 w 3276048"/>
                <a:gd name="connsiteY1" fmla="*/ 0 h 2619473"/>
                <a:gd name="connsiteX2" fmla="*/ 55 w 3276048"/>
                <a:gd name="connsiteY2" fmla="*/ 224169 h 2619473"/>
                <a:gd name="connsiteX3" fmla="*/ 2595188 w 3276048"/>
                <a:gd name="connsiteY3" fmla="*/ 1234985 h 2619473"/>
                <a:gd name="connsiteX4" fmla="*/ 2646197 w 3276048"/>
                <a:gd name="connsiteY4" fmla="*/ 1313634 h 2619473"/>
                <a:gd name="connsiteX5" fmla="*/ 2592756 w 3276048"/>
                <a:gd name="connsiteY5" fmla="*/ 1394325 h 2619473"/>
                <a:gd name="connsiteX6" fmla="*/ 55 w 3276048"/>
                <a:gd name="connsiteY6" fmla="*/ 2391710 h 2619473"/>
                <a:gd name="connsiteX7" fmla="*/ 55 w 3276048"/>
                <a:gd name="connsiteY7" fmla="*/ 2619473 h 2619473"/>
                <a:gd name="connsiteX8" fmla="*/ 3215307 w 3276048"/>
                <a:gd name="connsiteY8" fmla="*/ 1378166 h 2619473"/>
                <a:gd name="connsiteX9" fmla="*/ 3276044 w 3276048"/>
                <a:gd name="connsiteY9" fmla="*/ 1313634 h 2619473"/>
                <a:gd name="connsiteX10" fmla="*/ 3217414 w 3276048"/>
                <a:gd name="connsiteY10" fmla="*/ 1246994 h 2619473"/>
                <a:gd name="connsiteX0" fmla="*/ 3217359 w 3275993"/>
                <a:gd name="connsiteY0" fmla="*/ 1246994 h 2619473"/>
                <a:gd name="connsiteX1" fmla="*/ 404 w 3275993"/>
                <a:gd name="connsiteY1" fmla="*/ 0 h 2619473"/>
                <a:gd name="connsiteX2" fmla="*/ 0 w 3275993"/>
                <a:gd name="connsiteY2" fmla="*/ 224169 h 2619473"/>
                <a:gd name="connsiteX3" fmla="*/ 2595133 w 3275993"/>
                <a:gd name="connsiteY3" fmla="*/ 1234985 h 2619473"/>
                <a:gd name="connsiteX4" fmla="*/ 2646142 w 3275993"/>
                <a:gd name="connsiteY4" fmla="*/ 1313634 h 2619473"/>
                <a:gd name="connsiteX5" fmla="*/ 2592701 w 3275993"/>
                <a:gd name="connsiteY5" fmla="*/ 1394325 h 2619473"/>
                <a:gd name="connsiteX6" fmla="*/ 0 w 3275993"/>
                <a:gd name="connsiteY6" fmla="*/ 2391710 h 2619473"/>
                <a:gd name="connsiteX7" fmla="*/ 0 w 3275993"/>
                <a:gd name="connsiteY7" fmla="*/ 2619473 h 2619473"/>
                <a:gd name="connsiteX8" fmla="*/ 3215252 w 3275993"/>
                <a:gd name="connsiteY8" fmla="*/ 1378166 h 2619473"/>
                <a:gd name="connsiteX9" fmla="*/ 3275989 w 3275993"/>
                <a:gd name="connsiteY9" fmla="*/ 1313634 h 2619473"/>
                <a:gd name="connsiteX10" fmla="*/ 3217359 w 3275993"/>
                <a:gd name="connsiteY10" fmla="*/ 1246994 h 2619473"/>
                <a:gd name="connsiteX0" fmla="*/ 3217359 w 3275993"/>
                <a:gd name="connsiteY0" fmla="*/ 1246994 h 2619473"/>
                <a:gd name="connsiteX1" fmla="*/ 404 w 3275993"/>
                <a:gd name="connsiteY1" fmla="*/ 0 h 2619473"/>
                <a:gd name="connsiteX2" fmla="*/ 0 w 3275993"/>
                <a:gd name="connsiteY2" fmla="*/ 224169 h 2619473"/>
                <a:gd name="connsiteX3" fmla="*/ 2595133 w 3275993"/>
                <a:gd name="connsiteY3" fmla="*/ 1234985 h 2619473"/>
                <a:gd name="connsiteX4" fmla="*/ 2646142 w 3275993"/>
                <a:gd name="connsiteY4" fmla="*/ 1313634 h 2619473"/>
                <a:gd name="connsiteX5" fmla="*/ 2592701 w 3275993"/>
                <a:gd name="connsiteY5" fmla="*/ 1394325 h 2619473"/>
                <a:gd name="connsiteX6" fmla="*/ 0 w 3275993"/>
                <a:gd name="connsiteY6" fmla="*/ 2391710 h 2619473"/>
                <a:gd name="connsiteX7" fmla="*/ 0 w 3275993"/>
                <a:gd name="connsiteY7" fmla="*/ 2619473 h 2619473"/>
                <a:gd name="connsiteX8" fmla="*/ 3215252 w 3275993"/>
                <a:gd name="connsiteY8" fmla="*/ 1378166 h 2619473"/>
                <a:gd name="connsiteX9" fmla="*/ 3275989 w 3275993"/>
                <a:gd name="connsiteY9" fmla="*/ 1313634 h 2619473"/>
                <a:gd name="connsiteX10" fmla="*/ 3217359 w 3275993"/>
                <a:gd name="connsiteY10" fmla="*/ 1246994 h 26194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19473">
                  <a:moveTo>
                    <a:pt x="3217359" y="1246994"/>
                  </a:moveTo>
                  <a:lnTo>
                    <a:pt x="404" y="0"/>
                  </a:lnTo>
                  <a:cubicBezTo>
                    <a:pt x="904" y="126793"/>
                    <a:pt x="1405" y="148811"/>
                    <a:pt x="0" y="224169"/>
                  </a:cubicBezTo>
                  <a:lnTo>
                    <a:pt x="2595133" y="1234985"/>
                  </a:lnTo>
                  <a:cubicBezTo>
                    <a:pt x="2633093" y="1250169"/>
                    <a:pt x="2646547" y="1287077"/>
                    <a:pt x="2646142" y="1313634"/>
                  </a:cubicBezTo>
                  <a:cubicBezTo>
                    <a:pt x="2645737" y="1340191"/>
                    <a:pt x="2630661" y="1379140"/>
                    <a:pt x="2592701" y="1394325"/>
                  </a:cubicBezTo>
                  <a:lnTo>
                    <a:pt x="0" y="2391710"/>
                  </a:lnTo>
                  <a:lnTo>
                    <a:pt x="0" y="2619473"/>
                  </a:lnTo>
                  <a:lnTo>
                    <a:pt x="3215252" y="1378166"/>
                  </a:lnTo>
                  <a:cubicBezTo>
                    <a:pt x="3253213" y="1362982"/>
                    <a:pt x="3275638" y="1335496"/>
                    <a:pt x="3275989" y="1313634"/>
                  </a:cubicBezTo>
                  <a:cubicBezTo>
                    <a:pt x="3276340" y="1291772"/>
                    <a:pt x="3255320" y="1262178"/>
                    <a:pt x="3217359" y="1246994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 dirty="0"/>
            </a:p>
          </p:txBody>
        </p:sp>
        <p:sp>
          <p:nvSpPr>
            <p:cNvPr id="23" name="Forme libre : forme 22">
              <a:extLst>
                <a:ext uri="{FF2B5EF4-FFF2-40B4-BE49-F238E27FC236}">
                  <a16:creationId xmlns:a16="http://schemas.microsoft.com/office/drawing/2014/main" id="{4515C463-7D38-86DD-B947-E2B309E0B0C4}"/>
                </a:ext>
              </a:extLst>
            </p:cNvPr>
            <p:cNvSpPr/>
            <p:nvPr/>
          </p:nvSpPr>
          <p:spPr>
            <a:xfrm>
              <a:off x="4046375" y="1290766"/>
              <a:ext cx="2170365" cy="1761365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6807 w 2167543"/>
                <a:gd name="connsiteY9" fmla="*/ 949011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7077 w 2167543"/>
                <a:gd name="connsiteY6" fmla="*/ 962347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70365 w 2170365"/>
                <a:gd name="connsiteY0" fmla="*/ 880683 h 1761365"/>
                <a:gd name="connsiteX1" fmla="*/ 2109629 w 2170365"/>
                <a:gd name="connsiteY1" fmla="*/ 816150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  <a:gd name="connsiteX0" fmla="*/ 2170365 w 2170365"/>
                <a:gd name="connsiteY0" fmla="*/ 880683 h 1761365"/>
                <a:gd name="connsiteX1" fmla="*/ 2107320 w 2170365"/>
                <a:gd name="connsiteY1" fmla="*/ 811531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365" h="1761365">
                  <a:moveTo>
                    <a:pt x="2170365" y="880683"/>
                  </a:moveTo>
                  <a:cubicBezTo>
                    <a:pt x="2170365" y="854110"/>
                    <a:pt x="2145280" y="826715"/>
                    <a:pt x="2107320" y="811531"/>
                  </a:cubicBezTo>
                  <a:lnTo>
                    <a:pt x="2822" y="0"/>
                  </a:lnTo>
                  <a:lnTo>
                    <a:pt x="2822" y="223967"/>
                  </a:lnTo>
                  <a:lnTo>
                    <a:pt x="1484645" y="805829"/>
                  </a:lnTo>
                  <a:cubicBezTo>
                    <a:pt x="1524975" y="821950"/>
                    <a:pt x="1541222" y="856488"/>
                    <a:pt x="1542098" y="882574"/>
                  </a:cubicBezTo>
                  <a:cubicBezTo>
                    <a:pt x="1542974" y="908660"/>
                    <a:pt x="1527859" y="947162"/>
                    <a:pt x="1489899" y="962347"/>
                  </a:cubicBezTo>
                  <a:lnTo>
                    <a:pt x="0" y="1530780"/>
                  </a:lnTo>
                  <a:cubicBezTo>
                    <a:pt x="941" y="1607642"/>
                    <a:pt x="1881" y="1684503"/>
                    <a:pt x="2822" y="1761365"/>
                  </a:cubicBezTo>
                  <a:lnTo>
                    <a:pt x="2112061" y="951442"/>
                  </a:lnTo>
                  <a:cubicBezTo>
                    <a:pt x="2150021" y="936258"/>
                    <a:pt x="2170365" y="911051"/>
                    <a:pt x="2170365" y="884479"/>
                  </a:cubicBezTo>
                  <a:lnTo>
                    <a:pt x="2170365" y="880683"/>
                  </a:ln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80" name="Groupe 79" hidden="1">
            <a:extLst>
              <a:ext uri="{FF2B5EF4-FFF2-40B4-BE49-F238E27FC236}">
                <a16:creationId xmlns:a16="http://schemas.microsoft.com/office/drawing/2014/main" id="{38887EEA-E564-3AD4-665B-77EECB061B8B}"/>
              </a:ext>
            </a:extLst>
          </p:cNvPr>
          <p:cNvGrpSpPr/>
          <p:nvPr userDrawn="1"/>
        </p:nvGrpSpPr>
        <p:grpSpPr>
          <a:xfrm>
            <a:off x="5486720" y="860731"/>
            <a:ext cx="3278815" cy="2621378"/>
            <a:chOff x="5497606" y="860731"/>
            <a:chExt cx="3278815" cy="2621378"/>
          </a:xfrm>
        </p:grpSpPr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3B854220-0AEF-CA35-8E67-FE78FFD7F4F7}"/>
                </a:ext>
              </a:extLst>
            </p:cNvPr>
            <p:cNvSpPr/>
            <p:nvPr/>
          </p:nvSpPr>
          <p:spPr>
            <a:xfrm>
              <a:off x="5500428" y="1724395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7BDBAC1-C1DB-7617-669A-FDE87F7F3E68}"/>
                </a:ext>
              </a:extLst>
            </p:cNvPr>
            <p:cNvSpPr/>
            <p:nvPr/>
          </p:nvSpPr>
          <p:spPr>
            <a:xfrm>
              <a:off x="5500428" y="860731"/>
              <a:ext cx="3275993" cy="2621378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21378">
                  <a:moveTo>
                    <a:pt x="3217359" y="1248899"/>
                  </a:moveTo>
                  <a:lnTo>
                    <a:pt x="4214" y="0"/>
                  </a:lnTo>
                  <a:cubicBezTo>
                    <a:pt x="2809" y="75358"/>
                    <a:pt x="1405" y="150716"/>
                    <a:pt x="0" y="226074"/>
                  </a:cubicBezTo>
                  <a:lnTo>
                    <a:pt x="2595133" y="1236890"/>
                  </a:lnTo>
                  <a:cubicBezTo>
                    <a:pt x="2633093" y="1252074"/>
                    <a:pt x="2646547" y="1288982"/>
                    <a:pt x="2646142" y="1315539"/>
                  </a:cubicBezTo>
                  <a:cubicBezTo>
                    <a:pt x="2645737" y="1342096"/>
                    <a:pt x="2630661" y="1381045"/>
                    <a:pt x="2592701" y="1396230"/>
                  </a:cubicBezTo>
                  <a:lnTo>
                    <a:pt x="0" y="2393615"/>
                  </a:lnTo>
                  <a:lnTo>
                    <a:pt x="0" y="2621378"/>
                  </a:lnTo>
                  <a:lnTo>
                    <a:pt x="3215252" y="1380071"/>
                  </a:lnTo>
                  <a:cubicBezTo>
                    <a:pt x="3253213" y="1364887"/>
                    <a:pt x="3275638" y="1337401"/>
                    <a:pt x="3275989" y="1315539"/>
                  </a:cubicBezTo>
                  <a:cubicBezTo>
                    <a:pt x="3276340" y="1293677"/>
                    <a:pt x="3255320" y="1264083"/>
                    <a:pt x="3217359" y="1248899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36E7B7D9-D95D-E2D0-56ED-BAFC8FFA2AD0}"/>
                </a:ext>
              </a:extLst>
            </p:cNvPr>
            <p:cNvSpPr/>
            <p:nvPr/>
          </p:nvSpPr>
          <p:spPr>
            <a:xfrm>
              <a:off x="5497606" y="1290766"/>
              <a:ext cx="2170365" cy="1761365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6807 w 2167543"/>
                <a:gd name="connsiteY9" fmla="*/ 949011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7077 w 2167543"/>
                <a:gd name="connsiteY6" fmla="*/ 962347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70365 w 2170365"/>
                <a:gd name="connsiteY0" fmla="*/ 880683 h 1761365"/>
                <a:gd name="connsiteX1" fmla="*/ 2109629 w 2170365"/>
                <a:gd name="connsiteY1" fmla="*/ 816150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  <a:gd name="connsiteX0" fmla="*/ 2170365 w 2170365"/>
                <a:gd name="connsiteY0" fmla="*/ 880683 h 1761365"/>
                <a:gd name="connsiteX1" fmla="*/ 2107320 w 2170365"/>
                <a:gd name="connsiteY1" fmla="*/ 811531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365" h="1761365">
                  <a:moveTo>
                    <a:pt x="2170365" y="880683"/>
                  </a:moveTo>
                  <a:cubicBezTo>
                    <a:pt x="2170365" y="854110"/>
                    <a:pt x="2145280" y="826715"/>
                    <a:pt x="2107320" y="811531"/>
                  </a:cubicBezTo>
                  <a:lnTo>
                    <a:pt x="2822" y="0"/>
                  </a:lnTo>
                  <a:lnTo>
                    <a:pt x="2822" y="223967"/>
                  </a:lnTo>
                  <a:lnTo>
                    <a:pt x="1484645" y="805829"/>
                  </a:lnTo>
                  <a:cubicBezTo>
                    <a:pt x="1524975" y="821950"/>
                    <a:pt x="1541222" y="856488"/>
                    <a:pt x="1542098" y="882574"/>
                  </a:cubicBezTo>
                  <a:cubicBezTo>
                    <a:pt x="1542974" y="908660"/>
                    <a:pt x="1527859" y="947162"/>
                    <a:pt x="1489899" y="962347"/>
                  </a:cubicBezTo>
                  <a:lnTo>
                    <a:pt x="0" y="1530780"/>
                  </a:lnTo>
                  <a:cubicBezTo>
                    <a:pt x="941" y="1607642"/>
                    <a:pt x="1881" y="1684503"/>
                    <a:pt x="2822" y="1761365"/>
                  </a:cubicBezTo>
                  <a:lnTo>
                    <a:pt x="2112061" y="951442"/>
                  </a:lnTo>
                  <a:cubicBezTo>
                    <a:pt x="2150021" y="936258"/>
                    <a:pt x="2170365" y="911051"/>
                    <a:pt x="2170365" y="884479"/>
                  </a:cubicBezTo>
                  <a:lnTo>
                    <a:pt x="2170365" y="880683"/>
                  </a:ln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8C63292F-18D1-76F9-D526-136B7C0BF32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359588" y="2305726"/>
            <a:ext cx="3926724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r>
              <a:rPr lang="fr-FR" dirty="0"/>
              <a:t>/date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1A5A275E-5A25-DEA5-504E-3A1EF5EA9617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7359588" y="2890031"/>
            <a:ext cx="3926724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rgbClr val="8EC9DA"/>
                </a:solidFill>
              </a:defRPr>
            </a:lvl1pPr>
          </a:lstStyle>
          <a:p>
            <a:r>
              <a:rPr lang="fr-FR" dirty="0" err="1">
                <a:latin typeface="Arial"/>
                <a:cs typeface="Arial"/>
              </a:rPr>
              <a:t>Text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474ADE16-9A01-8996-2CC9-187B757213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359589" y="1204710"/>
            <a:ext cx="4014228" cy="924335"/>
          </a:xfrm>
          <a:prstGeom prst="roundRect">
            <a:avLst/>
          </a:prstGeom>
        </p:spPr>
        <p:txBody>
          <a:bodyPr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8" name="Espace réservé de la date 7">
            <a:extLst>
              <a:ext uri="{FF2B5EF4-FFF2-40B4-BE49-F238E27FC236}">
                <a16:creationId xmlns:a16="http://schemas.microsoft.com/office/drawing/2014/main" id="{0D547DA6-0BD3-BA07-09A6-1F0E79D31C40}"/>
              </a:ext>
            </a:extLst>
          </p:cNvPr>
          <p:cNvSpPr>
            <a:spLocks noGrp="1"/>
          </p:cNvSpPr>
          <p:nvPr>
            <p:ph type="dt" sz="half" idx="21"/>
          </p:nvPr>
        </p:nvSpPr>
        <p:spPr>
          <a:xfrm>
            <a:off x="6107094" y="6399681"/>
            <a:ext cx="2743200" cy="365125"/>
          </a:xfrm>
        </p:spPr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9" name="Espace réservé du pied de page 8">
            <a:extLst>
              <a:ext uri="{FF2B5EF4-FFF2-40B4-BE49-F238E27FC236}">
                <a16:creationId xmlns:a16="http://schemas.microsoft.com/office/drawing/2014/main" id="{6B19BD96-502A-C947-E58A-929E216D2DD9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>
          <a:xfrm>
            <a:off x="129746" y="6399681"/>
            <a:ext cx="5880631" cy="365125"/>
          </a:xfrm>
        </p:spPr>
        <p:txBody>
          <a:bodyPr/>
          <a:lstStyle/>
          <a:p>
            <a:r>
              <a:rPr lang="en-US" dirty="0"/>
              <a:t>PRESENTATION TITLE I DATE - CHANGE IN INSERT &gt;&gt; HEADER AND FOOTER</a:t>
            </a:r>
            <a:endParaRPr lang="fr-FR" dirty="0"/>
          </a:p>
        </p:txBody>
      </p:sp>
      <p:sp>
        <p:nvSpPr>
          <p:cNvPr id="10" name="Espace réservé du numéro de diapositive 9">
            <a:extLst>
              <a:ext uri="{FF2B5EF4-FFF2-40B4-BE49-F238E27FC236}">
                <a16:creationId xmlns:a16="http://schemas.microsoft.com/office/drawing/2014/main" id="{67186FD0-2955-5D07-114E-84CCC7742626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5824161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-white-slide-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0BB0A4D3-9D92-3423-4B13-473BCFCF1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10844460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EC0E08A1-806A-2F98-6796-90782314D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10844460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8CD4F55C-4844-780C-D040-14A58AB318FC}"/>
              </a:ext>
            </a:extLst>
          </p:cNvPr>
          <p:cNvGrpSpPr/>
          <p:nvPr userDrawn="1"/>
        </p:nvGrpSpPr>
        <p:grpSpPr>
          <a:xfrm>
            <a:off x="-4241" y="5017003"/>
            <a:ext cx="2302598" cy="1840997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C2C0B5D-3E76-0770-D6AE-DC05B79FDEB6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9FB69040-54C1-2586-DA47-EEE831FF4AF2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B9D14187-0132-FBF3-5612-92F87713EA80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" name="Espace réservé du texte 12">
            <a:extLst>
              <a:ext uri="{FF2B5EF4-FFF2-40B4-BE49-F238E27FC236}">
                <a16:creationId xmlns:a16="http://schemas.microsoft.com/office/drawing/2014/main" id="{E98B38B3-EC11-1AE4-153E-1A3A21A31B6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1" y="2170575"/>
            <a:ext cx="10844460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5E8F44E0-6C75-70C2-E81C-3BE9CE274FE6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A5A57992-6193-43DC-5EA9-FF47751CA69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F42D60E3-19F1-2DF7-747E-042CFB58D13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5152510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-white-slide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D09B388A-44C8-5968-40C1-4ABAF1238F8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1" y="2170575"/>
            <a:ext cx="10844460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3DB89456-626C-F6DF-0F2F-4C06C39BB0FE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B667B548-558B-8FA1-8592-618049B01DDA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18691500-2551-CFEB-CA93-A3F5A26BBDEA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F8DEBAF-0D52-66C6-FD8B-D676BFB048E4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67B7481B-E0A2-8C25-5EB3-34C20DA1884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10844460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8" name="Espace réservé du titre 1">
            <a:extLst>
              <a:ext uri="{FF2B5EF4-FFF2-40B4-BE49-F238E27FC236}">
                <a16:creationId xmlns:a16="http://schemas.microsoft.com/office/drawing/2014/main" id="{7E830E5D-7B4F-15A6-B8D9-5024C0FF156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10844460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2" name="Espace réservé de la date 11">
            <a:extLst>
              <a:ext uri="{FF2B5EF4-FFF2-40B4-BE49-F238E27FC236}">
                <a16:creationId xmlns:a16="http://schemas.microsoft.com/office/drawing/2014/main" id="{C830C581-7CC5-64EF-1E7D-0A9F545A685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3" name="Espace réservé du pied de page 12">
            <a:extLst>
              <a:ext uri="{FF2B5EF4-FFF2-40B4-BE49-F238E27FC236}">
                <a16:creationId xmlns:a16="http://schemas.microsoft.com/office/drawing/2014/main" id="{55DE8371-01C0-5CB0-A1C6-A74971C12D4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33C3B0C2-DA87-FE39-4E93-2154E8DB646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53715653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-yellow-slide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0BB0A4D3-9D92-3423-4B13-473BCFCF1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10844460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EC0E08A1-806A-2F98-6796-90782314D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10844460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3F342F84-A419-43E7-FFA5-333A4DAE91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1" y="2170575"/>
            <a:ext cx="10844460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DA4009EF-7C2C-D32B-2105-3FD885D2700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925728" y="6466641"/>
            <a:ext cx="274215" cy="235041"/>
          </a:xfrm>
          <a:prstGeom prst="rect">
            <a:avLst/>
          </a:prstGeom>
        </p:spPr>
      </p:pic>
      <p:grpSp>
        <p:nvGrpSpPr>
          <p:cNvPr id="2" name="Groupe 1">
            <a:extLst>
              <a:ext uri="{FF2B5EF4-FFF2-40B4-BE49-F238E27FC236}">
                <a16:creationId xmlns:a16="http://schemas.microsoft.com/office/drawing/2014/main" id="{32AFC8B2-F686-946C-EC83-6D0655120D5F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1"/>
          </a:solidFill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ED19A12-37C4-F390-5A36-FC9C9B353CFA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83864EC1-9347-F59C-9505-575FC62A45CA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4809F5C8-FD23-0121-F8B4-21083472AD3C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18167C31-1587-8C99-EDFC-7CB12ACCB1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164C946C-DC67-0086-BB8C-80C8FE70A3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C1849FA5-3858-8575-5BA9-08BB1457699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318400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-navy-sl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0BB0A4D3-9D92-3423-4B13-473BCFCF1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10844460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EC0E08A1-806A-2F98-6796-90782314D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10844460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3F342F84-A419-43E7-FFA5-333A4DAE91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1" y="2170575"/>
            <a:ext cx="10844460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D0E4C089-551F-A92D-107A-1A88CEEB27DC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908B0803-F0B4-E4F3-EFB8-054051C2EC92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7496F9AA-7E85-2FA3-FF5E-67138F066BFE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EFDA00CB-D0E4-FFA5-D062-FEAAA4417A1F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3A7EC3F2-E246-0A11-1CF4-53D1071BD4CC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54C26392-2F41-5815-81CD-9501DCF66C3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190321E0-1722-EE03-3FB2-1567869C299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696426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mple-sky-blue-sl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0BB0A4D3-9D92-3423-4B13-473BCFCF1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10844460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EC0E08A1-806A-2F98-6796-90782314D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10844460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3F342F84-A419-43E7-FFA5-333A4DAE91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1" y="2170575"/>
            <a:ext cx="10844460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AB4BBC11-EEC4-859C-ADF0-55FEE6F02EDF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6EB06F8B-8756-EE24-DFA0-CD88D748702B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260A527-08E6-4FBA-6AA8-E13AC25AF019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BD6ECF7A-AF4D-24C4-2A25-815BF6EFA989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Espace réservé de la date 8">
            <a:extLst>
              <a:ext uri="{FF2B5EF4-FFF2-40B4-BE49-F238E27FC236}">
                <a16:creationId xmlns:a16="http://schemas.microsoft.com/office/drawing/2014/main" id="{09F6FDA5-1DC8-FA19-C55D-B8563446D2BF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0" name="Espace réservé du pied de page 9">
            <a:extLst>
              <a:ext uri="{FF2B5EF4-FFF2-40B4-BE49-F238E27FC236}">
                <a16:creationId xmlns:a16="http://schemas.microsoft.com/office/drawing/2014/main" id="{271A56E0-EE29-B064-3AFA-117D3162268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A2B492CF-7F7E-405F-160F-7B0765A2137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34917684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8BB1E18F-3452-0B58-D8A8-D5068EAED4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4050" y="514850"/>
            <a:ext cx="6225458" cy="5749976"/>
          </a:xfrm>
          <a:custGeom>
            <a:avLst/>
            <a:gdLst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153124 h 5749976"/>
              <a:gd name="connsiteX7" fmla="*/ 1017154 w 6225458"/>
              <a:gd name="connsiteY7" fmla="*/ 2030660 h 5749976"/>
              <a:gd name="connsiteX8" fmla="*/ 953117 w 6225458"/>
              <a:gd name="connsiteY8" fmla="*/ 1937105 h 5749976"/>
              <a:gd name="connsiteX9" fmla="*/ 57450 w 6225458"/>
              <a:gd name="connsiteY9" fmla="*/ 1589962 h 5749976"/>
              <a:gd name="connsiteX10" fmla="*/ 57450 w 6225458"/>
              <a:gd name="connsiteY10" fmla="*/ 1473232 h 5749976"/>
              <a:gd name="connsiteX11" fmla="*/ 953239 w 6225458"/>
              <a:gd name="connsiteY11" fmla="*/ 1126089 h 5749976"/>
              <a:gd name="connsiteX12" fmla="*/ 1017276 w 6225458"/>
              <a:gd name="connsiteY12" fmla="*/ 1032534 h 5749976"/>
              <a:gd name="connsiteX13" fmla="*/ 1017276 w 6225458"/>
              <a:gd name="connsiteY13" fmla="*/ 875551 h 5749976"/>
              <a:gd name="connsiteX14" fmla="*/ 1019611 w 6225458"/>
              <a:gd name="connsiteY14" fmla="*/ 875551 h 5749976"/>
              <a:gd name="connsiteX15" fmla="*/ 1019611 w 6225458"/>
              <a:gd name="connsiteY15" fmla="*/ 223980 h 5749976"/>
              <a:gd name="connsiteX16" fmla="*/ 1243591 w 6225458"/>
              <a:gd name="connsiteY16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153124 h 5749976"/>
              <a:gd name="connsiteX7" fmla="*/ 1017154 w 6225458"/>
              <a:gd name="connsiteY7" fmla="*/ 2030660 h 5749976"/>
              <a:gd name="connsiteX8" fmla="*/ 953117 w 6225458"/>
              <a:gd name="connsiteY8" fmla="*/ 1937105 h 5749976"/>
              <a:gd name="connsiteX9" fmla="*/ 57450 w 6225458"/>
              <a:gd name="connsiteY9" fmla="*/ 1589962 h 5749976"/>
              <a:gd name="connsiteX10" fmla="*/ 57450 w 6225458"/>
              <a:gd name="connsiteY10" fmla="*/ 1473232 h 5749976"/>
              <a:gd name="connsiteX11" fmla="*/ 953239 w 6225458"/>
              <a:gd name="connsiteY11" fmla="*/ 1126089 h 5749976"/>
              <a:gd name="connsiteX12" fmla="*/ 1017276 w 6225458"/>
              <a:gd name="connsiteY12" fmla="*/ 1032534 h 5749976"/>
              <a:gd name="connsiteX13" fmla="*/ 1017276 w 6225458"/>
              <a:gd name="connsiteY13" fmla="*/ 875551 h 5749976"/>
              <a:gd name="connsiteX14" fmla="*/ 1019611 w 6225458"/>
              <a:gd name="connsiteY14" fmla="*/ 223980 h 5749976"/>
              <a:gd name="connsiteX15" fmla="*/ 1243591 w 6225458"/>
              <a:gd name="connsiteY15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030660 h 5749976"/>
              <a:gd name="connsiteX7" fmla="*/ 953117 w 6225458"/>
              <a:gd name="connsiteY7" fmla="*/ 1937105 h 5749976"/>
              <a:gd name="connsiteX8" fmla="*/ 57450 w 6225458"/>
              <a:gd name="connsiteY8" fmla="*/ 1589962 h 5749976"/>
              <a:gd name="connsiteX9" fmla="*/ 57450 w 6225458"/>
              <a:gd name="connsiteY9" fmla="*/ 1473232 h 5749976"/>
              <a:gd name="connsiteX10" fmla="*/ 953239 w 6225458"/>
              <a:gd name="connsiteY10" fmla="*/ 1126089 h 5749976"/>
              <a:gd name="connsiteX11" fmla="*/ 1017276 w 6225458"/>
              <a:gd name="connsiteY11" fmla="*/ 1032534 h 5749976"/>
              <a:gd name="connsiteX12" fmla="*/ 1017276 w 6225458"/>
              <a:gd name="connsiteY12" fmla="*/ 875551 h 5749976"/>
              <a:gd name="connsiteX13" fmla="*/ 1019611 w 6225458"/>
              <a:gd name="connsiteY13" fmla="*/ 223980 h 5749976"/>
              <a:gd name="connsiteX14" fmla="*/ 1243591 w 6225458"/>
              <a:gd name="connsiteY14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030660 h 5749976"/>
              <a:gd name="connsiteX7" fmla="*/ 953117 w 6225458"/>
              <a:gd name="connsiteY7" fmla="*/ 1937105 h 5749976"/>
              <a:gd name="connsiteX8" fmla="*/ 57450 w 6225458"/>
              <a:gd name="connsiteY8" fmla="*/ 1589962 h 5749976"/>
              <a:gd name="connsiteX9" fmla="*/ 57450 w 6225458"/>
              <a:gd name="connsiteY9" fmla="*/ 1473232 h 5749976"/>
              <a:gd name="connsiteX10" fmla="*/ 953239 w 6225458"/>
              <a:gd name="connsiteY10" fmla="*/ 1126089 h 5749976"/>
              <a:gd name="connsiteX11" fmla="*/ 1017276 w 6225458"/>
              <a:gd name="connsiteY11" fmla="*/ 1032534 h 5749976"/>
              <a:gd name="connsiteX12" fmla="*/ 1019611 w 6225458"/>
              <a:gd name="connsiteY12" fmla="*/ 223980 h 5749976"/>
              <a:gd name="connsiteX13" fmla="*/ 1243591 w 6225458"/>
              <a:gd name="connsiteY13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7154 w 6225458"/>
              <a:gd name="connsiteY5" fmla="*/ 2030660 h 5749976"/>
              <a:gd name="connsiteX6" fmla="*/ 953117 w 6225458"/>
              <a:gd name="connsiteY6" fmla="*/ 1937105 h 5749976"/>
              <a:gd name="connsiteX7" fmla="*/ 57450 w 6225458"/>
              <a:gd name="connsiteY7" fmla="*/ 1589962 h 5749976"/>
              <a:gd name="connsiteX8" fmla="*/ 57450 w 6225458"/>
              <a:gd name="connsiteY8" fmla="*/ 1473232 h 5749976"/>
              <a:gd name="connsiteX9" fmla="*/ 953239 w 6225458"/>
              <a:gd name="connsiteY9" fmla="*/ 1126089 h 5749976"/>
              <a:gd name="connsiteX10" fmla="*/ 1017276 w 6225458"/>
              <a:gd name="connsiteY10" fmla="*/ 1032534 h 5749976"/>
              <a:gd name="connsiteX11" fmla="*/ 1019611 w 6225458"/>
              <a:gd name="connsiteY11" fmla="*/ 223980 h 5749976"/>
              <a:gd name="connsiteX12" fmla="*/ 1243591 w 6225458"/>
              <a:gd name="connsiteY12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5458" h="5749976">
                <a:moveTo>
                  <a:pt x="1243591" y="0"/>
                </a:moveTo>
                <a:lnTo>
                  <a:pt x="6225458" y="0"/>
                </a:lnTo>
                <a:lnTo>
                  <a:pt x="6225458" y="5749976"/>
                </a:lnTo>
                <a:lnTo>
                  <a:pt x="1243591" y="5749976"/>
                </a:lnTo>
                <a:cubicBezTo>
                  <a:pt x="1119890" y="5749976"/>
                  <a:pt x="1019611" y="5649697"/>
                  <a:pt x="1019611" y="5525996"/>
                </a:cubicBezTo>
                <a:lnTo>
                  <a:pt x="1017154" y="2030660"/>
                </a:lnTo>
                <a:cubicBezTo>
                  <a:pt x="1017154" y="1989189"/>
                  <a:pt x="991783" y="1952108"/>
                  <a:pt x="953117" y="1937105"/>
                </a:cubicBezTo>
                <a:lnTo>
                  <a:pt x="57450" y="1589962"/>
                </a:lnTo>
                <a:cubicBezTo>
                  <a:pt x="-19151" y="1560810"/>
                  <a:pt x="-19151" y="1502384"/>
                  <a:pt x="57450" y="1473232"/>
                </a:cubicBezTo>
                <a:lnTo>
                  <a:pt x="953239" y="1126089"/>
                </a:lnTo>
                <a:cubicBezTo>
                  <a:pt x="991783" y="1111086"/>
                  <a:pt x="1017276" y="1074005"/>
                  <a:pt x="1017276" y="1032534"/>
                </a:cubicBezTo>
                <a:cubicBezTo>
                  <a:pt x="1018054" y="763016"/>
                  <a:pt x="1018833" y="493498"/>
                  <a:pt x="1019611" y="223980"/>
                </a:cubicBezTo>
                <a:cubicBezTo>
                  <a:pt x="1019611" y="100279"/>
                  <a:pt x="1119890" y="0"/>
                  <a:pt x="12435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B986B2B9-584E-F319-3D2F-ACB51AE3D8DA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950BA808-085E-F51B-2D43-A271FB6DC965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5E47061D-1820-D943-B246-A9E98477CD47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66BF0B4C-69C7-AFB9-EDBD-A7F184A9BDA3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66C7C02D-77EA-AC8F-9706-427454B882E7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0" y="1347574"/>
            <a:ext cx="5204367" cy="587375"/>
          </a:xfrm>
          <a:prstGeom prst="roundRect">
            <a:avLst>
              <a:gd name="adj" fmla="val 11391"/>
            </a:avLst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du titre 1">
            <a:extLst>
              <a:ext uri="{FF2B5EF4-FFF2-40B4-BE49-F238E27FC236}">
                <a16:creationId xmlns:a16="http://schemas.microsoft.com/office/drawing/2014/main" id="{8B175D2F-3D48-0426-2688-10467F67EA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0" y="708686"/>
            <a:ext cx="5204367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4200079D-E8DC-C39D-3B7B-E5BB3C02C5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620" y="2170575"/>
            <a:ext cx="5204367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9CF8EE7-9619-6912-D580-619251B382A2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A6181BF-9A6A-A348-744B-3C269ABD8DBC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1" name="Espace réservé du numéro de diapositive 10">
            <a:extLst>
              <a:ext uri="{FF2B5EF4-FFF2-40B4-BE49-F238E27FC236}">
                <a16:creationId xmlns:a16="http://schemas.microsoft.com/office/drawing/2014/main" id="{68AB6772-B512-5903-1FB7-952A3D50FD67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86613290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-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ce réservé pour une image  21">
            <a:extLst>
              <a:ext uri="{FF2B5EF4-FFF2-40B4-BE49-F238E27FC236}">
                <a16:creationId xmlns:a16="http://schemas.microsoft.com/office/drawing/2014/main" id="{8BB1E18F-3452-0B58-D8A8-D5068EAED4C6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4050" y="514850"/>
            <a:ext cx="6225458" cy="5749976"/>
          </a:xfrm>
          <a:custGeom>
            <a:avLst/>
            <a:gdLst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153124 h 5749976"/>
              <a:gd name="connsiteX7" fmla="*/ 1017154 w 6225458"/>
              <a:gd name="connsiteY7" fmla="*/ 2030660 h 5749976"/>
              <a:gd name="connsiteX8" fmla="*/ 953117 w 6225458"/>
              <a:gd name="connsiteY8" fmla="*/ 1937105 h 5749976"/>
              <a:gd name="connsiteX9" fmla="*/ 57450 w 6225458"/>
              <a:gd name="connsiteY9" fmla="*/ 1589962 h 5749976"/>
              <a:gd name="connsiteX10" fmla="*/ 57450 w 6225458"/>
              <a:gd name="connsiteY10" fmla="*/ 1473232 h 5749976"/>
              <a:gd name="connsiteX11" fmla="*/ 953239 w 6225458"/>
              <a:gd name="connsiteY11" fmla="*/ 1126089 h 5749976"/>
              <a:gd name="connsiteX12" fmla="*/ 1017276 w 6225458"/>
              <a:gd name="connsiteY12" fmla="*/ 1032534 h 5749976"/>
              <a:gd name="connsiteX13" fmla="*/ 1017276 w 6225458"/>
              <a:gd name="connsiteY13" fmla="*/ 875551 h 5749976"/>
              <a:gd name="connsiteX14" fmla="*/ 1019611 w 6225458"/>
              <a:gd name="connsiteY14" fmla="*/ 875551 h 5749976"/>
              <a:gd name="connsiteX15" fmla="*/ 1019611 w 6225458"/>
              <a:gd name="connsiteY15" fmla="*/ 223980 h 5749976"/>
              <a:gd name="connsiteX16" fmla="*/ 1243591 w 6225458"/>
              <a:gd name="connsiteY16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153124 h 5749976"/>
              <a:gd name="connsiteX7" fmla="*/ 1017154 w 6225458"/>
              <a:gd name="connsiteY7" fmla="*/ 2030660 h 5749976"/>
              <a:gd name="connsiteX8" fmla="*/ 953117 w 6225458"/>
              <a:gd name="connsiteY8" fmla="*/ 1937105 h 5749976"/>
              <a:gd name="connsiteX9" fmla="*/ 57450 w 6225458"/>
              <a:gd name="connsiteY9" fmla="*/ 1589962 h 5749976"/>
              <a:gd name="connsiteX10" fmla="*/ 57450 w 6225458"/>
              <a:gd name="connsiteY10" fmla="*/ 1473232 h 5749976"/>
              <a:gd name="connsiteX11" fmla="*/ 953239 w 6225458"/>
              <a:gd name="connsiteY11" fmla="*/ 1126089 h 5749976"/>
              <a:gd name="connsiteX12" fmla="*/ 1017276 w 6225458"/>
              <a:gd name="connsiteY12" fmla="*/ 1032534 h 5749976"/>
              <a:gd name="connsiteX13" fmla="*/ 1017276 w 6225458"/>
              <a:gd name="connsiteY13" fmla="*/ 875551 h 5749976"/>
              <a:gd name="connsiteX14" fmla="*/ 1019611 w 6225458"/>
              <a:gd name="connsiteY14" fmla="*/ 223980 h 5749976"/>
              <a:gd name="connsiteX15" fmla="*/ 1243591 w 6225458"/>
              <a:gd name="connsiteY15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030660 h 5749976"/>
              <a:gd name="connsiteX7" fmla="*/ 953117 w 6225458"/>
              <a:gd name="connsiteY7" fmla="*/ 1937105 h 5749976"/>
              <a:gd name="connsiteX8" fmla="*/ 57450 w 6225458"/>
              <a:gd name="connsiteY8" fmla="*/ 1589962 h 5749976"/>
              <a:gd name="connsiteX9" fmla="*/ 57450 w 6225458"/>
              <a:gd name="connsiteY9" fmla="*/ 1473232 h 5749976"/>
              <a:gd name="connsiteX10" fmla="*/ 953239 w 6225458"/>
              <a:gd name="connsiteY10" fmla="*/ 1126089 h 5749976"/>
              <a:gd name="connsiteX11" fmla="*/ 1017276 w 6225458"/>
              <a:gd name="connsiteY11" fmla="*/ 1032534 h 5749976"/>
              <a:gd name="connsiteX12" fmla="*/ 1017276 w 6225458"/>
              <a:gd name="connsiteY12" fmla="*/ 875551 h 5749976"/>
              <a:gd name="connsiteX13" fmla="*/ 1019611 w 6225458"/>
              <a:gd name="connsiteY13" fmla="*/ 223980 h 5749976"/>
              <a:gd name="connsiteX14" fmla="*/ 1243591 w 6225458"/>
              <a:gd name="connsiteY14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030660 h 5749976"/>
              <a:gd name="connsiteX7" fmla="*/ 953117 w 6225458"/>
              <a:gd name="connsiteY7" fmla="*/ 1937105 h 5749976"/>
              <a:gd name="connsiteX8" fmla="*/ 57450 w 6225458"/>
              <a:gd name="connsiteY8" fmla="*/ 1589962 h 5749976"/>
              <a:gd name="connsiteX9" fmla="*/ 57450 w 6225458"/>
              <a:gd name="connsiteY9" fmla="*/ 1473232 h 5749976"/>
              <a:gd name="connsiteX10" fmla="*/ 953239 w 6225458"/>
              <a:gd name="connsiteY10" fmla="*/ 1126089 h 5749976"/>
              <a:gd name="connsiteX11" fmla="*/ 1017276 w 6225458"/>
              <a:gd name="connsiteY11" fmla="*/ 1032534 h 5749976"/>
              <a:gd name="connsiteX12" fmla="*/ 1019611 w 6225458"/>
              <a:gd name="connsiteY12" fmla="*/ 223980 h 5749976"/>
              <a:gd name="connsiteX13" fmla="*/ 1243591 w 6225458"/>
              <a:gd name="connsiteY13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7154 w 6225458"/>
              <a:gd name="connsiteY5" fmla="*/ 2030660 h 5749976"/>
              <a:gd name="connsiteX6" fmla="*/ 953117 w 6225458"/>
              <a:gd name="connsiteY6" fmla="*/ 1937105 h 5749976"/>
              <a:gd name="connsiteX7" fmla="*/ 57450 w 6225458"/>
              <a:gd name="connsiteY7" fmla="*/ 1589962 h 5749976"/>
              <a:gd name="connsiteX8" fmla="*/ 57450 w 6225458"/>
              <a:gd name="connsiteY8" fmla="*/ 1473232 h 5749976"/>
              <a:gd name="connsiteX9" fmla="*/ 953239 w 6225458"/>
              <a:gd name="connsiteY9" fmla="*/ 1126089 h 5749976"/>
              <a:gd name="connsiteX10" fmla="*/ 1017276 w 6225458"/>
              <a:gd name="connsiteY10" fmla="*/ 1032534 h 5749976"/>
              <a:gd name="connsiteX11" fmla="*/ 1019611 w 6225458"/>
              <a:gd name="connsiteY11" fmla="*/ 223980 h 5749976"/>
              <a:gd name="connsiteX12" fmla="*/ 1243591 w 6225458"/>
              <a:gd name="connsiteY12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5458" h="5749976">
                <a:moveTo>
                  <a:pt x="1243591" y="0"/>
                </a:moveTo>
                <a:lnTo>
                  <a:pt x="6225458" y="0"/>
                </a:lnTo>
                <a:lnTo>
                  <a:pt x="6225458" y="5749976"/>
                </a:lnTo>
                <a:lnTo>
                  <a:pt x="1243591" y="5749976"/>
                </a:lnTo>
                <a:cubicBezTo>
                  <a:pt x="1119890" y="5749976"/>
                  <a:pt x="1019611" y="5649697"/>
                  <a:pt x="1019611" y="5525996"/>
                </a:cubicBezTo>
                <a:lnTo>
                  <a:pt x="1017154" y="2030660"/>
                </a:lnTo>
                <a:cubicBezTo>
                  <a:pt x="1017154" y="1989189"/>
                  <a:pt x="991783" y="1952108"/>
                  <a:pt x="953117" y="1937105"/>
                </a:cubicBezTo>
                <a:lnTo>
                  <a:pt x="57450" y="1589962"/>
                </a:lnTo>
                <a:cubicBezTo>
                  <a:pt x="-19151" y="1560810"/>
                  <a:pt x="-19151" y="1502384"/>
                  <a:pt x="57450" y="1473232"/>
                </a:cubicBezTo>
                <a:lnTo>
                  <a:pt x="953239" y="1126089"/>
                </a:lnTo>
                <a:cubicBezTo>
                  <a:pt x="991783" y="1111086"/>
                  <a:pt x="1017276" y="1074005"/>
                  <a:pt x="1017276" y="1032534"/>
                </a:cubicBezTo>
                <a:cubicBezTo>
                  <a:pt x="1018054" y="763016"/>
                  <a:pt x="1018833" y="493498"/>
                  <a:pt x="1019611" y="223980"/>
                </a:cubicBezTo>
                <a:cubicBezTo>
                  <a:pt x="1019611" y="100279"/>
                  <a:pt x="1119890" y="0"/>
                  <a:pt x="12435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2" name="Espace réservé du texte 13">
            <a:extLst>
              <a:ext uri="{FF2B5EF4-FFF2-40B4-BE49-F238E27FC236}">
                <a16:creationId xmlns:a16="http://schemas.microsoft.com/office/drawing/2014/main" id="{1513B694-8F21-F3FA-DC08-A3D0F51A731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0" y="1347574"/>
            <a:ext cx="5204367" cy="587375"/>
          </a:xfrm>
          <a:prstGeom prst="roundRect">
            <a:avLst>
              <a:gd name="adj" fmla="val 11391"/>
            </a:avLst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3" name="Espace réservé du titre 1">
            <a:extLst>
              <a:ext uri="{FF2B5EF4-FFF2-40B4-BE49-F238E27FC236}">
                <a16:creationId xmlns:a16="http://schemas.microsoft.com/office/drawing/2014/main" id="{F3CC9D8A-07F8-31E6-B1F1-2938C650459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0" y="708686"/>
            <a:ext cx="5204367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4" name="Espace réservé du texte 12">
            <a:extLst>
              <a:ext uri="{FF2B5EF4-FFF2-40B4-BE49-F238E27FC236}">
                <a16:creationId xmlns:a16="http://schemas.microsoft.com/office/drawing/2014/main" id="{DACDC0BB-E385-F519-CC46-50BB9F777EC9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73620" y="2170575"/>
            <a:ext cx="5204367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2F4A7906-3AEC-52C7-F62A-0910FC100942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1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6DED1309-0CC0-7864-6AAE-78FC53C820A3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BDC19864-1BC1-466C-29E5-F2866A1A0E1C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944F17AA-92F2-2BE5-E0BF-B3A4D5D76796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5" name="Graphique 4">
            <a:extLst>
              <a:ext uri="{FF2B5EF4-FFF2-40B4-BE49-F238E27FC236}">
                <a16:creationId xmlns:a16="http://schemas.microsoft.com/office/drawing/2014/main" id="{91A90B5C-236C-E8FD-C51D-B52AC185213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925728" y="6466641"/>
            <a:ext cx="274215" cy="235041"/>
          </a:xfrm>
          <a:prstGeom prst="rect">
            <a:avLst/>
          </a:prstGeom>
        </p:spPr>
      </p:pic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109285EF-5E36-A2CE-CFED-B59C12B8D6E9}"/>
              </a:ext>
            </a:extLst>
          </p:cNvPr>
          <p:cNvSpPr>
            <a:spLocks noGrp="1"/>
          </p:cNvSpPr>
          <p:nvPr>
            <p:ph type="dt" sz="half" idx="21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3A526A77-73F9-1F13-01B3-BA90BDEC1046}"/>
              </a:ext>
            </a:extLst>
          </p:cNvPr>
          <p:cNvSpPr>
            <a:spLocks noGrp="1"/>
          </p:cNvSpPr>
          <p:nvPr>
            <p:ph type="ftr" sz="quarter" idx="22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C1CEA5F2-E1A9-41ED-E753-97E4AD4BB55C}"/>
              </a:ext>
            </a:extLst>
          </p:cNvPr>
          <p:cNvSpPr>
            <a:spLocks noGrp="1"/>
          </p:cNvSpPr>
          <p:nvPr>
            <p:ph type="sldNum" sz="quarter" idx="23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4319164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Espace réservé pour une image  21">
            <a:extLst>
              <a:ext uri="{FF2B5EF4-FFF2-40B4-BE49-F238E27FC236}">
                <a16:creationId xmlns:a16="http://schemas.microsoft.com/office/drawing/2014/main" id="{20822D97-7C28-7CB1-E6B0-48144F1E4EE2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>
            <a:off x="6054050" y="514850"/>
            <a:ext cx="6225458" cy="5749976"/>
          </a:xfrm>
          <a:custGeom>
            <a:avLst/>
            <a:gdLst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153124 h 5749976"/>
              <a:gd name="connsiteX7" fmla="*/ 1017154 w 6225458"/>
              <a:gd name="connsiteY7" fmla="*/ 2030660 h 5749976"/>
              <a:gd name="connsiteX8" fmla="*/ 953117 w 6225458"/>
              <a:gd name="connsiteY8" fmla="*/ 1937105 h 5749976"/>
              <a:gd name="connsiteX9" fmla="*/ 57450 w 6225458"/>
              <a:gd name="connsiteY9" fmla="*/ 1589962 h 5749976"/>
              <a:gd name="connsiteX10" fmla="*/ 57450 w 6225458"/>
              <a:gd name="connsiteY10" fmla="*/ 1473232 h 5749976"/>
              <a:gd name="connsiteX11" fmla="*/ 953239 w 6225458"/>
              <a:gd name="connsiteY11" fmla="*/ 1126089 h 5749976"/>
              <a:gd name="connsiteX12" fmla="*/ 1017276 w 6225458"/>
              <a:gd name="connsiteY12" fmla="*/ 1032534 h 5749976"/>
              <a:gd name="connsiteX13" fmla="*/ 1017276 w 6225458"/>
              <a:gd name="connsiteY13" fmla="*/ 875551 h 5749976"/>
              <a:gd name="connsiteX14" fmla="*/ 1019611 w 6225458"/>
              <a:gd name="connsiteY14" fmla="*/ 875551 h 5749976"/>
              <a:gd name="connsiteX15" fmla="*/ 1019611 w 6225458"/>
              <a:gd name="connsiteY15" fmla="*/ 223980 h 5749976"/>
              <a:gd name="connsiteX16" fmla="*/ 1243591 w 6225458"/>
              <a:gd name="connsiteY16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153124 h 5749976"/>
              <a:gd name="connsiteX7" fmla="*/ 1017154 w 6225458"/>
              <a:gd name="connsiteY7" fmla="*/ 2030660 h 5749976"/>
              <a:gd name="connsiteX8" fmla="*/ 953117 w 6225458"/>
              <a:gd name="connsiteY8" fmla="*/ 1937105 h 5749976"/>
              <a:gd name="connsiteX9" fmla="*/ 57450 w 6225458"/>
              <a:gd name="connsiteY9" fmla="*/ 1589962 h 5749976"/>
              <a:gd name="connsiteX10" fmla="*/ 57450 w 6225458"/>
              <a:gd name="connsiteY10" fmla="*/ 1473232 h 5749976"/>
              <a:gd name="connsiteX11" fmla="*/ 953239 w 6225458"/>
              <a:gd name="connsiteY11" fmla="*/ 1126089 h 5749976"/>
              <a:gd name="connsiteX12" fmla="*/ 1017276 w 6225458"/>
              <a:gd name="connsiteY12" fmla="*/ 1032534 h 5749976"/>
              <a:gd name="connsiteX13" fmla="*/ 1017276 w 6225458"/>
              <a:gd name="connsiteY13" fmla="*/ 875551 h 5749976"/>
              <a:gd name="connsiteX14" fmla="*/ 1019611 w 6225458"/>
              <a:gd name="connsiteY14" fmla="*/ 223980 h 5749976"/>
              <a:gd name="connsiteX15" fmla="*/ 1243591 w 6225458"/>
              <a:gd name="connsiteY15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030660 h 5749976"/>
              <a:gd name="connsiteX7" fmla="*/ 953117 w 6225458"/>
              <a:gd name="connsiteY7" fmla="*/ 1937105 h 5749976"/>
              <a:gd name="connsiteX8" fmla="*/ 57450 w 6225458"/>
              <a:gd name="connsiteY8" fmla="*/ 1589962 h 5749976"/>
              <a:gd name="connsiteX9" fmla="*/ 57450 w 6225458"/>
              <a:gd name="connsiteY9" fmla="*/ 1473232 h 5749976"/>
              <a:gd name="connsiteX10" fmla="*/ 953239 w 6225458"/>
              <a:gd name="connsiteY10" fmla="*/ 1126089 h 5749976"/>
              <a:gd name="connsiteX11" fmla="*/ 1017276 w 6225458"/>
              <a:gd name="connsiteY11" fmla="*/ 1032534 h 5749976"/>
              <a:gd name="connsiteX12" fmla="*/ 1017276 w 6225458"/>
              <a:gd name="connsiteY12" fmla="*/ 875551 h 5749976"/>
              <a:gd name="connsiteX13" fmla="*/ 1019611 w 6225458"/>
              <a:gd name="connsiteY13" fmla="*/ 223980 h 5749976"/>
              <a:gd name="connsiteX14" fmla="*/ 1243591 w 6225458"/>
              <a:gd name="connsiteY14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9611 w 6225458"/>
              <a:gd name="connsiteY5" fmla="*/ 2153124 h 5749976"/>
              <a:gd name="connsiteX6" fmla="*/ 1017154 w 6225458"/>
              <a:gd name="connsiteY6" fmla="*/ 2030660 h 5749976"/>
              <a:gd name="connsiteX7" fmla="*/ 953117 w 6225458"/>
              <a:gd name="connsiteY7" fmla="*/ 1937105 h 5749976"/>
              <a:gd name="connsiteX8" fmla="*/ 57450 w 6225458"/>
              <a:gd name="connsiteY8" fmla="*/ 1589962 h 5749976"/>
              <a:gd name="connsiteX9" fmla="*/ 57450 w 6225458"/>
              <a:gd name="connsiteY9" fmla="*/ 1473232 h 5749976"/>
              <a:gd name="connsiteX10" fmla="*/ 953239 w 6225458"/>
              <a:gd name="connsiteY10" fmla="*/ 1126089 h 5749976"/>
              <a:gd name="connsiteX11" fmla="*/ 1017276 w 6225458"/>
              <a:gd name="connsiteY11" fmla="*/ 1032534 h 5749976"/>
              <a:gd name="connsiteX12" fmla="*/ 1019611 w 6225458"/>
              <a:gd name="connsiteY12" fmla="*/ 223980 h 5749976"/>
              <a:gd name="connsiteX13" fmla="*/ 1243591 w 6225458"/>
              <a:gd name="connsiteY13" fmla="*/ 0 h 5749976"/>
              <a:gd name="connsiteX0" fmla="*/ 1243591 w 6225458"/>
              <a:gd name="connsiteY0" fmla="*/ 0 h 5749976"/>
              <a:gd name="connsiteX1" fmla="*/ 6225458 w 6225458"/>
              <a:gd name="connsiteY1" fmla="*/ 0 h 5749976"/>
              <a:gd name="connsiteX2" fmla="*/ 6225458 w 6225458"/>
              <a:gd name="connsiteY2" fmla="*/ 5749976 h 5749976"/>
              <a:gd name="connsiteX3" fmla="*/ 1243591 w 6225458"/>
              <a:gd name="connsiteY3" fmla="*/ 5749976 h 5749976"/>
              <a:gd name="connsiteX4" fmla="*/ 1019611 w 6225458"/>
              <a:gd name="connsiteY4" fmla="*/ 5525996 h 5749976"/>
              <a:gd name="connsiteX5" fmla="*/ 1017154 w 6225458"/>
              <a:gd name="connsiteY5" fmla="*/ 2030660 h 5749976"/>
              <a:gd name="connsiteX6" fmla="*/ 953117 w 6225458"/>
              <a:gd name="connsiteY6" fmla="*/ 1937105 h 5749976"/>
              <a:gd name="connsiteX7" fmla="*/ 57450 w 6225458"/>
              <a:gd name="connsiteY7" fmla="*/ 1589962 h 5749976"/>
              <a:gd name="connsiteX8" fmla="*/ 57450 w 6225458"/>
              <a:gd name="connsiteY8" fmla="*/ 1473232 h 5749976"/>
              <a:gd name="connsiteX9" fmla="*/ 953239 w 6225458"/>
              <a:gd name="connsiteY9" fmla="*/ 1126089 h 5749976"/>
              <a:gd name="connsiteX10" fmla="*/ 1017276 w 6225458"/>
              <a:gd name="connsiteY10" fmla="*/ 1032534 h 5749976"/>
              <a:gd name="connsiteX11" fmla="*/ 1019611 w 6225458"/>
              <a:gd name="connsiteY11" fmla="*/ 223980 h 5749976"/>
              <a:gd name="connsiteX12" fmla="*/ 1243591 w 6225458"/>
              <a:gd name="connsiteY12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225458" h="5749976">
                <a:moveTo>
                  <a:pt x="1243591" y="0"/>
                </a:moveTo>
                <a:lnTo>
                  <a:pt x="6225458" y="0"/>
                </a:lnTo>
                <a:lnTo>
                  <a:pt x="6225458" y="5749976"/>
                </a:lnTo>
                <a:lnTo>
                  <a:pt x="1243591" y="5749976"/>
                </a:lnTo>
                <a:cubicBezTo>
                  <a:pt x="1119890" y="5749976"/>
                  <a:pt x="1019611" y="5649697"/>
                  <a:pt x="1019611" y="5525996"/>
                </a:cubicBezTo>
                <a:lnTo>
                  <a:pt x="1017154" y="2030660"/>
                </a:lnTo>
                <a:cubicBezTo>
                  <a:pt x="1017154" y="1989189"/>
                  <a:pt x="991783" y="1952108"/>
                  <a:pt x="953117" y="1937105"/>
                </a:cubicBezTo>
                <a:lnTo>
                  <a:pt x="57450" y="1589962"/>
                </a:lnTo>
                <a:cubicBezTo>
                  <a:pt x="-19151" y="1560810"/>
                  <a:pt x="-19151" y="1502384"/>
                  <a:pt x="57450" y="1473232"/>
                </a:cubicBezTo>
                <a:lnTo>
                  <a:pt x="953239" y="1126089"/>
                </a:lnTo>
                <a:cubicBezTo>
                  <a:pt x="991783" y="1111086"/>
                  <a:pt x="1017276" y="1074005"/>
                  <a:pt x="1017276" y="1032534"/>
                </a:cubicBezTo>
                <a:cubicBezTo>
                  <a:pt x="1018054" y="763016"/>
                  <a:pt x="1018833" y="493498"/>
                  <a:pt x="1019611" y="223980"/>
                </a:cubicBezTo>
                <a:cubicBezTo>
                  <a:pt x="1019611" y="100279"/>
                  <a:pt x="1119890" y="0"/>
                  <a:pt x="1243591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ctr"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24" name="Espace réservé du texte 13">
            <a:extLst>
              <a:ext uri="{FF2B5EF4-FFF2-40B4-BE49-F238E27FC236}">
                <a16:creationId xmlns:a16="http://schemas.microsoft.com/office/drawing/2014/main" id="{B4CF320E-324B-E2B4-0EE7-829B982CA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0" y="1347574"/>
            <a:ext cx="5204367" cy="587375"/>
          </a:xfrm>
          <a:prstGeom prst="roundRect">
            <a:avLst>
              <a:gd name="adj" fmla="val 11391"/>
            </a:avLst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5" name="Espace réservé du titre 1">
            <a:extLst>
              <a:ext uri="{FF2B5EF4-FFF2-40B4-BE49-F238E27FC236}">
                <a16:creationId xmlns:a16="http://schemas.microsoft.com/office/drawing/2014/main" id="{17C37654-6CB9-B4E3-8150-3E3BE7540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0" y="708686"/>
            <a:ext cx="5204367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1487CBAE-6C0D-2800-19EE-D77EF05205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0" y="2170575"/>
            <a:ext cx="5204367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5" name="Groupe 4">
            <a:extLst>
              <a:ext uri="{FF2B5EF4-FFF2-40B4-BE49-F238E27FC236}">
                <a16:creationId xmlns:a16="http://schemas.microsoft.com/office/drawing/2014/main" id="{E87BC137-9018-7154-303B-6F80EE9C2392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737014C2-E174-68AC-ED9C-69EECFE35AA3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D3B513D8-7C77-6738-82BE-3007AC20C66B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F591637-79D9-7876-7F13-E95BAA2A5996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AE864934-1E31-A987-0B13-E787DDFCB047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055AB8EE-B67A-87A6-BE59-AAF48C53F89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A38D9A28-8554-BA34-6E14-6A3AE20F2AD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6949941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-sk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27A0A2A1-5A64-E93F-A3D5-1A469CBB0DB1}"/>
              </a:ext>
            </a:extLst>
          </p:cNvPr>
          <p:cNvSpPr/>
          <p:nvPr/>
        </p:nvSpPr>
        <p:spPr>
          <a:xfrm>
            <a:off x="6058194" y="514849"/>
            <a:ext cx="6133808" cy="5749976"/>
          </a:xfrm>
          <a:custGeom>
            <a:avLst/>
            <a:gdLst>
              <a:gd name="connsiteX0" fmla="*/ 1264991 w 6133808"/>
              <a:gd name="connsiteY0" fmla="*/ 0 h 5749976"/>
              <a:gd name="connsiteX1" fmla="*/ 6133808 w 6133808"/>
              <a:gd name="connsiteY1" fmla="*/ 0 h 5749976"/>
              <a:gd name="connsiteX2" fmla="*/ 6133808 w 6133808"/>
              <a:gd name="connsiteY2" fmla="*/ 5749976 h 5749976"/>
              <a:gd name="connsiteX3" fmla="*/ 1264991 w 6133808"/>
              <a:gd name="connsiteY3" fmla="*/ 5749976 h 5749976"/>
              <a:gd name="connsiteX4" fmla="*/ 1015472 w 6133808"/>
              <a:gd name="connsiteY4" fmla="*/ 5500457 h 5749976"/>
              <a:gd name="connsiteX5" fmla="*/ 1015472 w 6133808"/>
              <a:gd name="connsiteY5" fmla="*/ 2149959 h 5749976"/>
              <a:gd name="connsiteX6" fmla="*/ 1014975 w 6133808"/>
              <a:gd name="connsiteY6" fmla="*/ 2149959 h 5749976"/>
              <a:gd name="connsiteX7" fmla="*/ 1014975 w 6133808"/>
              <a:gd name="connsiteY7" fmla="*/ 2027758 h 5749976"/>
              <a:gd name="connsiteX8" fmla="*/ 951075 w 6133808"/>
              <a:gd name="connsiteY8" fmla="*/ 1934404 h 5749976"/>
              <a:gd name="connsiteX9" fmla="*/ 57327 w 6133808"/>
              <a:gd name="connsiteY9" fmla="*/ 1588005 h 5749976"/>
              <a:gd name="connsiteX10" fmla="*/ 57327 w 6133808"/>
              <a:gd name="connsiteY10" fmla="*/ 1471525 h 5749976"/>
              <a:gd name="connsiteX11" fmla="*/ 951196 w 6133808"/>
              <a:gd name="connsiteY11" fmla="*/ 1125126 h 5749976"/>
              <a:gd name="connsiteX12" fmla="*/ 1015096 w 6133808"/>
              <a:gd name="connsiteY12" fmla="*/ 1031771 h 5749976"/>
              <a:gd name="connsiteX13" fmla="*/ 1015096 w 6133808"/>
              <a:gd name="connsiteY13" fmla="*/ 875125 h 5749976"/>
              <a:gd name="connsiteX14" fmla="*/ 1015472 w 6133808"/>
              <a:gd name="connsiteY14" fmla="*/ 875125 h 5749976"/>
              <a:gd name="connsiteX15" fmla="*/ 1015472 w 6133808"/>
              <a:gd name="connsiteY15" fmla="*/ 249519 h 5749976"/>
              <a:gd name="connsiteX16" fmla="*/ 1264991 w 6133808"/>
              <a:gd name="connsiteY16" fmla="*/ 0 h 5749976"/>
              <a:gd name="connsiteX0" fmla="*/ 1264991 w 6133808"/>
              <a:gd name="connsiteY0" fmla="*/ 0 h 5749976"/>
              <a:gd name="connsiteX1" fmla="*/ 6133808 w 6133808"/>
              <a:gd name="connsiteY1" fmla="*/ 0 h 5749976"/>
              <a:gd name="connsiteX2" fmla="*/ 6133808 w 6133808"/>
              <a:gd name="connsiteY2" fmla="*/ 5749976 h 5749976"/>
              <a:gd name="connsiteX3" fmla="*/ 1264991 w 6133808"/>
              <a:gd name="connsiteY3" fmla="*/ 5749976 h 5749976"/>
              <a:gd name="connsiteX4" fmla="*/ 1015472 w 6133808"/>
              <a:gd name="connsiteY4" fmla="*/ 5500457 h 5749976"/>
              <a:gd name="connsiteX5" fmla="*/ 1015472 w 6133808"/>
              <a:gd name="connsiteY5" fmla="*/ 2149959 h 5749976"/>
              <a:gd name="connsiteX6" fmla="*/ 1014975 w 6133808"/>
              <a:gd name="connsiteY6" fmla="*/ 2149959 h 5749976"/>
              <a:gd name="connsiteX7" fmla="*/ 1014975 w 6133808"/>
              <a:gd name="connsiteY7" fmla="*/ 2027758 h 5749976"/>
              <a:gd name="connsiteX8" fmla="*/ 951075 w 6133808"/>
              <a:gd name="connsiteY8" fmla="*/ 1934404 h 5749976"/>
              <a:gd name="connsiteX9" fmla="*/ 57327 w 6133808"/>
              <a:gd name="connsiteY9" fmla="*/ 1588005 h 5749976"/>
              <a:gd name="connsiteX10" fmla="*/ 57327 w 6133808"/>
              <a:gd name="connsiteY10" fmla="*/ 1471525 h 5749976"/>
              <a:gd name="connsiteX11" fmla="*/ 951196 w 6133808"/>
              <a:gd name="connsiteY11" fmla="*/ 1125126 h 5749976"/>
              <a:gd name="connsiteX12" fmla="*/ 1015096 w 6133808"/>
              <a:gd name="connsiteY12" fmla="*/ 1031771 h 5749976"/>
              <a:gd name="connsiteX13" fmla="*/ 1015096 w 6133808"/>
              <a:gd name="connsiteY13" fmla="*/ 875125 h 5749976"/>
              <a:gd name="connsiteX14" fmla="*/ 1015472 w 6133808"/>
              <a:gd name="connsiteY14" fmla="*/ 249519 h 5749976"/>
              <a:gd name="connsiteX15" fmla="*/ 1264991 w 6133808"/>
              <a:gd name="connsiteY15" fmla="*/ 0 h 5749976"/>
              <a:gd name="connsiteX0" fmla="*/ 1264991 w 6133808"/>
              <a:gd name="connsiteY0" fmla="*/ 0 h 5749976"/>
              <a:gd name="connsiteX1" fmla="*/ 6133808 w 6133808"/>
              <a:gd name="connsiteY1" fmla="*/ 0 h 5749976"/>
              <a:gd name="connsiteX2" fmla="*/ 6133808 w 6133808"/>
              <a:gd name="connsiteY2" fmla="*/ 5749976 h 5749976"/>
              <a:gd name="connsiteX3" fmla="*/ 1264991 w 6133808"/>
              <a:gd name="connsiteY3" fmla="*/ 5749976 h 5749976"/>
              <a:gd name="connsiteX4" fmla="*/ 1015472 w 6133808"/>
              <a:gd name="connsiteY4" fmla="*/ 5500457 h 5749976"/>
              <a:gd name="connsiteX5" fmla="*/ 1015472 w 6133808"/>
              <a:gd name="connsiteY5" fmla="*/ 2149959 h 5749976"/>
              <a:gd name="connsiteX6" fmla="*/ 1014975 w 6133808"/>
              <a:gd name="connsiteY6" fmla="*/ 2149959 h 5749976"/>
              <a:gd name="connsiteX7" fmla="*/ 1014975 w 6133808"/>
              <a:gd name="connsiteY7" fmla="*/ 2027758 h 5749976"/>
              <a:gd name="connsiteX8" fmla="*/ 951075 w 6133808"/>
              <a:gd name="connsiteY8" fmla="*/ 1934404 h 5749976"/>
              <a:gd name="connsiteX9" fmla="*/ 57327 w 6133808"/>
              <a:gd name="connsiteY9" fmla="*/ 1588005 h 5749976"/>
              <a:gd name="connsiteX10" fmla="*/ 57327 w 6133808"/>
              <a:gd name="connsiteY10" fmla="*/ 1471525 h 5749976"/>
              <a:gd name="connsiteX11" fmla="*/ 951196 w 6133808"/>
              <a:gd name="connsiteY11" fmla="*/ 1125126 h 5749976"/>
              <a:gd name="connsiteX12" fmla="*/ 1015096 w 6133808"/>
              <a:gd name="connsiteY12" fmla="*/ 1031771 h 5749976"/>
              <a:gd name="connsiteX13" fmla="*/ 1015472 w 6133808"/>
              <a:gd name="connsiteY13" fmla="*/ 249519 h 5749976"/>
              <a:gd name="connsiteX14" fmla="*/ 1264991 w 6133808"/>
              <a:gd name="connsiteY14" fmla="*/ 0 h 5749976"/>
              <a:gd name="connsiteX0" fmla="*/ 1264991 w 6133808"/>
              <a:gd name="connsiteY0" fmla="*/ 0 h 5749976"/>
              <a:gd name="connsiteX1" fmla="*/ 6133808 w 6133808"/>
              <a:gd name="connsiteY1" fmla="*/ 0 h 5749976"/>
              <a:gd name="connsiteX2" fmla="*/ 6133808 w 6133808"/>
              <a:gd name="connsiteY2" fmla="*/ 5749976 h 5749976"/>
              <a:gd name="connsiteX3" fmla="*/ 1264991 w 6133808"/>
              <a:gd name="connsiteY3" fmla="*/ 5749976 h 5749976"/>
              <a:gd name="connsiteX4" fmla="*/ 1015472 w 6133808"/>
              <a:gd name="connsiteY4" fmla="*/ 5500457 h 5749976"/>
              <a:gd name="connsiteX5" fmla="*/ 1015472 w 6133808"/>
              <a:gd name="connsiteY5" fmla="*/ 2149959 h 5749976"/>
              <a:gd name="connsiteX6" fmla="*/ 1014975 w 6133808"/>
              <a:gd name="connsiteY6" fmla="*/ 2027758 h 5749976"/>
              <a:gd name="connsiteX7" fmla="*/ 951075 w 6133808"/>
              <a:gd name="connsiteY7" fmla="*/ 1934404 h 5749976"/>
              <a:gd name="connsiteX8" fmla="*/ 57327 w 6133808"/>
              <a:gd name="connsiteY8" fmla="*/ 1588005 h 5749976"/>
              <a:gd name="connsiteX9" fmla="*/ 57327 w 6133808"/>
              <a:gd name="connsiteY9" fmla="*/ 1471525 h 5749976"/>
              <a:gd name="connsiteX10" fmla="*/ 951196 w 6133808"/>
              <a:gd name="connsiteY10" fmla="*/ 1125126 h 5749976"/>
              <a:gd name="connsiteX11" fmla="*/ 1015096 w 6133808"/>
              <a:gd name="connsiteY11" fmla="*/ 1031771 h 5749976"/>
              <a:gd name="connsiteX12" fmla="*/ 1015472 w 6133808"/>
              <a:gd name="connsiteY12" fmla="*/ 249519 h 5749976"/>
              <a:gd name="connsiteX13" fmla="*/ 1264991 w 6133808"/>
              <a:gd name="connsiteY13" fmla="*/ 0 h 5749976"/>
              <a:gd name="connsiteX0" fmla="*/ 1264991 w 6133808"/>
              <a:gd name="connsiteY0" fmla="*/ 0 h 5749976"/>
              <a:gd name="connsiteX1" fmla="*/ 6133808 w 6133808"/>
              <a:gd name="connsiteY1" fmla="*/ 0 h 5749976"/>
              <a:gd name="connsiteX2" fmla="*/ 6133808 w 6133808"/>
              <a:gd name="connsiteY2" fmla="*/ 5749976 h 5749976"/>
              <a:gd name="connsiteX3" fmla="*/ 1264991 w 6133808"/>
              <a:gd name="connsiteY3" fmla="*/ 5749976 h 5749976"/>
              <a:gd name="connsiteX4" fmla="*/ 1015472 w 6133808"/>
              <a:gd name="connsiteY4" fmla="*/ 5500457 h 5749976"/>
              <a:gd name="connsiteX5" fmla="*/ 1014975 w 6133808"/>
              <a:gd name="connsiteY5" fmla="*/ 2027758 h 5749976"/>
              <a:gd name="connsiteX6" fmla="*/ 951075 w 6133808"/>
              <a:gd name="connsiteY6" fmla="*/ 1934404 h 5749976"/>
              <a:gd name="connsiteX7" fmla="*/ 57327 w 6133808"/>
              <a:gd name="connsiteY7" fmla="*/ 1588005 h 5749976"/>
              <a:gd name="connsiteX8" fmla="*/ 57327 w 6133808"/>
              <a:gd name="connsiteY8" fmla="*/ 1471525 h 5749976"/>
              <a:gd name="connsiteX9" fmla="*/ 951196 w 6133808"/>
              <a:gd name="connsiteY9" fmla="*/ 1125126 h 5749976"/>
              <a:gd name="connsiteX10" fmla="*/ 1015096 w 6133808"/>
              <a:gd name="connsiteY10" fmla="*/ 1031771 h 5749976"/>
              <a:gd name="connsiteX11" fmla="*/ 1015472 w 6133808"/>
              <a:gd name="connsiteY11" fmla="*/ 249519 h 5749976"/>
              <a:gd name="connsiteX12" fmla="*/ 1264991 w 6133808"/>
              <a:gd name="connsiteY12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133808" h="5749976">
                <a:moveTo>
                  <a:pt x="1264991" y="0"/>
                </a:moveTo>
                <a:lnTo>
                  <a:pt x="6133808" y="0"/>
                </a:lnTo>
                <a:lnTo>
                  <a:pt x="6133808" y="5749976"/>
                </a:lnTo>
                <a:lnTo>
                  <a:pt x="1264991" y="5749976"/>
                </a:lnTo>
                <a:cubicBezTo>
                  <a:pt x="1127185" y="5749976"/>
                  <a:pt x="1015472" y="5638263"/>
                  <a:pt x="1015472" y="5500457"/>
                </a:cubicBezTo>
                <a:cubicBezTo>
                  <a:pt x="1015306" y="4342891"/>
                  <a:pt x="1015141" y="3185324"/>
                  <a:pt x="1014975" y="2027758"/>
                </a:cubicBezTo>
                <a:cubicBezTo>
                  <a:pt x="1014975" y="1986376"/>
                  <a:pt x="989658" y="1949375"/>
                  <a:pt x="951075" y="1934404"/>
                </a:cubicBezTo>
                <a:lnTo>
                  <a:pt x="57327" y="1588005"/>
                </a:lnTo>
                <a:cubicBezTo>
                  <a:pt x="-19109" y="1558915"/>
                  <a:pt x="-19109" y="1500614"/>
                  <a:pt x="57327" y="1471525"/>
                </a:cubicBezTo>
                <a:lnTo>
                  <a:pt x="951196" y="1125126"/>
                </a:lnTo>
                <a:cubicBezTo>
                  <a:pt x="989658" y="1110155"/>
                  <a:pt x="1015096" y="1073154"/>
                  <a:pt x="1015096" y="1031771"/>
                </a:cubicBezTo>
                <a:cubicBezTo>
                  <a:pt x="1015221" y="771020"/>
                  <a:pt x="1015347" y="510270"/>
                  <a:pt x="1015472" y="249519"/>
                </a:cubicBezTo>
                <a:cubicBezTo>
                  <a:pt x="1015472" y="111713"/>
                  <a:pt x="1127185" y="0"/>
                  <a:pt x="1264991" y="0"/>
                </a:cubicBezTo>
                <a:close/>
              </a:path>
            </a:pathLst>
          </a:custGeom>
          <a:solidFill>
            <a:schemeClr val="bg2"/>
          </a:solidFill>
          <a:ln w="12114" cap="flat">
            <a:noFill/>
            <a:prstDash val="solid"/>
            <a:miter/>
          </a:ln>
        </p:spPr>
        <p:txBody>
          <a:bodyPr rtlCol="0" anchor="ctr"/>
          <a:lstStyle/>
          <a:p>
            <a:endParaRPr lang="fr-FR"/>
          </a:p>
        </p:txBody>
      </p:sp>
      <p:sp>
        <p:nvSpPr>
          <p:cNvPr id="24" name="Espace réservé du texte 13">
            <a:extLst>
              <a:ext uri="{FF2B5EF4-FFF2-40B4-BE49-F238E27FC236}">
                <a16:creationId xmlns:a16="http://schemas.microsoft.com/office/drawing/2014/main" id="{B4CF320E-324B-E2B4-0EE7-829B982CA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0" y="1347574"/>
            <a:ext cx="5204367" cy="587375"/>
          </a:xfrm>
          <a:prstGeom prst="roundRect">
            <a:avLst>
              <a:gd name="adj" fmla="val 11391"/>
            </a:avLst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5" name="Espace réservé du titre 1">
            <a:extLst>
              <a:ext uri="{FF2B5EF4-FFF2-40B4-BE49-F238E27FC236}">
                <a16:creationId xmlns:a16="http://schemas.microsoft.com/office/drawing/2014/main" id="{17C37654-6CB9-B4E3-8150-3E3BE754065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0" y="708686"/>
            <a:ext cx="5204367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6" name="Espace réservé du texte 12">
            <a:extLst>
              <a:ext uri="{FF2B5EF4-FFF2-40B4-BE49-F238E27FC236}">
                <a16:creationId xmlns:a16="http://schemas.microsoft.com/office/drawing/2014/main" id="{1487CBAE-6C0D-2800-19EE-D77EF052056F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0" y="2170575"/>
            <a:ext cx="5204367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20B2FA03-9F6C-B4A2-B856-490AD0C65820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7427787" y="851647"/>
            <a:ext cx="4426469" cy="5155095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400">
                <a:solidFill>
                  <a:schemeClr val="tx1"/>
                </a:solidFill>
              </a:defRPr>
            </a:lvl2pPr>
            <a:lvl3pPr>
              <a:defRPr sz="1200">
                <a:solidFill>
                  <a:schemeClr val="tx1"/>
                </a:solidFill>
              </a:defRPr>
            </a:lvl3pPr>
            <a:lvl4pPr>
              <a:defRPr sz="1100">
                <a:solidFill>
                  <a:schemeClr val="tx1"/>
                </a:solidFill>
              </a:defRPr>
            </a:lvl4pPr>
            <a:lvl5pPr>
              <a:defRPr sz="1100">
                <a:solidFill>
                  <a:schemeClr val="tx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7" name="Groupe 6">
            <a:extLst>
              <a:ext uri="{FF2B5EF4-FFF2-40B4-BE49-F238E27FC236}">
                <a16:creationId xmlns:a16="http://schemas.microsoft.com/office/drawing/2014/main" id="{73734163-E3FA-375D-3E26-902D442EA6EB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71FF4122-C222-0DCC-4BAB-30EBCDAEB22C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C4A62C10-EE47-CFF0-E9EA-C1531098FE5F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48180365-FB5E-E090-6AF7-9FF71A377386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E225D588-635D-1E67-727E-BE6B429AC037}"/>
              </a:ext>
            </a:extLst>
          </p:cNvPr>
          <p:cNvSpPr>
            <a:spLocks noGrp="1"/>
          </p:cNvSpPr>
          <p:nvPr>
            <p:ph type="dt" sz="half" idx="28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2" name="Espace réservé du pied de page 11">
            <a:extLst>
              <a:ext uri="{FF2B5EF4-FFF2-40B4-BE49-F238E27FC236}">
                <a16:creationId xmlns:a16="http://schemas.microsoft.com/office/drawing/2014/main" id="{34F4D24D-C462-0E8C-B06F-A66BD548F7F8}"/>
              </a:ext>
            </a:extLst>
          </p:cNvPr>
          <p:cNvSpPr>
            <a:spLocks noGrp="1"/>
          </p:cNvSpPr>
          <p:nvPr>
            <p:ph type="ftr" sz="quarter" idx="29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3" name="Espace réservé du numéro de diapositive 12">
            <a:extLst>
              <a:ext uri="{FF2B5EF4-FFF2-40B4-BE49-F238E27FC236}">
                <a16:creationId xmlns:a16="http://schemas.microsoft.com/office/drawing/2014/main" id="{873F7CBB-4F3B-6662-2C60-0EADA9E2B31A}"/>
              </a:ext>
            </a:extLst>
          </p:cNvPr>
          <p:cNvSpPr>
            <a:spLocks noGrp="1"/>
          </p:cNvSpPr>
          <p:nvPr>
            <p:ph type="sldNum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871859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-sticker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DCF10BA-974F-1BB7-7634-A5842649BC36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CE57C1D-87BE-5070-6A46-F0C66F2243C8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B308D63-4874-BE92-A865-B54A9943376F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7913C05-0E3F-4121-2D79-E81F97AABB66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40273259-31F7-27A3-5978-38292D249E31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73422" y="961191"/>
            <a:ext cx="5108980" cy="4084576"/>
          </a:xfrm>
          <a:custGeom>
            <a:avLst/>
            <a:gdLst>
              <a:gd name="connsiteX0" fmla="*/ 4636 w 5386420"/>
              <a:gd name="connsiteY0" fmla="*/ 1418823 h 4306386"/>
              <a:gd name="connsiteX1" fmla="*/ 1644738 w 5386420"/>
              <a:gd name="connsiteY1" fmla="*/ 2054909 h 4306386"/>
              <a:gd name="connsiteX2" fmla="*/ 1644738 w 5386420"/>
              <a:gd name="connsiteY2" fmla="*/ 2254464 h 4306386"/>
              <a:gd name="connsiteX3" fmla="*/ 4636 w 5386420"/>
              <a:gd name="connsiteY3" fmla="*/ 2890549 h 4306386"/>
              <a:gd name="connsiteX4" fmla="*/ 4636 w 5386420"/>
              <a:gd name="connsiteY4" fmla="*/ 706460 h 4306386"/>
              <a:gd name="connsiteX5" fmla="*/ 3461894 w 5386420"/>
              <a:gd name="connsiteY5" fmla="*/ 2039639 h 4306386"/>
              <a:gd name="connsiteX6" fmla="*/ 3565464 w 5386420"/>
              <a:gd name="connsiteY6" fmla="*/ 2153242 h 4306386"/>
              <a:gd name="connsiteX7" fmla="*/ 3565464 w 5386420"/>
              <a:gd name="connsiteY7" fmla="*/ 2159478 h 4306386"/>
              <a:gd name="connsiteX8" fmla="*/ 3469683 w 5386420"/>
              <a:gd name="connsiteY8" fmla="*/ 2269484 h 4306386"/>
              <a:gd name="connsiteX9" fmla="*/ 4636 w 5386420"/>
              <a:gd name="connsiteY9" fmla="*/ 3600021 h 4306386"/>
              <a:gd name="connsiteX10" fmla="*/ 0 w 5386420"/>
              <a:gd name="connsiteY10" fmla="*/ 3221217 h 4306386"/>
              <a:gd name="connsiteX11" fmla="*/ 2447598 w 5386420"/>
              <a:gd name="connsiteY11" fmla="*/ 2287399 h 4306386"/>
              <a:gd name="connsiteX12" fmla="*/ 2533350 w 5386420"/>
              <a:gd name="connsiteY12" fmla="*/ 2156348 h 4306386"/>
              <a:gd name="connsiteX13" fmla="*/ 2438967 w 5386420"/>
              <a:gd name="connsiteY13" fmla="*/ 2030272 h 4306386"/>
              <a:gd name="connsiteX14" fmla="*/ 4636 w 5386420"/>
              <a:gd name="connsiteY14" fmla="*/ 1074392 h 4306386"/>
              <a:gd name="connsiteX15" fmla="*/ 11559 w 5386420"/>
              <a:gd name="connsiteY15" fmla="*/ 0 h 4306386"/>
              <a:gd name="connsiteX16" fmla="*/ 5290097 w 5386420"/>
              <a:gd name="connsiteY16" fmla="*/ 2051685 h 4306386"/>
              <a:gd name="connsiteX17" fmla="*/ 5386413 w 5386420"/>
              <a:gd name="connsiteY17" fmla="*/ 2161161 h 4306386"/>
              <a:gd name="connsiteX18" fmla="*/ 5286635 w 5386420"/>
              <a:gd name="connsiteY18" fmla="*/ 2267174 h 4306386"/>
              <a:gd name="connsiteX19" fmla="*/ 4636 w 5386420"/>
              <a:gd name="connsiteY19" fmla="*/ 4306386 h 4306386"/>
              <a:gd name="connsiteX20" fmla="*/ 4636 w 5386420"/>
              <a:gd name="connsiteY20" fmla="*/ 3932218 h 4306386"/>
              <a:gd name="connsiteX21" fmla="*/ 4263911 w 5386420"/>
              <a:gd name="connsiteY21" fmla="*/ 2293719 h 4306386"/>
              <a:gd name="connsiteX22" fmla="*/ 4351704 w 5386420"/>
              <a:gd name="connsiteY22" fmla="*/ 2161161 h 4306386"/>
              <a:gd name="connsiteX23" fmla="*/ 4267907 w 5386420"/>
              <a:gd name="connsiteY23" fmla="*/ 2031957 h 4306386"/>
              <a:gd name="connsiteX24" fmla="*/ 4636 w 5386420"/>
              <a:gd name="connsiteY24" fmla="*/ 371393 h 4306386"/>
              <a:gd name="connsiteX25" fmla="*/ 11559 w 5386420"/>
              <a:gd name="connsiteY25" fmla="*/ 0 h 43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86420" h="4306386">
                <a:moveTo>
                  <a:pt x="4636" y="1418823"/>
                </a:moveTo>
                <a:lnTo>
                  <a:pt x="1644738" y="2054909"/>
                </a:lnTo>
                <a:cubicBezTo>
                  <a:pt x="1775697" y="2104797"/>
                  <a:pt x="1775697" y="2204575"/>
                  <a:pt x="1644738" y="2254464"/>
                </a:cubicBezTo>
                <a:lnTo>
                  <a:pt x="4636" y="2890549"/>
                </a:lnTo>
                <a:close/>
                <a:moveTo>
                  <a:pt x="4636" y="706460"/>
                </a:moveTo>
                <a:lnTo>
                  <a:pt x="3461894" y="2039639"/>
                </a:lnTo>
                <a:cubicBezTo>
                  <a:pt x="3524255" y="2064583"/>
                  <a:pt x="3565464" y="2109588"/>
                  <a:pt x="3565464" y="2153242"/>
                </a:cubicBezTo>
                <a:lnTo>
                  <a:pt x="3565464" y="2159478"/>
                </a:lnTo>
                <a:cubicBezTo>
                  <a:pt x="3565464" y="2203130"/>
                  <a:pt x="3532043" y="2244540"/>
                  <a:pt x="3469683" y="2269484"/>
                </a:cubicBezTo>
                <a:lnTo>
                  <a:pt x="4636" y="3600021"/>
                </a:lnTo>
                <a:cubicBezTo>
                  <a:pt x="3090" y="3473753"/>
                  <a:pt x="1546" y="3347486"/>
                  <a:pt x="0" y="3221217"/>
                </a:cubicBezTo>
                <a:lnTo>
                  <a:pt x="2447598" y="2287399"/>
                </a:lnTo>
                <a:cubicBezTo>
                  <a:pt x="2509959" y="2262453"/>
                  <a:pt x="2534789" y="2199202"/>
                  <a:pt x="2533350" y="2156348"/>
                </a:cubicBezTo>
                <a:cubicBezTo>
                  <a:pt x="2531911" y="2113494"/>
                  <a:pt x="2505221" y="2056755"/>
                  <a:pt x="2438967" y="2030272"/>
                </a:cubicBezTo>
                <a:lnTo>
                  <a:pt x="4636" y="1074392"/>
                </a:lnTo>
                <a:close/>
                <a:moveTo>
                  <a:pt x="11559" y="0"/>
                </a:moveTo>
                <a:lnTo>
                  <a:pt x="5290097" y="2051685"/>
                </a:lnTo>
                <a:cubicBezTo>
                  <a:pt x="5352459" y="2076629"/>
                  <a:pt x="5386990" y="2125246"/>
                  <a:pt x="5386413" y="2161161"/>
                </a:cubicBezTo>
                <a:cubicBezTo>
                  <a:pt x="5385837" y="2197075"/>
                  <a:pt x="5348997" y="2242229"/>
                  <a:pt x="5286635" y="2267174"/>
                </a:cubicBezTo>
                <a:lnTo>
                  <a:pt x="4636" y="4306386"/>
                </a:lnTo>
                <a:lnTo>
                  <a:pt x="4636" y="3932218"/>
                </a:lnTo>
                <a:lnTo>
                  <a:pt x="4263911" y="2293719"/>
                </a:lnTo>
                <a:cubicBezTo>
                  <a:pt x="4326272" y="2268774"/>
                  <a:pt x="4351039" y="2204788"/>
                  <a:pt x="4351704" y="2161161"/>
                </a:cubicBezTo>
                <a:cubicBezTo>
                  <a:pt x="4352369" y="2117533"/>
                  <a:pt x="4330267" y="2056901"/>
                  <a:pt x="4267907" y="2031957"/>
                </a:cubicBezTo>
                <a:lnTo>
                  <a:pt x="4636" y="371393"/>
                </a:lnTo>
                <a:cubicBezTo>
                  <a:pt x="6944" y="247596"/>
                  <a:pt x="9251" y="123798"/>
                  <a:pt x="115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marL="0" indent="0" algn="l">
              <a:buNone/>
              <a:defRPr sz="12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0C85E6B6-85E0-23EC-D115-D84A1B46D0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5454949" cy="587375"/>
          </a:xfrm>
          <a:prstGeom prst="roundRect">
            <a:avLst>
              <a:gd name="adj" fmla="val 11391"/>
            </a:avLst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CE91F057-A9F7-6F95-0483-D92C3A734AEE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5454949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C02B803D-586E-6013-E47C-4041967ED7E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1" y="2170575"/>
            <a:ext cx="5454949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450B788D-9A40-60F9-4BF0-1E005CFFE3BE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8051D660-6147-3CD4-6565-9A927AA4E3C4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3040E701-B1C3-594C-C223-F03F0D18CB33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7476770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1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Espace réservé pour une image  90">
            <a:extLst>
              <a:ext uri="{FF2B5EF4-FFF2-40B4-BE49-F238E27FC236}">
                <a16:creationId xmlns:a16="http://schemas.microsoft.com/office/drawing/2014/main" id="{286A4BF7-901B-7023-83A5-FD58B5EC0F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40391 w 12192000"/>
              <a:gd name="connsiteY0" fmla="*/ 1844557 h 6858000"/>
              <a:gd name="connsiteX1" fmla="*/ 6982251 w 12192000"/>
              <a:gd name="connsiteY1" fmla="*/ 2096594 h 6858000"/>
              <a:gd name="connsiteX2" fmla="*/ 7039704 w 12192000"/>
              <a:gd name="connsiteY2" fmla="*/ 2173339 h 6858000"/>
              <a:gd name="connsiteX3" fmla="*/ 6987505 w 12192000"/>
              <a:gd name="connsiteY3" fmla="*/ 2253112 h 6858000"/>
              <a:gd name="connsiteX4" fmla="*/ 6340391 w 12192000"/>
              <a:gd name="connsiteY4" fmla="*/ 2500002 h 6858000"/>
              <a:gd name="connsiteX5" fmla="*/ 6340391 w 12192000"/>
              <a:gd name="connsiteY5" fmla="*/ 2294496 h 6858000"/>
              <a:gd name="connsiteX6" fmla="*/ 6498789 w 12192000"/>
              <a:gd name="connsiteY6" fmla="*/ 2233064 h 6858000"/>
              <a:gd name="connsiteX7" fmla="*/ 6498789 w 12192000"/>
              <a:gd name="connsiteY7" fmla="*/ 2111591 h 6858000"/>
              <a:gd name="connsiteX8" fmla="*/ 6340391 w 12192000"/>
              <a:gd name="connsiteY8" fmla="*/ 2050159 h 6858000"/>
              <a:gd name="connsiteX9" fmla="*/ 6340391 w 12192000"/>
              <a:gd name="connsiteY9" fmla="*/ 1413973 h 6858000"/>
              <a:gd name="connsiteX10" fmla="*/ 8095561 w 12192000"/>
              <a:gd name="connsiteY10" fmla="*/ 2097620 h 6858000"/>
              <a:gd name="connsiteX11" fmla="*/ 8146570 w 12192000"/>
              <a:gd name="connsiteY11" fmla="*/ 2176269 h 6858000"/>
              <a:gd name="connsiteX12" fmla="*/ 8093129 w 12192000"/>
              <a:gd name="connsiteY12" fmla="*/ 2256960 h 6858000"/>
              <a:gd name="connsiteX13" fmla="*/ 6340391 w 12192000"/>
              <a:gd name="connsiteY13" fmla="*/ 2931220 h 6858000"/>
              <a:gd name="connsiteX14" fmla="*/ 6340391 w 12192000"/>
              <a:gd name="connsiteY14" fmla="*/ 2729594 h 6858000"/>
              <a:gd name="connsiteX15" fmla="*/ 7609667 w 12192000"/>
              <a:gd name="connsiteY15" fmla="*/ 2242207 h 6858000"/>
              <a:gd name="connsiteX16" fmla="*/ 7667971 w 12192000"/>
              <a:gd name="connsiteY16" fmla="*/ 2175244 h 6858000"/>
              <a:gd name="connsiteX17" fmla="*/ 7667971 w 12192000"/>
              <a:gd name="connsiteY17" fmla="*/ 2171448 h 6858000"/>
              <a:gd name="connsiteX18" fmla="*/ 7604926 w 12192000"/>
              <a:gd name="connsiteY18" fmla="*/ 2102296 h 6858000"/>
              <a:gd name="connsiteX19" fmla="*/ 6340391 w 12192000"/>
              <a:gd name="connsiteY19" fmla="*/ 1614669 h 6858000"/>
              <a:gd name="connsiteX20" fmla="*/ 1 w 12192000"/>
              <a:gd name="connsiteY20" fmla="*/ 563512 h 6858000"/>
              <a:gd name="connsiteX21" fmla="*/ 1 w 12192000"/>
              <a:gd name="connsiteY21" fmla="*/ 6293726 h 6858000"/>
              <a:gd name="connsiteX22" fmla="*/ 6030157 w 12192000"/>
              <a:gd name="connsiteY22" fmla="*/ 6293726 h 6858000"/>
              <a:gd name="connsiteX23" fmla="*/ 6340391 w 12192000"/>
              <a:gd name="connsiteY23" fmla="*/ 5983493 h 6858000"/>
              <a:gd name="connsiteX24" fmla="*/ 6340391 w 12192000"/>
              <a:gd name="connsiteY24" fmla="*/ 3157825 h 6858000"/>
              <a:gd name="connsiteX25" fmla="*/ 8715680 w 12192000"/>
              <a:gd name="connsiteY25" fmla="*/ 2240801 h 6858000"/>
              <a:gd name="connsiteX26" fmla="*/ 8776417 w 12192000"/>
              <a:gd name="connsiteY26" fmla="*/ 2176269 h 6858000"/>
              <a:gd name="connsiteX27" fmla="*/ 8717787 w 12192000"/>
              <a:gd name="connsiteY27" fmla="*/ 2109629 h 6858000"/>
              <a:gd name="connsiteX28" fmla="*/ 6340391 w 12192000"/>
              <a:gd name="connsiteY28" fmla="*/ 1185573 h 6858000"/>
              <a:gd name="connsiteX29" fmla="*/ 6340391 w 12192000"/>
              <a:gd name="connsiteY29" fmla="*/ 873746 h 6858000"/>
              <a:gd name="connsiteX30" fmla="*/ 6030157 w 12192000"/>
              <a:gd name="connsiteY30" fmla="*/ 563512 h 6858000"/>
              <a:gd name="connsiteX31" fmla="*/ 0 w 12192000"/>
              <a:gd name="connsiteY31" fmla="*/ 0 h 6858000"/>
              <a:gd name="connsiteX32" fmla="*/ 12192000 w 12192000"/>
              <a:gd name="connsiteY32" fmla="*/ 0 h 6858000"/>
              <a:gd name="connsiteX33" fmla="*/ 12192000 w 12192000"/>
              <a:gd name="connsiteY33" fmla="*/ 6858000 h 6858000"/>
              <a:gd name="connsiteX34" fmla="*/ 0 w 12192000"/>
              <a:gd name="connsiteY3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92000" h="6858000">
                <a:moveTo>
                  <a:pt x="6340391" y="1844557"/>
                </a:moveTo>
                <a:lnTo>
                  <a:pt x="6982251" y="2096594"/>
                </a:lnTo>
                <a:cubicBezTo>
                  <a:pt x="7022581" y="2112715"/>
                  <a:pt x="7038828" y="2147253"/>
                  <a:pt x="7039704" y="2173339"/>
                </a:cubicBezTo>
                <a:cubicBezTo>
                  <a:pt x="7040580" y="2199425"/>
                  <a:pt x="7025465" y="2237927"/>
                  <a:pt x="6987505" y="2253112"/>
                </a:cubicBezTo>
                <a:lnTo>
                  <a:pt x="6340391" y="2500002"/>
                </a:lnTo>
                <a:lnTo>
                  <a:pt x="6340391" y="2294496"/>
                </a:lnTo>
                <a:lnTo>
                  <a:pt x="6498789" y="2233064"/>
                </a:lnTo>
                <a:cubicBezTo>
                  <a:pt x="6578506" y="2202696"/>
                  <a:pt x="6578506" y="2141959"/>
                  <a:pt x="6498789" y="2111591"/>
                </a:cubicBezTo>
                <a:lnTo>
                  <a:pt x="6340391" y="2050159"/>
                </a:lnTo>
                <a:close/>
                <a:moveTo>
                  <a:pt x="6340391" y="1413973"/>
                </a:moveTo>
                <a:lnTo>
                  <a:pt x="8095561" y="2097620"/>
                </a:lnTo>
                <a:cubicBezTo>
                  <a:pt x="8133521" y="2112804"/>
                  <a:pt x="8146975" y="2149712"/>
                  <a:pt x="8146570" y="2176269"/>
                </a:cubicBezTo>
                <a:cubicBezTo>
                  <a:pt x="8146165" y="2202826"/>
                  <a:pt x="8131089" y="2241775"/>
                  <a:pt x="8093129" y="2256960"/>
                </a:cubicBezTo>
                <a:lnTo>
                  <a:pt x="6340391" y="2931220"/>
                </a:lnTo>
                <a:lnTo>
                  <a:pt x="6340391" y="2729594"/>
                </a:lnTo>
                <a:lnTo>
                  <a:pt x="7609667" y="2242207"/>
                </a:lnTo>
                <a:cubicBezTo>
                  <a:pt x="7647627" y="2227023"/>
                  <a:pt x="7667971" y="2201816"/>
                  <a:pt x="7667971" y="2175244"/>
                </a:cubicBezTo>
                <a:lnTo>
                  <a:pt x="7667971" y="2171448"/>
                </a:lnTo>
                <a:cubicBezTo>
                  <a:pt x="7667971" y="2144875"/>
                  <a:pt x="7642886" y="2117480"/>
                  <a:pt x="7604926" y="2102296"/>
                </a:cubicBezTo>
                <a:lnTo>
                  <a:pt x="6340391" y="1614669"/>
                </a:lnTo>
                <a:close/>
                <a:moveTo>
                  <a:pt x="1" y="563512"/>
                </a:moveTo>
                <a:lnTo>
                  <a:pt x="1" y="6293726"/>
                </a:lnTo>
                <a:lnTo>
                  <a:pt x="6030157" y="6293726"/>
                </a:lnTo>
                <a:cubicBezTo>
                  <a:pt x="6201495" y="6293726"/>
                  <a:pt x="6340391" y="6154830"/>
                  <a:pt x="6340391" y="5983493"/>
                </a:cubicBezTo>
                <a:lnTo>
                  <a:pt x="6340391" y="3157825"/>
                </a:lnTo>
                <a:lnTo>
                  <a:pt x="8715680" y="2240801"/>
                </a:lnTo>
                <a:cubicBezTo>
                  <a:pt x="8753641" y="2225617"/>
                  <a:pt x="8776066" y="2198131"/>
                  <a:pt x="8776417" y="2176269"/>
                </a:cubicBezTo>
                <a:cubicBezTo>
                  <a:pt x="8776768" y="2154407"/>
                  <a:pt x="8755748" y="2124813"/>
                  <a:pt x="8717787" y="2109629"/>
                </a:cubicBezTo>
                <a:lnTo>
                  <a:pt x="6340391" y="1185573"/>
                </a:lnTo>
                <a:lnTo>
                  <a:pt x="6340391" y="873746"/>
                </a:lnTo>
                <a:cubicBezTo>
                  <a:pt x="6340391" y="702408"/>
                  <a:pt x="6201495" y="563512"/>
                  <a:pt x="6030157" y="56351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87B78C1A-7BD1-A1F6-4C9E-777091EF93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" y="2305726"/>
            <a:ext cx="4508154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</a:lstStyle>
          <a:p>
            <a:r>
              <a:rPr lang="fr-FR" dirty="0" err="1"/>
              <a:t>Subtitle</a:t>
            </a:r>
            <a:r>
              <a:rPr lang="fr-FR" dirty="0"/>
              <a:t>/date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6DD5A1C3-397F-2EEF-E7A6-8CD662F2AD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726" y="2890031"/>
            <a:ext cx="4508154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 err="1">
                <a:latin typeface="Arial"/>
                <a:cs typeface="Arial"/>
              </a:rPr>
              <a:t>Text</a:t>
            </a:r>
            <a:endParaRPr lang="fr-FR" dirty="0"/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56356489-5B27-047F-4761-B83F71BD4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" y="1204710"/>
            <a:ext cx="4608615" cy="924335"/>
          </a:xfrm>
          <a:prstGeom prst="roundRect">
            <a:avLst/>
          </a:prstGeom>
        </p:spPr>
        <p:txBody>
          <a:bodyPr/>
          <a:lstStyle>
            <a:lvl1pPr>
              <a:lnSpc>
                <a:spcPts val="3400"/>
              </a:lnSpc>
              <a:defRPr sz="3600">
                <a:solidFill>
                  <a:schemeClr val="bg2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80" name="Groupe 79" hidden="1">
            <a:extLst>
              <a:ext uri="{FF2B5EF4-FFF2-40B4-BE49-F238E27FC236}">
                <a16:creationId xmlns:a16="http://schemas.microsoft.com/office/drawing/2014/main" id="{38887EEA-E564-3AD4-665B-77EECB061B8B}"/>
              </a:ext>
            </a:extLst>
          </p:cNvPr>
          <p:cNvGrpSpPr/>
          <p:nvPr userDrawn="1"/>
        </p:nvGrpSpPr>
        <p:grpSpPr>
          <a:xfrm>
            <a:off x="5486720" y="860731"/>
            <a:ext cx="3278815" cy="2621378"/>
            <a:chOff x="5497606" y="860731"/>
            <a:chExt cx="3278815" cy="2621378"/>
          </a:xfrm>
        </p:grpSpPr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3B854220-0AEF-CA35-8E67-FE78FFD7F4F7}"/>
                </a:ext>
              </a:extLst>
            </p:cNvPr>
            <p:cNvSpPr/>
            <p:nvPr/>
          </p:nvSpPr>
          <p:spPr>
            <a:xfrm>
              <a:off x="5500428" y="1724395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7BDBAC1-C1DB-7617-669A-FDE87F7F3E68}"/>
                </a:ext>
              </a:extLst>
            </p:cNvPr>
            <p:cNvSpPr/>
            <p:nvPr/>
          </p:nvSpPr>
          <p:spPr>
            <a:xfrm>
              <a:off x="5500428" y="860731"/>
              <a:ext cx="3275993" cy="2621378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21378">
                  <a:moveTo>
                    <a:pt x="3217359" y="1248899"/>
                  </a:moveTo>
                  <a:lnTo>
                    <a:pt x="4214" y="0"/>
                  </a:lnTo>
                  <a:cubicBezTo>
                    <a:pt x="2809" y="75358"/>
                    <a:pt x="1405" y="150716"/>
                    <a:pt x="0" y="226074"/>
                  </a:cubicBezTo>
                  <a:lnTo>
                    <a:pt x="2595133" y="1236890"/>
                  </a:lnTo>
                  <a:cubicBezTo>
                    <a:pt x="2633093" y="1252074"/>
                    <a:pt x="2646547" y="1288982"/>
                    <a:pt x="2646142" y="1315539"/>
                  </a:cubicBezTo>
                  <a:cubicBezTo>
                    <a:pt x="2645737" y="1342096"/>
                    <a:pt x="2630661" y="1381045"/>
                    <a:pt x="2592701" y="1396230"/>
                  </a:cubicBezTo>
                  <a:lnTo>
                    <a:pt x="0" y="2393615"/>
                  </a:lnTo>
                  <a:lnTo>
                    <a:pt x="0" y="2621378"/>
                  </a:lnTo>
                  <a:lnTo>
                    <a:pt x="3215252" y="1380071"/>
                  </a:lnTo>
                  <a:cubicBezTo>
                    <a:pt x="3253213" y="1364887"/>
                    <a:pt x="3275638" y="1337401"/>
                    <a:pt x="3275989" y="1315539"/>
                  </a:cubicBezTo>
                  <a:cubicBezTo>
                    <a:pt x="3276340" y="1293677"/>
                    <a:pt x="3255320" y="1264083"/>
                    <a:pt x="3217359" y="1248899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36E7B7D9-D95D-E2D0-56ED-BAFC8FFA2AD0}"/>
                </a:ext>
              </a:extLst>
            </p:cNvPr>
            <p:cNvSpPr/>
            <p:nvPr/>
          </p:nvSpPr>
          <p:spPr>
            <a:xfrm>
              <a:off x="5497606" y="1290766"/>
              <a:ext cx="2170365" cy="1761365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6807 w 2167543"/>
                <a:gd name="connsiteY9" fmla="*/ 949011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7077 w 2167543"/>
                <a:gd name="connsiteY6" fmla="*/ 962347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70365 w 2170365"/>
                <a:gd name="connsiteY0" fmla="*/ 880683 h 1761365"/>
                <a:gd name="connsiteX1" fmla="*/ 2109629 w 2170365"/>
                <a:gd name="connsiteY1" fmla="*/ 816150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  <a:gd name="connsiteX0" fmla="*/ 2170365 w 2170365"/>
                <a:gd name="connsiteY0" fmla="*/ 880683 h 1761365"/>
                <a:gd name="connsiteX1" fmla="*/ 2107320 w 2170365"/>
                <a:gd name="connsiteY1" fmla="*/ 811531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365" h="1761365">
                  <a:moveTo>
                    <a:pt x="2170365" y="880683"/>
                  </a:moveTo>
                  <a:cubicBezTo>
                    <a:pt x="2170365" y="854110"/>
                    <a:pt x="2145280" y="826715"/>
                    <a:pt x="2107320" y="811531"/>
                  </a:cubicBezTo>
                  <a:lnTo>
                    <a:pt x="2822" y="0"/>
                  </a:lnTo>
                  <a:lnTo>
                    <a:pt x="2822" y="223967"/>
                  </a:lnTo>
                  <a:lnTo>
                    <a:pt x="1484645" y="805829"/>
                  </a:lnTo>
                  <a:cubicBezTo>
                    <a:pt x="1524975" y="821950"/>
                    <a:pt x="1541222" y="856488"/>
                    <a:pt x="1542098" y="882574"/>
                  </a:cubicBezTo>
                  <a:cubicBezTo>
                    <a:pt x="1542974" y="908660"/>
                    <a:pt x="1527859" y="947162"/>
                    <a:pt x="1489899" y="962347"/>
                  </a:cubicBezTo>
                  <a:lnTo>
                    <a:pt x="0" y="1530780"/>
                  </a:lnTo>
                  <a:cubicBezTo>
                    <a:pt x="941" y="1607642"/>
                    <a:pt x="1881" y="1684503"/>
                    <a:pt x="2822" y="1761365"/>
                  </a:cubicBezTo>
                  <a:lnTo>
                    <a:pt x="2112061" y="951442"/>
                  </a:lnTo>
                  <a:cubicBezTo>
                    <a:pt x="2150021" y="936258"/>
                    <a:pt x="2170365" y="911051"/>
                    <a:pt x="2170365" y="884479"/>
                  </a:cubicBezTo>
                  <a:lnTo>
                    <a:pt x="2170365" y="880683"/>
                  </a:ln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CC1BA618-A6E1-0B1C-C87E-F7C807F5670C}"/>
              </a:ext>
            </a:extLst>
          </p:cNvPr>
          <p:cNvGrpSpPr/>
          <p:nvPr userDrawn="1"/>
        </p:nvGrpSpPr>
        <p:grpSpPr>
          <a:xfrm>
            <a:off x="5497606" y="860731"/>
            <a:ext cx="3278815" cy="2621378"/>
            <a:chOff x="6372533" y="768460"/>
            <a:chExt cx="3278815" cy="2621378"/>
          </a:xfrm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58AAD61-3998-5DFD-4F0D-0F30EC6AE3FC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15EB0CF2-C0F3-554E-F583-F5A6DB6EE8F6}"/>
                </a:ext>
              </a:extLst>
            </p:cNvPr>
            <p:cNvSpPr/>
            <p:nvPr/>
          </p:nvSpPr>
          <p:spPr>
            <a:xfrm>
              <a:off x="6375355" y="768460"/>
              <a:ext cx="3275993" cy="2621378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21378">
                  <a:moveTo>
                    <a:pt x="3217359" y="1248899"/>
                  </a:moveTo>
                  <a:lnTo>
                    <a:pt x="4214" y="0"/>
                  </a:lnTo>
                  <a:cubicBezTo>
                    <a:pt x="2809" y="75358"/>
                    <a:pt x="1405" y="150716"/>
                    <a:pt x="0" y="226074"/>
                  </a:cubicBezTo>
                  <a:lnTo>
                    <a:pt x="2595133" y="1236890"/>
                  </a:lnTo>
                  <a:cubicBezTo>
                    <a:pt x="2633093" y="1252074"/>
                    <a:pt x="2646547" y="1288982"/>
                    <a:pt x="2646142" y="1315539"/>
                  </a:cubicBezTo>
                  <a:cubicBezTo>
                    <a:pt x="2645737" y="1342096"/>
                    <a:pt x="2630661" y="1381045"/>
                    <a:pt x="2592701" y="1396230"/>
                  </a:cubicBezTo>
                  <a:lnTo>
                    <a:pt x="0" y="2393615"/>
                  </a:lnTo>
                  <a:lnTo>
                    <a:pt x="0" y="2621378"/>
                  </a:lnTo>
                  <a:lnTo>
                    <a:pt x="3215252" y="1380071"/>
                  </a:lnTo>
                  <a:cubicBezTo>
                    <a:pt x="3253213" y="1364887"/>
                    <a:pt x="3275638" y="1337401"/>
                    <a:pt x="3275989" y="1315539"/>
                  </a:cubicBezTo>
                  <a:cubicBezTo>
                    <a:pt x="3276340" y="1293677"/>
                    <a:pt x="3255320" y="1264083"/>
                    <a:pt x="3217359" y="1248899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F94E090A-4D53-0115-2AF2-0F7A86251952}"/>
                </a:ext>
              </a:extLst>
            </p:cNvPr>
            <p:cNvSpPr/>
            <p:nvPr/>
          </p:nvSpPr>
          <p:spPr>
            <a:xfrm>
              <a:off x="6372533" y="1198495"/>
              <a:ext cx="2170365" cy="1761365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6807 w 2167543"/>
                <a:gd name="connsiteY9" fmla="*/ 949011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7077 w 2167543"/>
                <a:gd name="connsiteY6" fmla="*/ 962347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70365 w 2170365"/>
                <a:gd name="connsiteY0" fmla="*/ 880683 h 1761365"/>
                <a:gd name="connsiteX1" fmla="*/ 2109629 w 2170365"/>
                <a:gd name="connsiteY1" fmla="*/ 816150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  <a:gd name="connsiteX0" fmla="*/ 2170365 w 2170365"/>
                <a:gd name="connsiteY0" fmla="*/ 880683 h 1761365"/>
                <a:gd name="connsiteX1" fmla="*/ 2107320 w 2170365"/>
                <a:gd name="connsiteY1" fmla="*/ 811531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365" h="1761365">
                  <a:moveTo>
                    <a:pt x="2170365" y="880683"/>
                  </a:moveTo>
                  <a:cubicBezTo>
                    <a:pt x="2170365" y="854110"/>
                    <a:pt x="2145280" y="826715"/>
                    <a:pt x="2107320" y="811531"/>
                  </a:cubicBezTo>
                  <a:lnTo>
                    <a:pt x="2822" y="0"/>
                  </a:lnTo>
                  <a:lnTo>
                    <a:pt x="2822" y="223967"/>
                  </a:lnTo>
                  <a:lnTo>
                    <a:pt x="1484645" y="805829"/>
                  </a:lnTo>
                  <a:cubicBezTo>
                    <a:pt x="1524975" y="821950"/>
                    <a:pt x="1541222" y="856488"/>
                    <a:pt x="1542098" y="882574"/>
                  </a:cubicBezTo>
                  <a:cubicBezTo>
                    <a:pt x="1542974" y="908660"/>
                    <a:pt x="1527859" y="947162"/>
                    <a:pt x="1489899" y="962347"/>
                  </a:cubicBezTo>
                  <a:lnTo>
                    <a:pt x="0" y="1530780"/>
                  </a:lnTo>
                  <a:cubicBezTo>
                    <a:pt x="941" y="1607642"/>
                    <a:pt x="1881" y="1684503"/>
                    <a:pt x="2822" y="1761365"/>
                  </a:cubicBezTo>
                  <a:lnTo>
                    <a:pt x="2112061" y="951442"/>
                  </a:lnTo>
                  <a:cubicBezTo>
                    <a:pt x="2150021" y="936258"/>
                    <a:pt x="2170365" y="911051"/>
                    <a:pt x="2170365" y="884479"/>
                  </a:cubicBezTo>
                  <a:lnTo>
                    <a:pt x="2170365" y="880683"/>
                  </a:ln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065BEDD2-E6DD-5CC3-17E4-90771E3BB086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096000" y="6399681"/>
            <a:ext cx="2743200" cy="365125"/>
          </a:xfrm>
        </p:spPr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90A00FE-7CD6-5437-FB7F-44BB5353D0D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18652" y="6399681"/>
            <a:ext cx="5880631" cy="365125"/>
          </a:xfrm>
        </p:spPr>
        <p:txBody>
          <a:bodyPr/>
          <a:lstStyle/>
          <a:p>
            <a:r>
              <a:rPr lang="en-US" dirty="0"/>
              <a:t>PRESENTATION TITLE I DATE - CHANGE IN INSERT &gt;&gt; HEADER AND FOOTER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BA2961-A302-7236-F706-B2C70B094D30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2525082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-sticker-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DCF10BA-974F-1BB7-7634-A5842649BC36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1"/>
          </a:solidFill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CE57C1D-87BE-5070-6A46-F0C66F2243C8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B308D63-4874-BE92-A865-B54A9943376F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7913C05-0E3F-4121-2D79-E81F97AABB66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27" name="Graphique 26">
            <a:extLst>
              <a:ext uri="{FF2B5EF4-FFF2-40B4-BE49-F238E27FC236}">
                <a16:creationId xmlns:a16="http://schemas.microsoft.com/office/drawing/2014/main" id="{E8D2DE6A-5741-F427-38DC-EC385A09A04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925728" y="6466641"/>
            <a:ext cx="274215" cy="235041"/>
          </a:xfrm>
          <a:prstGeom prst="rect">
            <a:avLst/>
          </a:prstGeom>
        </p:spPr>
      </p:pic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314AD532-8FC6-9093-1DFE-ACEE916B4F87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73422" y="961191"/>
            <a:ext cx="5108980" cy="4084576"/>
          </a:xfrm>
          <a:custGeom>
            <a:avLst/>
            <a:gdLst>
              <a:gd name="connsiteX0" fmla="*/ 4636 w 5386420"/>
              <a:gd name="connsiteY0" fmla="*/ 1418823 h 4306386"/>
              <a:gd name="connsiteX1" fmla="*/ 1644738 w 5386420"/>
              <a:gd name="connsiteY1" fmla="*/ 2054909 h 4306386"/>
              <a:gd name="connsiteX2" fmla="*/ 1644738 w 5386420"/>
              <a:gd name="connsiteY2" fmla="*/ 2254464 h 4306386"/>
              <a:gd name="connsiteX3" fmla="*/ 4636 w 5386420"/>
              <a:gd name="connsiteY3" fmla="*/ 2890549 h 4306386"/>
              <a:gd name="connsiteX4" fmla="*/ 4636 w 5386420"/>
              <a:gd name="connsiteY4" fmla="*/ 706460 h 4306386"/>
              <a:gd name="connsiteX5" fmla="*/ 3461894 w 5386420"/>
              <a:gd name="connsiteY5" fmla="*/ 2039639 h 4306386"/>
              <a:gd name="connsiteX6" fmla="*/ 3565464 w 5386420"/>
              <a:gd name="connsiteY6" fmla="*/ 2153242 h 4306386"/>
              <a:gd name="connsiteX7" fmla="*/ 3565464 w 5386420"/>
              <a:gd name="connsiteY7" fmla="*/ 2159478 h 4306386"/>
              <a:gd name="connsiteX8" fmla="*/ 3469683 w 5386420"/>
              <a:gd name="connsiteY8" fmla="*/ 2269484 h 4306386"/>
              <a:gd name="connsiteX9" fmla="*/ 4636 w 5386420"/>
              <a:gd name="connsiteY9" fmla="*/ 3600021 h 4306386"/>
              <a:gd name="connsiteX10" fmla="*/ 0 w 5386420"/>
              <a:gd name="connsiteY10" fmla="*/ 3221217 h 4306386"/>
              <a:gd name="connsiteX11" fmla="*/ 2447598 w 5386420"/>
              <a:gd name="connsiteY11" fmla="*/ 2287399 h 4306386"/>
              <a:gd name="connsiteX12" fmla="*/ 2533350 w 5386420"/>
              <a:gd name="connsiteY12" fmla="*/ 2156348 h 4306386"/>
              <a:gd name="connsiteX13" fmla="*/ 2438967 w 5386420"/>
              <a:gd name="connsiteY13" fmla="*/ 2030272 h 4306386"/>
              <a:gd name="connsiteX14" fmla="*/ 4636 w 5386420"/>
              <a:gd name="connsiteY14" fmla="*/ 1074392 h 4306386"/>
              <a:gd name="connsiteX15" fmla="*/ 11559 w 5386420"/>
              <a:gd name="connsiteY15" fmla="*/ 0 h 4306386"/>
              <a:gd name="connsiteX16" fmla="*/ 5290097 w 5386420"/>
              <a:gd name="connsiteY16" fmla="*/ 2051685 h 4306386"/>
              <a:gd name="connsiteX17" fmla="*/ 5386413 w 5386420"/>
              <a:gd name="connsiteY17" fmla="*/ 2161161 h 4306386"/>
              <a:gd name="connsiteX18" fmla="*/ 5286635 w 5386420"/>
              <a:gd name="connsiteY18" fmla="*/ 2267174 h 4306386"/>
              <a:gd name="connsiteX19" fmla="*/ 4636 w 5386420"/>
              <a:gd name="connsiteY19" fmla="*/ 4306386 h 4306386"/>
              <a:gd name="connsiteX20" fmla="*/ 4636 w 5386420"/>
              <a:gd name="connsiteY20" fmla="*/ 3932218 h 4306386"/>
              <a:gd name="connsiteX21" fmla="*/ 4263911 w 5386420"/>
              <a:gd name="connsiteY21" fmla="*/ 2293719 h 4306386"/>
              <a:gd name="connsiteX22" fmla="*/ 4351704 w 5386420"/>
              <a:gd name="connsiteY22" fmla="*/ 2161161 h 4306386"/>
              <a:gd name="connsiteX23" fmla="*/ 4267907 w 5386420"/>
              <a:gd name="connsiteY23" fmla="*/ 2031957 h 4306386"/>
              <a:gd name="connsiteX24" fmla="*/ 4636 w 5386420"/>
              <a:gd name="connsiteY24" fmla="*/ 371393 h 4306386"/>
              <a:gd name="connsiteX25" fmla="*/ 11559 w 5386420"/>
              <a:gd name="connsiteY25" fmla="*/ 0 h 43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86420" h="4306386">
                <a:moveTo>
                  <a:pt x="4636" y="1418823"/>
                </a:moveTo>
                <a:lnTo>
                  <a:pt x="1644738" y="2054909"/>
                </a:lnTo>
                <a:cubicBezTo>
                  <a:pt x="1775697" y="2104797"/>
                  <a:pt x="1775697" y="2204575"/>
                  <a:pt x="1644738" y="2254464"/>
                </a:cubicBezTo>
                <a:lnTo>
                  <a:pt x="4636" y="2890549"/>
                </a:lnTo>
                <a:close/>
                <a:moveTo>
                  <a:pt x="4636" y="706460"/>
                </a:moveTo>
                <a:lnTo>
                  <a:pt x="3461894" y="2039639"/>
                </a:lnTo>
                <a:cubicBezTo>
                  <a:pt x="3524255" y="2064583"/>
                  <a:pt x="3565464" y="2109588"/>
                  <a:pt x="3565464" y="2153242"/>
                </a:cubicBezTo>
                <a:lnTo>
                  <a:pt x="3565464" y="2159478"/>
                </a:lnTo>
                <a:cubicBezTo>
                  <a:pt x="3565464" y="2203130"/>
                  <a:pt x="3532043" y="2244540"/>
                  <a:pt x="3469683" y="2269484"/>
                </a:cubicBezTo>
                <a:lnTo>
                  <a:pt x="4636" y="3600021"/>
                </a:lnTo>
                <a:cubicBezTo>
                  <a:pt x="3090" y="3473753"/>
                  <a:pt x="1546" y="3347486"/>
                  <a:pt x="0" y="3221217"/>
                </a:cubicBezTo>
                <a:lnTo>
                  <a:pt x="2447598" y="2287399"/>
                </a:lnTo>
                <a:cubicBezTo>
                  <a:pt x="2509959" y="2262453"/>
                  <a:pt x="2534789" y="2199202"/>
                  <a:pt x="2533350" y="2156348"/>
                </a:cubicBezTo>
                <a:cubicBezTo>
                  <a:pt x="2531911" y="2113494"/>
                  <a:pt x="2505221" y="2056755"/>
                  <a:pt x="2438967" y="2030272"/>
                </a:cubicBezTo>
                <a:lnTo>
                  <a:pt x="4636" y="1074392"/>
                </a:lnTo>
                <a:close/>
                <a:moveTo>
                  <a:pt x="11559" y="0"/>
                </a:moveTo>
                <a:lnTo>
                  <a:pt x="5290097" y="2051685"/>
                </a:lnTo>
                <a:cubicBezTo>
                  <a:pt x="5352459" y="2076629"/>
                  <a:pt x="5386990" y="2125246"/>
                  <a:pt x="5386413" y="2161161"/>
                </a:cubicBezTo>
                <a:cubicBezTo>
                  <a:pt x="5385837" y="2197075"/>
                  <a:pt x="5348997" y="2242229"/>
                  <a:pt x="5286635" y="2267174"/>
                </a:cubicBezTo>
                <a:lnTo>
                  <a:pt x="4636" y="4306386"/>
                </a:lnTo>
                <a:lnTo>
                  <a:pt x="4636" y="3932218"/>
                </a:lnTo>
                <a:lnTo>
                  <a:pt x="4263911" y="2293719"/>
                </a:lnTo>
                <a:cubicBezTo>
                  <a:pt x="4326272" y="2268774"/>
                  <a:pt x="4351039" y="2204788"/>
                  <a:pt x="4351704" y="2161161"/>
                </a:cubicBezTo>
                <a:cubicBezTo>
                  <a:pt x="4352369" y="2117533"/>
                  <a:pt x="4330267" y="2056901"/>
                  <a:pt x="4267907" y="2031957"/>
                </a:cubicBezTo>
                <a:lnTo>
                  <a:pt x="4636" y="371393"/>
                </a:lnTo>
                <a:cubicBezTo>
                  <a:pt x="6944" y="247596"/>
                  <a:pt x="9251" y="123798"/>
                  <a:pt x="115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marL="0" indent="0" algn="l">
              <a:buNone/>
              <a:defRPr sz="12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A6790E0F-EF9E-0FF2-34A0-B9941C0A116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5454949" cy="587375"/>
          </a:xfrm>
          <a:prstGeom prst="roundRect">
            <a:avLst>
              <a:gd name="adj" fmla="val 11391"/>
            </a:avLst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tx1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0BB56F33-F3A6-2648-DF14-AC09FAECE2D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5454949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2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6306E5AA-2E7A-BD42-7E99-113D8D9393B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1" y="2170575"/>
            <a:ext cx="5454949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9C95BDD0-5A73-32AF-9B44-C6EDDC652039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F635D588-A7B5-2693-01BE-11CAFE255FF5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7139E1A2-8DCD-7CEA-9B52-27D05B878C1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20120884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-sticker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e 1">
            <a:extLst>
              <a:ext uri="{FF2B5EF4-FFF2-40B4-BE49-F238E27FC236}">
                <a16:creationId xmlns:a16="http://schemas.microsoft.com/office/drawing/2014/main" id="{EDCF10BA-974F-1BB7-7634-A5842649BC36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CE57C1D-87BE-5070-6A46-F0C66F2243C8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B308D63-4874-BE92-A865-B54A9943376F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7913C05-0E3F-4121-2D79-E81F97AABB66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7" name="Espace réservé pour une image  14">
            <a:extLst>
              <a:ext uri="{FF2B5EF4-FFF2-40B4-BE49-F238E27FC236}">
                <a16:creationId xmlns:a16="http://schemas.microsoft.com/office/drawing/2014/main" id="{9D7209D1-A681-CD91-F687-00ECBB5066A4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473422" y="961191"/>
            <a:ext cx="5108980" cy="4084576"/>
          </a:xfrm>
          <a:custGeom>
            <a:avLst/>
            <a:gdLst>
              <a:gd name="connsiteX0" fmla="*/ 4636 w 5386420"/>
              <a:gd name="connsiteY0" fmla="*/ 1418823 h 4306386"/>
              <a:gd name="connsiteX1" fmla="*/ 1644738 w 5386420"/>
              <a:gd name="connsiteY1" fmla="*/ 2054909 h 4306386"/>
              <a:gd name="connsiteX2" fmla="*/ 1644738 w 5386420"/>
              <a:gd name="connsiteY2" fmla="*/ 2254464 h 4306386"/>
              <a:gd name="connsiteX3" fmla="*/ 4636 w 5386420"/>
              <a:gd name="connsiteY3" fmla="*/ 2890549 h 4306386"/>
              <a:gd name="connsiteX4" fmla="*/ 4636 w 5386420"/>
              <a:gd name="connsiteY4" fmla="*/ 706460 h 4306386"/>
              <a:gd name="connsiteX5" fmla="*/ 3461894 w 5386420"/>
              <a:gd name="connsiteY5" fmla="*/ 2039639 h 4306386"/>
              <a:gd name="connsiteX6" fmla="*/ 3565464 w 5386420"/>
              <a:gd name="connsiteY6" fmla="*/ 2153242 h 4306386"/>
              <a:gd name="connsiteX7" fmla="*/ 3565464 w 5386420"/>
              <a:gd name="connsiteY7" fmla="*/ 2159478 h 4306386"/>
              <a:gd name="connsiteX8" fmla="*/ 3469683 w 5386420"/>
              <a:gd name="connsiteY8" fmla="*/ 2269484 h 4306386"/>
              <a:gd name="connsiteX9" fmla="*/ 4636 w 5386420"/>
              <a:gd name="connsiteY9" fmla="*/ 3600021 h 4306386"/>
              <a:gd name="connsiteX10" fmla="*/ 0 w 5386420"/>
              <a:gd name="connsiteY10" fmla="*/ 3221217 h 4306386"/>
              <a:gd name="connsiteX11" fmla="*/ 2447598 w 5386420"/>
              <a:gd name="connsiteY11" fmla="*/ 2287399 h 4306386"/>
              <a:gd name="connsiteX12" fmla="*/ 2533350 w 5386420"/>
              <a:gd name="connsiteY12" fmla="*/ 2156348 h 4306386"/>
              <a:gd name="connsiteX13" fmla="*/ 2438967 w 5386420"/>
              <a:gd name="connsiteY13" fmla="*/ 2030272 h 4306386"/>
              <a:gd name="connsiteX14" fmla="*/ 4636 w 5386420"/>
              <a:gd name="connsiteY14" fmla="*/ 1074392 h 4306386"/>
              <a:gd name="connsiteX15" fmla="*/ 11559 w 5386420"/>
              <a:gd name="connsiteY15" fmla="*/ 0 h 4306386"/>
              <a:gd name="connsiteX16" fmla="*/ 5290097 w 5386420"/>
              <a:gd name="connsiteY16" fmla="*/ 2051685 h 4306386"/>
              <a:gd name="connsiteX17" fmla="*/ 5386413 w 5386420"/>
              <a:gd name="connsiteY17" fmla="*/ 2161161 h 4306386"/>
              <a:gd name="connsiteX18" fmla="*/ 5286635 w 5386420"/>
              <a:gd name="connsiteY18" fmla="*/ 2267174 h 4306386"/>
              <a:gd name="connsiteX19" fmla="*/ 4636 w 5386420"/>
              <a:gd name="connsiteY19" fmla="*/ 4306386 h 4306386"/>
              <a:gd name="connsiteX20" fmla="*/ 4636 w 5386420"/>
              <a:gd name="connsiteY20" fmla="*/ 3932218 h 4306386"/>
              <a:gd name="connsiteX21" fmla="*/ 4263911 w 5386420"/>
              <a:gd name="connsiteY21" fmla="*/ 2293719 h 4306386"/>
              <a:gd name="connsiteX22" fmla="*/ 4351704 w 5386420"/>
              <a:gd name="connsiteY22" fmla="*/ 2161161 h 4306386"/>
              <a:gd name="connsiteX23" fmla="*/ 4267907 w 5386420"/>
              <a:gd name="connsiteY23" fmla="*/ 2031957 h 4306386"/>
              <a:gd name="connsiteX24" fmla="*/ 4636 w 5386420"/>
              <a:gd name="connsiteY24" fmla="*/ 371393 h 4306386"/>
              <a:gd name="connsiteX25" fmla="*/ 11559 w 5386420"/>
              <a:gd name="connsiteY25" fmla="*/ 0 h 43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86420" h="4306386">
                <a:moveTo>
                  <a:pt x="4636" y="1418823"/>
                </a:moveTo>
                <a:lnTo>
                  <a:pt x="1644738" y="2054909"/>
                </a:lnTo>
                <a:cubicBezTo>
                  <a:pt x="1775697" y="2104797"/>
                  <a:pt x="1775697" y="2204575"/>
                  <a:pt x="1644738" y="2254464"/>
                </a:cubicBezTo>
                <a:lnTo>
                  <a:pt x="4636" y="2890549"/>
                </a:lnTo>
                <a:close/>
                <a:moveTo>
                  <a:pt x="4636" y="706460"/>
                </a:moveTo>
                <a:lnTo>
                  <a:pt x="3461894" y="2039639"/>
                </a:lnTo>
                <a:cubicBezTo>
                  <a:pt x="3524255" y="2064583"/>
                  <a:pt x="3565464" y="2109588"/>
                  <a:pt x="3565464" y="2153242"/>
                </a:cubicBezTo>
                <a:lnTo>
                  <a:pt x="3565464" y="2159478"/>
                </a:lnTo>
                <a:cubicBezTo>
                  <a:pt x="3565464" y="2203130"/>
                  <a:pt x="3532043" y="2244540"/>
                  <a:pt x="3469683" y="2269484"/>
                </a:cubicBezTo>
                <a:lnTo>
                  <a:pt x="4636" y="3600021"/>
                </a:lnTo>
                <a:cubicBezTo>
                  <a:pt x="3090" y="3473753"/>
                  <a:pt x="1546" y="3347486"/>
                  <a:pt x="0" y="3221217"/>
                </a:cubicBezTo>
                <a:lnTo>
                  <a:pt x="2447598" y="2287399"/>
                </a:lnTo>
                <a:cubicBezTo>
                  <a:pt x="2509959" y="2262453"/>
                  <a:pt x="2534789" y="2199202"/>
                  <a:pt x="2533350" y="2156348"/>
                </a:cubicBezTo>
                <a:cubicBezTo>
                  <a:pt x="2531911" y="2113494"/>
                  <a:pt x="2505221" y="2056755"/>
                  <a:pt x="2438967" y="2030272"/>
                </a:cubicBezTo>
                <a:lnTo>
                  <a:pt x="4636" y="1074392"/>
                </a:lnTo>
                <a:close/>
                <a:moveTo>
                  <a:pt x="11559" y="0"/>
                </a:moveTo>
                <a:lnTo>
                  <a:pt x="5290097" y="2051685"/>
                </a:lnTo>
                <a:cubicBezTo>
                  <a:pt x="5352459" y="2076629"/>
                  <a:pt x="5386990" y="2125246"/>
                  <a:pt x="5386413" y="2161161"/>
                </a:cubicBezTo>
                <a:cubicBezTo>
                  <a:pt x="5385837" y="2197075"/>
                  <a:pt x="5348997" y="2242229"/>
                  <a:pt x="5286635" y="2267174"/>
                </a:cubicBezTo>
                <a:lnTo>
                  <a:pt x="4636" y="4306386"/>
                </a:lnTo>
                <a:lnTo>
                  <a:pt x="4636" y="3932218"/>
                </a:lnTo>
                <a:lnTo>
                  <a:pt x="4263911" y="2293719"/>
                </a:lnTo>
                <a:cubicBezTo>
                  <a:pt x="4326272" y="2268774"/>
                  <a:pt x="4351039" y="2204788"/>
                  <a:pt x="4351704" y="2161161"/>
                </a:cubicBezTo>
                <a:cubicBezTo>
                  <a:pt x="4352369" y="2117533"/>
                  <a:pt x="4330267" y="2056901"/>
                  <a:pt x="4267907" y="2031957"/>
                </a:cubicBezTo>
                <a:lnTo>
                  <a:pt x="4636" y="371393"/>
                </a:lnTo>
                <a:cubicBezTo>
                  <a:pt x="6944" y="247596"/>
                  <a:pt x="9251" y="123798"/>
                  <a:pt x="115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marL="0" indent="0" algn="l">
              <a:buNone/>
              <a:defRPr sz="12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8" name="Espace réservé du texte 13">
            <a:extLst>
              <a:ext uri="{FF2B5EF4-FFF2-40B4-BE49-F238E27FC236}">
                <a16:creationId xmlns:a16="http://schemas.microsoft.com/office/drawing/2014/main" id="{93D3C615-1F4C-4E31-33B0-B691E4D9D8E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5454949" cy="587375"/>
          </a:xfrm>
          <a:prstGeom prst="roundRect">
            <a:avLst>
              <a:gd name="adj" fmla="val 11391"/>
            </a:avLst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EB6EA41F-F347-8232-C5FD-3BC2B45370F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5454949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12">
            <a:extLst>
              <a:ext uri="{FF2B5EF4-FFF2-40B4-BE49-F238E27FC236}">
                <a16:creationId xmlns:a16="http://schemas.microsoft.com/office/drawing/2014/main" id="{5FDDB9B5-EA43-7426-A210-858B2004047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1" y="2170575"/>
            <a:ext cx="5454949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81735B6A-27C1-2FFA-A465-60ED41AC5115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AB057DA3-8231-10D9-931C-7A24B738A2F3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C2812526-61C7-80B2-8F05-05B0375A52F8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540732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-image-sticker-sk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e 8">
            <a:extLst>
              <a:ext uri="{FF2B5EF4-FFF2-40B4-BE49-F238E27FC236}">
                <a16:creationId xmlns:a16="http://schemas.microsoft.com/office/drawing/2014/main" id="{B3D00599-1F99-5378-102D-4A6151C60694}"/>
              </a:ext>
            </a:extLst>
          </p:cNvPr>
          <p:cNvGrpSpPr/>
          <p:nvPr userDrawn="1"/>
        </p:nvGrpSpPr>
        <p:grpSpPr>
          <a:xfrm>
            <a:off x="6478550" y="961191"/>
            <a:ext cx="5108981" cy="4084576"/>
            <a:chOff x="6478550" y="857021"/>
            <a:chExt cx="5384803" cy="4305093"/>
          </a:xfrm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77F84245-E63C-666D-32DA-C4961A572B8A}"/>
                </a:ext>
              </a:extLst>
            </p:cNvPr>
            <p:cNvSpPr/>
            <p:nvPr/>
          </p:nvSpPr>
          <p:spPr>
            <a:xfrm>
              <a:off x="6483185" y="857021"/>
              <a:ext cx="5380168" cy="4305093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21378">
                  <a:moveTo>
                    <a:pt x="3217359" y="1248899"/>
                  </a:moveTo>
                  <a:lnTo>
                    <a:pt x="4214" y="0"/>
                  </a:lnTo>
                  <a:cubicBezTo>
                    <a:pt x="2809" y="75358"/>
                    <a:pt x="1405" y="150716"/>
                    <a:pt x="0" y="226074"/>
                  </a:cubicBezTo>
                  <a:lnTo>
                    <a:pt x="2595133" y="1236890"/>
                  </a:lnTo>
                  <a:cubicBezTo>
                    <a:pt x="2633093" y="1252074"/>
                    <a:pt x="2646547" y="1288982"/>
                    <a:pt x="2646142" y="1315539"/>
                  </a:cubicBezTo>
                  <a:cubicBezTo>
                    <a:pt x="2645737" y="1342096"/>
                    <a:pt x="2630661" y="1381045"/>
                    <a:pt x="2592701" y="1396230"/>
                  </a:cubicBezTo>
                  <a:lnTo>
                    <a:pt x="0" y="2393615"/>
                  </a:lnTo>
                  <a:lnTo>
                    <a:pt x="0" y="2621378"/>
                  </a:lnTo>
                  <a:lnTo>
                    <a:pt x="3215252" y="1380071"/>
                  </a:lnTo>
                  <a:cubicBezTo>
                    <a:pt x="3253213" y="1364887"/>
                    <a:pt x="3275638" y="1337401"/>
                    <a:pt x="3275989" y="1315539"/>
                  </a:cubicBezTo>
                  <a:cubicBezTo>
                    <a:pt x="3276340" y="1293677"/>
                    <a:pt x="3255320" y="1264083"/>
                    <a:pt x="3217359" y="1248899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420AB6A5-A3DE-699E-A5E0-C924D033140F}"/>
                </a:ext>
              </a:extLst>
            </p:cNvPr>
            <p:cNvGrpSpPr/>
            <p:nvPr userDrawn="1"/>
          </p:nvGrpSpPr>
          <p:grpSpPr>
            <a:xfrm>
              <a:off x="6478550" y="1563268"/>
              <a:ext cx="3564394" cy="2892692"/>
              <a:chOff x="6478550" y="1563268"/>
              <a:chExt cx="3564394" cy="2892692"/>
            </a:xfrm>
          </p:grpSpPr>
          <p:sp>
            <p:nvSpPr>
              <p:cNvPr id="13" name="Forme libre : forme 12">
                <a:extLst>
                  <a:ext uri="{FF2B5EF4-FFF2-40B4-BE49-F238E27FC236}">
                    <a16:creationId xmlns:a16="http://schemas.microsoft.com/office/drawing/2014/main" id="{1F40FE62-C61E-C436-BB49-686D243A7075}"/>
                  </a:ext>
                </a:extLst>
              </p:cNvPr>
              <p:cNvSpPr/>
              <p:nvPr/>
            </p:nvSpPr>
            <p:spPr>
              <a:xfrm>
                <a:off x="6483185" y="2275418"/>
                <a:ext cx="1737798" cy="1471284"/>
              </a:xfrm>
              <a:custGeom>
                <a:avLst/>
                <a:gdLst>
                  <a:gd name="connsiteX0" fmla="*/ 998361 w 1058148"/>
                  <a:gd name="connsiteY0" fmla="*/ 390993 h 895866"/>
                  <a:gd name="connsiteX1" fmla="*/ 0 w 1058148"/>
                  <a:gd name="connsiteY1" fmla="*/ 0 h 895866"/>
                  <a:gd name="connsiteX2" fmla="*/ 0 w 1058148"/>
                  <a:gd name="connsiteY2" fmla="*/ 895867 h 895866"/>
                  <a:gd name="connsiteX3" fmla="*/ 998361 w 1058148"/>
                  <a:gd name="connsiteY3" fmla="*/ 508670 h 895866"/>
                  <a:gd name="connsiteX4" fmla="*/ 998361 w 1058148"/>
                  <a:gd name="connsiteY4" fmla="*/ 387197 h 895866"/>
                  <a:gd name="connsiteX5" fmla="*/ 998361 w 1058148"/>
                  <a:gd name="connsiteY5" fmla="*/ 390993 h 895866"/>
                  <a:gd name="connsiteX0" fmla="*/ 998361 w 1058148"/>
                  <a:gd name="connsiteY0" fmla="*/ 387197 h 895867"/>
                  <a:gd name="connsiteX1" fmla="*/ 0 w 1058148"/>
                  <a:gd name="connsiteY1" fmla="*/ 0 h 895867"/>
                  <a:gd name="connsiteX2" fmla="*/ 0 w 1058148"/>
                  <a:gd name="connsiteY2" fmla="*/ 895867 h 895867"/>
                  <a:gd name="connsiteX3" fmla="*/ 998361 w 1058148"/>
                  <a:gd name="connsiteY3" fmla="*/ 508670 h 895867"/>
                  <a:gd name="connsiteX4" fmla="*/ 998361 w 1058148"/>
                  <a:gd name="connsiteY4" fmla="*/ 387197 h 89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148" h="895867">
                    <a:moveTo>
                      <a:pt x="998361" y="387197"/>
                    </a:moveTo>
                    <a:lnTo>
                      <a:pt x="0" y="0"/>
                    </a:lnTo>
                    <a:lnTo>
                      <a:pt x="0" y="895867"/>
                    </a:lnTo>
                    <a:lnTo>
                      <a:pt x="998361" y="508670"/>
                    </a:lnTo>
                    <a:cubicBezTo>
                      <a:pt x="1078078" y="478302"/>
                      <a:pt x="1078078" y="417565"/>
                      <a:pt x="998361" y="387197"/>
                    </a:cubicBezTo>
                    <a:close/>
                  </a:path>
                </a:pathLst>
              </a:custGeom>
              <a:solidFill>
                <a:srgbClr val="FFED00"/>
              </a:solidFill>
              <a:ln w="37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16" name="Forme libre : forme 15">
                <a:extLst>
                  <a:ext uri="{FF2B5EF4-FFF2-40B4-BE49-F238E27FC236}">
                    <a16:creationId xmlns:a16="http://schemas.microsoft.com/office/drawing/2014/main" id="{9120B4C6-A89C-534C-6ADB-341CE0EDAEAD}"/>
                  </a:ext>
                </a:extLst>
              </p:cNvPr>
              <p:cNvSpPr/>
              <p:nvPr/>
            </p:nvSpPr>
            <p:spPr>
              <a:xfrm>
                <a:off x="6478550" y="1563268"/>
                <a:ext cx="3564394" cy="2892692"/>
              </a:xfrm>
              <a:custGeom>
                <a:avLst/>
                <a:gdLst>
                  <a:gd name="connsiteX0" fmla="*/ 2167543 w 2167543"/>
                  <a:gd name="connsiteY0" fmla="*/ 880683 h 1761364"/>
                  <a:gd name="connsiteX1" fmla="*/ 2106807 w 2167543"/>
                  <a:gd name="connsiteY1" fmla="*/ 816150 h 1761364"/>
                  <a:gd name="connsiteX2" fmla="*/ 0 w 2167543"/>
                  <a:gd name="connsiteY2" fmla="*/ 0 h 1761364"/>
                  <a:gd name="connsiteX3" fmla="*/ 0 w 2167543"/>
                  <a:gd name="connsiteY3" fmla="*/ 223967 h 1761364"/>
                  <a:gd name="connsiteX4" fmla="*/ 1484255 w 2167543"/>
                  <a:gd name="connsiteY4" fmla="*/ 800965 h 1761364"/>
                  <a:gd name="connsiteX5" fmla="*/ 1544991 w 2167543"/>
                  <a:gd name="connsiteY5" fmla="*/ 884479 h 1761364"/>
                  <a:gd name="connsiteX6" fmla="*/ 1484255 w 2167543"/>
                  <a:gd name="connsiteY6" fmla="*/ 967992 h 1761364"/>
                  <a:gd name="connsiteX7" fmla="*/ 0 w 2167543"/>
                  <a:gd name="connsiteY7" fmla="*/ 1533602 h 1761364"/>
                  <a:gd name="connsiteX8" fmla="*/ 0 w 2167543"/>
                  <a:gd name="connsiteY8" fmla="*/ 1761365 h 1761364"/>
                  <a:gd name="connsiteX9" fmla="*/ 2106807 w 2167543"/>
                  <a:gd name="connsiteY9" fmla="*/ 949011 h 1761364"/>
                  <a:gd name="connsiteX10" fmla="*/ 2167543 w 2167543"/>
                  <a:gd name="connsiteY10" fmla="*/ 884479 h 1761364"/>
                  <a:gd name="connsiteX11" fmla="*/ 2167543 w 2167543"/>
                  <a:gd name="connsiteY11" fmla="*/ 880683 h 1761364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44991 w 2167543"/>
                  <a:gd name="connsiteY5" fmla="*/ 884479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6807 w 2167543"/>
                  <a:gd name="connsiteY9" fmla="*/ 949011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44991 w 2167543"/>
                  <a:gd name="connsiteY5" fmla="*/ 884479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7077 w 2167543"/>
                  <a:gd name="connsiteY6" fmla="*/ 962347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70365 w 2170365"/>
                  <a:gd name="connsiteY0" fmla="*/ 880683 h 1761365"/>
                  <a:gd name="connsiteX1" fmla="*/ 2109629 w 2170365"/>
                  <a:gd name="connsiteY1" fmla="*/ 816150 h 1761365"/>
                  <a:gd name="connsiteX2" fmla="*/ 2822 w 2170365"/>
                  <a:gd name="connsiteY2" fmla="*/ 0 h 1761365"/>
                  <a:gd name="connsiteX3" fmla="*/ 2822 w 2170365"/>
                  <a:gd name="connsiteY3" fmla="*/ 223967 h 1761365"/>
                  <a:gd name="connsiteX4" fmla="*/ 1484645 w 2170365"/>
                  <a:gd name="connsiteY4" fmla="*/ 805829 h 1761365"/>
                  <a:gd name="connsiteX5" fmla="*/ 1542098 w 2170365"/>
                  <a:gd name="connsiteY5" fmla="*/ 882574 h 1761365"/>
                  <a:gd name="connsiteX6" fmla="*/ 1489899 w 2170365"/>
                  <a:gd name="connsiteY6" fmla="*/ 962347 h 1761365"/>
                  <a:gd name="connsiteX7" fmla="*/ 0 w 2170365"/>
                  <a:gd name="connsiteY7" fmla="*/ 1530780 h 1761365"/>
                  <a:gd name="connsiteX8" fmla="*/ 2822 w 2170365"/>
                  <a:gd name="connsiteY8" fmla="*/ 1761365 h 1761365"/>
                  <a:gd name="connsiteX9" fmla="*/ 2112061 w 2170365"/>
                  <a:gd name="connsiteY9" fmla="*/ 951442 h 1761365"/>
                  <a:gd name="connsiteX10" fmla="*/ 2170365 w 2170365"/>
                  <a:gd name="connsiteY10" fmla="*/ 884479 h 1761365"/>
                  <a:gd name="connsiteX11" fmla="*/ 2170365 w 2170365"/>
                  <a:gd name="connsiteY11" fmla="*/ 880683 h 1761365"/>
                  <a:gd name="connsiteX0" fmla="*/ 2170365 w 2170365"/>
                  <a:gd name="connsiteY0" fmla="*/ 880683 h 1761365"/>
                  <a:gd name="connsiteX1" fmla="*/ 2107320 w 2170365"/>
                  <a:gd name="connsiteY1" fmla="*/ 811531 h 1761365"/>
                  <a:gd name="connsiteX2" fmla="*/ 2822 w 2170365"/>
                  <a:gd name="connsiteY2" fmla="*/ 0 h 1761365"/>
                  <a:gd name="connsiteX3" fmla="*/ 2822 w 2170365"/>
                  <a:gd name="connsiteY3" fmla="*/ 223967 h 1761365"/>
                  <a:gd name="connsiteX4" fmla="*/ 1484645 w 2170365"/>
                  <a:gd name="connsiteY4" fmla="*/ 805829 h 1761365"/>
                  <a:gd name="connsiteX5" fmla="*/ 1542098 w 2170365"/>
                  <a:gd name="connsiteY5" fmla="*/ 882574 h 1761365"/>
                  <a:gd name="connsiteX6" fmla="*/ 1489899 w 2170365"/>
                  <a:gd name="connsiteY6" fmla="*/ 962347 h 1761365"/>
                  <a:gd name="connsiteX7" fmla="*/ 0 w 2170365"/>
                  <a:gd name="connsiteY7" fmla="*/ 1530780 h 1761365"/>
                  <a:gd name="connsiteX8" fmla="*/ 2822 w 2170365"/>
                  <a:gd name="connsiteY8" fmla="*/ 1761365 h 1761365"/>
                  <a:gd name="connsiteX9" fmla="*/ 2112061 w 2170365"/>
                  <a:gd name="connsiteY9" fmla="*/ 951442 h 1761365"/>
                  <a:gd name="connsiteX10" fmla="*/ 2170365 w 2170365"/>
                  <a:gd name="connsiteY10" fmla="*/ 884479 h 1761365"/>
                  <a:gd name="connsiteX11" fmla="*/ 2170365 w 2170365"/>
                  <a:gd name="connsiteY11" fmla="*/ 880683 h 17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0365" h="1761365">
                    <a:moveTo>
                      <a:pt x="2170365" y="880683"/>
                    </a:moveTo>
                    <a:cubicBezTo>
                      <a:pt x="2170365" y="854110"/>
                      <a:pt x="2145280" y="826715"/>
                      <a:pt x="2107320" y="811531"/>
                    </a:cubicBezTo>
                    <a:lnTo>
                      <a:pt x="2822" y="0"/>
                    </a:lnTo>
                    <a:lnTo>
                      <a:pt x="2822" y="223967"/>
                    </a:lnTo>
                    <a:lnTo>
                      <a:pt x="1484645" y="805829"/>
                    </a:lnTo>
                    <a:cubicBezTo>
                      <a:pt x="1524975" y="821950"/>
                      <a:pt x="1541222" y="856488"/>
                      <a:pt x="1542098" y="882574"/>
                    </a:cubicBezTo>
                    <a:cubicBezTo>
                      <a:pt x="1542974" y="908660"/>
                      <a:pt x="1527859" y="947162"/>
                      <a:pt x="1489899" y="962347"/>
                    </a:cubicBezTo>
                    <a:lnTo>
                      <a:pt x="0" y="1530780"/>
                    </a:lnTo>
                    <a:cubicBezTo>
                      <a:pt x="941" y="1607642"/>
                      <a:pt x="1881" y="1684503"/>
                      <a:pt x="2822" y="1761365"/>
                    </a:cubicBezTo>
                    <a:lnTo>
                      <a:pt x="2112061" y="951442"/>
                    </a:lnTo>
                    <a:cubicBezTo>
                      <a:pt x="2150021" y="936258"/>
                      <a:pt x="2170365" y="911051"/>
                      <a:pt x="2170365" y="884479"/>
                    </a:cubicBezTo>
                    <a:lnTo>
                      <a:pt x="2170365" y="880683"/>
                    </a:lnTo>
                    <a:close/>
                  </a:path>
                </a:pathLst>
              </a:custGeom>
              <a:solidFill>
                <a:srgbClr val="FFED00"/>
              </a:solidFill>
              <a:ln w="37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12" name="Espace réservé du texte 13">
            <a:extLst>
              <a:ext uri="{FF2B5EF4-FFF2-40B4-BE49-F238E27FC236}">
                <a16:creationId xmlns:a16="http://schemas.microsoft.com/office/drawing/2014/main" id="{0BB0A4D3-9D92-3423-4B13-473BCFCF18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5454949" cy="587375"/>
          </a:xfrm>
          <a:prstGeom prst="roundRect">
            <a:avLst>
              <a:gd name="adj" fmla="val 11391"/>
            </a:avLst>
          </a:prstGeom>
        </p:spPr>
        <p:txBody>
          <a:bodyPr/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du titre 1">
            <a:extLst>
              <a:ext uri="{FF2B5EF4-FFF2-40B4-BE49-F238E27FC236}">
                <a16:creationId xmlns:a16="http://schemas.microsoft.com/office/drawing/2014/main" id="{EC0E08A1-806A-2F98-6796-90782314D54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5454949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du texte 12">
            <a:extLst>
              <a:ext uri="{FF2B5EF4-FFF2-40B4-BE49-F238E27FC236}">
                <a16:creationId xmlns:a16="http://schemas.microsoft.com/office/drawing/2014/main" id="{3F342F84-A419-43E7-FFA5-333A4DAE91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73621" y="2170575"/>
            <a:ext cx="5454949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EDCF10BA-974F-1BB7-7634-A5842649BC36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BCE57C1D-87BE-5070-6A46-F0C66F2243C8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4" name="Forme libre : forme 3">
              <a:extLst>
                <a:ext uri="{FF2B5EF4-FFF2-40B4-BE49-F238E27FC236}">
                  <a16:creationId xmlns:a16="http://schemas.microsoft.com/office/drawing/2014/main" id="{5B308D63-4874-BE92-A865-B54A9943376F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C7913C05-0E3F-4121-2D79-E81F97AABB66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7" name="Espace réservé de la date 16">
            <a:extLst>
              <a:ext uri="{FF2B5EF4-FFF2-40B4-BE49-F238E27FC236}">
                <a16:creationId xmlns:a16="http://schemas.microsoft.com/office/drawing/2014/main" id="{794F6BF2-B9FC-94E6-2D6A-3E0530BCC420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8" name="Espace réservé du pied de page 17">
            <a:extLst>
              <a:ext uri="{FF2B5EF4-FFF2-40B4-BE49-F238E27FC236}">
                <a16:creationId xmlns:a16="http://schemas.microsoft.com/office/drawing/2014/main" id="{6EB7211E-D682-ED2D-97EB-D180CD3AD3C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9" name="Espace réservé du numéro de diapositive 18">
            <a:extLst>
              <a:ext uri="{FF2B5EF4-FFF2-40B4-BE49-F238E27FC236}">
                <a16:creationId xmlns:a16="http://schemas.microsoft.com/office/drawing/2014/main" id="{EE0780B3-D49C-313C-7550-1CF9018518C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363647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mages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C4D86F22-178C-A820-D613-86B973077F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39677" y="-307882"/>
            <a:ext cx="3965086" cy="3006994"/>
          </a:xfrm>
          <a:custGeom>
            <a:avLst/>
            <a:gdLst>
              <a:gd name="connsiteX0" fmla="*/ 748728 w 2788822"/>
              <a:gd name="connsiteY0" fmla="*/ 0 h 2114953"/>
              <a:gd name="connsiteX1" fmla="*/ 2712980 w 2788822"/>
              <a:gd name="connsiteY1" fmla="*/ 0 h 2114953"/>
              <a:gd name="connsiteX2" fmla="*/ 2788822 w 2788822"/>
              <a:gd name="connsiteY2" fmla="*/ 75842 h 2114953"/>
              <a:gd name="connsiteX3" fmla="*/ 2788822 w 2788822"/>
              <a:gd name="connsiteY3" fmla="*/ 2039111 h 2114953"/>
              <a:gd name="connsiteX4" fmla="*/ 2712980 w 2788822"/>
              <a:gd name="connsiteY4" fmla="*/ 2114953 h 2114953"/>
              <a:gd name="connsiteX5" fmla="*/ 748728 w 2788822"/>
              <a:gd name="connsiteY5" fmla="*/ 2114953 h 2114953"/>
              <a:gd name="connsiteX6" fmla="*/ 672886 w 2788822"/>
              <a:gd name="connsiteY6" fmla="*/ 2039111 h 2114953"/>
              <a:gd name="connsiteX7" fmla="*/ 670496 w 2788822"/>
              <a:gd name="connsiteY7" fmla="*/ 1739034 h 2114953"/>
              <a:gd name="connsiteX8" fmla="*/ 628283 w 2788822"/>
              <a:gd name="connsiteY8" fmla="*/ 1677364 h 2114953"/>
              <a:gd name="connsiteX9" fmla="*/ 37872 w 2788822"/>
              <a:gd name="connsiteY9" fmla="*/ 1448532 h 2114953"/>
              <a:gd name="connsiteX10" fmla="*/ 37872 w 2788822"/>
              <a:gd name="connsiteY10" fmla="*/ 1371585 h 2114953"/>
              <a:gd name="connsiteX11" fmla="*/ 628363 w 2788822"/>
              <a:gd name="connsiteY11" fmla="*/ 1142753 h 2114953"/>
              <a:gd name="connsiteX12" fmla="*/ 670576 w 2788822"/>
              <a:gd name="connsiteY12" fmla="*/ 1081082 h 2114953"/>
              <a:gd name="connsiteX13" fmla="*/ 672886 w 2788822"/>
              <a:gd name="connsiteY13" fmla="*/ 75842 h 2114953"/>
              <a:gd name="connsiteX14" fmla="*/ 748728 w 2788822"/>
              <a:gd name="connsiteY14" fmla="*/ 0 h 21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8822" h="2114953">
                <a:moveTo>
                  <a:pt x="748728" y="0"/>
                </a:moveTo>
                <a:lnTo>
                  <a:pt x="2712980" y="0"/>
                </a:lnTo>
                <a:cubicBezTo>
                  <a:pt x="2754866" y="0"/>
                  <a:pt x="2788822" y="33956"/>
                  <a:pt x="2788822" y="75842"/>
                </a:cubicBezTo>
                <a:lnTo>
                  <a:pt x="2788822" y="2039111"/>
                </a:lnTo>
                <a:cubicBezTo>
                  <a:pt x="2788822" y="2080997"/>
                  <a:pt x="2754866" y="2114953"/>
                  <a:pt x="2712980" y="2114953"/>
                </a:cubicBezTo>
                <a:lnTo>
                  <a:pt x="748728" y="2114953"/>
                </a:lnTo>
                <a:cubicBezTo>
                  <a:pt x="706842" y="2114953"/>
                  <a:pt x="672886" y="2080997"/>
                  <a:pt x="672886" y="2039111"/>
                </a:cubicBezTo>
                <a:cubicBezTo>
                  <a:pt x="672089" y="1939085"/>
                  <a:pt x="671293" y="1839060"/>
                  <a:pt x="670496" y="1739034"/>
                </a:cubicBezTo>
                <a:cubicBezTo>
                  <a:pt x="670496" y="1711697"/>
                  <a:pt x="653771" y="1687254"/>
                  <a:pt x="628283" y="1677364"/>
                </a:cubicBezTo>
                <a:lnTo>
                  <a:pt x="37872" y="1448532"/>
                </a:lnTo>
                <a:cubicBezTo>
                  <a:pt x="-12623" y="1429315"/>
                  <a:pt x="-12623" y="1390801"/>
                  <a:pt x="37872" y="1371585"/>
                </a:cubicBezTo>
                <a:lnTo>
                  <a:pt x="628363" y="1142753"/>
                </a:lnTo>
                <a:cubicBezTo>
                  <a:pt x="653771" y="1132863"/>
                  <a:pt x="670576" y="1108420"/>
                  <a:pt x="670576" y="1081082"/>
                </a:cubicBezTo>
                <a:lnTo>
                  <a:pt x="672886" y="75842"/>
                </a:lnTo>
                <a:cubicBezTo>
                  <a:pt x="672886" y="33956"/>
                  <a:pt x="706842" y="0"/>
                  <a:pt x="7487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9" name="Espace réservé pour une image  26">
            <a:extLst>
              <a:ext uri="{FF2B5EF4-FFF2-40B4-BE49-F238E27FC236}">
                <a16:creationId xmlns:a16="http://schemas.microsoft.com/office/drawing/2014/main" id="{1AD207A6-799F-D24E-8954-D827635379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5728" y="2962889"/>
            <a:ext cx="2999035" cy="4056855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3" name="Espace réservé pour une image  26">
            <a:extLst>
              <a:ext uri="{FF2B5EF4-FFF2-40B4-BE49-F238E27FC236}">
                <a16:creationId xmlns:a16="http://schemas.microsoft.com/office/drawing/2014/main" id="{77B85179-81C0-F9BB-6761-B1DC3E0987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71416" y="-307882"/>
            <a:ext cx="2995673" cy="1655456"/>
          </a:xfrm>
          <a:prstGeom prst="roundRect">
            <a:avLst>
              <a:gd name="adj" fmla="val 8051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71" name="Espace réservé pour une image  26">
            <a:extLst>
              <a:ext uri="{FF2B5EF4-FFF2-40B4-BE49-F238E27FC236}">
                <a16:creationId xmlns:a16="http://schemas.microsoft.com/office/drawing/2014/main" id="{9F1387A7-8FBD-11AD-24D8-30C30D2A518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71416" y="1615840"/>
            <a:ext cx="2999035" cy="5403904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6" name="Espace réservé du texte 13">
            <a:extLst>
              <a:ext uri="{FF2B5EF4-FFF2-40B4-BE49-F238E27FC236}">
                <a16:creationId xmlns:a16="http://schemas.microsoft.com/office/drawing/2014/main" id="{3A78FA8F-C555-196E-E9FA-764E965F50A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4749494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21" name="Espace réservé du titre 1">
            <a:extLst>
              <a:ext uri="{FF2B5EF4-FFF2-40B4-BE49-F238E27FC236}">
                <a16:creationId xmlns:a16="http://schemas.microsoft.com/office/drawing/2014/main" id="{A45063B1-CAD3-301F-5E8E-C2E61C53A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4749494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22" name="Espace réservé du texte 12">
            <a:extLst>
              <a:ext uri="{FF2B5EF4-FFF2-40B4-BE49-F238E27FC236}">
                <a16:creationId xmlns:a16="http://schemas.microsoft.com/office/drawing/2014/main" id="{7EC01705-C58E-5AB2-C122-3B8209D4F256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621" y="2170575"/>
            <a:ext cx="4749494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CCB7E8-B39B-5B3A-A22B-059B24422D58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49DED35-F332-51A4-6CC4-938052076FB6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E1C792B-14B5-2913-E55E-E488C63585F9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E923B19-2E33-AD76-C8B6-AEC7478B1582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19D730C-E399-392C-FF75-0B164F129BB5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BBE93916-6E40-41F6-08FF-1DDE84CF2785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C7B81031-FB5B-5F34-1650-80C2135F5293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57521646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mages-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C4D86F22-178C-A820-D613-86B973077F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39998" y="-307882"/>
            <a:ext cx="3965086" cy="3006994"/>
          </a:xfrm>
          <a:custGeom>
            <a:avLst/>
            <a:gdLst>
              <a:gd name="connsiteX0" fmla="*/ 748728 w 2788822"/>
              <a:gd name="connsiteY0" fmla="*/ 0 h 2114953"/>
              <a:gd name="connsiteX1" fmla="*/ 2712980 w 2788822"/>
              <a:gd name="connsiteY1" fmla="*/ 0 h 2114953"/>
              <a:gd name="connsiteX2" fmla="*/ 2788822 w 2788822"/>
              <a:gd name="connsiteY2" fmla="*/ 75842 h 2114953"/>
              <a:gd name="connsiteX3" fmla="*/ 2788822 w 2788822"/>
              <a:gd name="connsiteY3" fmla="*/ 2039111 h 2114953"/>
              <a:gd name="connsiteX4" fmla="*/ 2712980 w 2788822"/>
              <a:gd name="connsiteY4" fmla="*/ 2114953 h 2114953"/>
              <a:gd name="connsiteX5" fmla="*/ 748728 w 2788822"/>
              <a:gd name="connsiteY5" fmla="*/ 2114953 h 2114953"/>
              <a:gd name="connsiteX6" fmla="*/ 672886 w 2788822"/>
              <a:gd name="connsiteY6" fmla="*/ 2039111 h 2114953"/>
              <a:gd name="connsiteX7" fmla="*/ 670496 w 2788822"/>
              <a:gd name="connsiteY7" fmla="*/ 1739034 h 2114953"/>
              <a:gd name="connsiteX8" fmla="*/ 628283 w 2788822"/>
              <a:gd name="connsiteY8" fmla="*/ 1677364 h 2114953"/>
              <a:gd name="connsiteX9" fmla="*/ 37872 w 2788822"/>
              <a:gd name="connsiteY9" fmla="*/ 1448532 h 2114953"/>
              <a:gd name="connsiteX10" fmla="*/ 37872 w 2788822"/>
              <a:gd name="connsiteY10" fmla="*/ 1371585 h 2114953"/>
              <a:gd name="connsiteX11" fmla="*/ 628363 w 2788822"/>
              <a:gd name="connsiteY11" fmla="*/ 1142753 h 2114953"/>
              <a:gd name="connsiteX12" fmla="*/ 670576 w 2788822"/>
              <a:gd name="connsiteY12" fmla="*/ 1081082 h 2114953"/>
              <a:gd name="connsiteX13" fmla="*/ 672886 w 2788822"/>
              <a:gd name="connsiteY13" fmla="*/ 75842 h 2114953"/>
              <a:gd name="connsiteX14" fmla="*/ 748728 w 2788822"/>
              <a:gd name="connsiteY14" fmla="*/ 0 h 21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8822" h="2114953">
                <a:moveTo>
                  <a:pt x="748728" y="0"/>
                </a:moveTo>
                <a:lnTo>
                  <a:pt x="2712980" y="0"/>
                </a:lnTo>
                <a:cubicBezTo>
                  <a:pt x="2754866" y="0"/>
                  <a:pt x="2788822" y="33956"/>
                  <a:pt x="2788822" y="75842"/>
                </a:cubicBezTo>
                <a:lnTo>
                  <a:pt x="2788822" y="2039111"/>
                </a:lnTo>
                <a:cubicBezTo>
                  <a:pt x="2788822" y="2080997"/>
                  <a:pt x="2754866" y="2114953"/>
                  <a:pt x="2712980" y="2114953"/>
                </a:cubicBezTo>
                <a:lnTo>
                  <a:pt x="748728" y="2114953"/>
                </a:lnTo>
                <a:cubicBezTo>
                  <a:pt x="706842" y="2114953"/>
                  <a:pt x="672886" y="2080997"/>
                  <a:pt x="672886" y="2039111"/>
                </a:cubicBezTo>
                <a:cubicBezTo>
                  <a:pt x="672089" y="1939085"/>
                  <a:pt x="671293" y="1839060"/>
                  <a:pt x="670496" y="1739034"/>
                </a:cubicBezTo>
                <a:cubicBezTo>
                  <a:pt x="670496" y="1711697"/>
                  <a:pt x="653771" y="1687254"/>
                  <a:pt x="628283" y="1677364"/>
                </a:cubicBezTo>
                <a:lnTo>
                  <a:pt x="37872" y="1448532"/>
                </a:lnTo>
                <a:cubicBezTo>
                  <a:pt x="-12623" y="1429315"/>
                  <a:pt x="-12623" y="1390801"/>
                  <a:pt x="37872" y="1371585"/>
                </a:cubicBezTo>
                <a:lnTo>
                  <a:pt x="628363" y="1142753"/>
                </a:lnTo>
                <a:cubicBezTo>
                  <a:pt x="653771" y="1132863"/>
                  <a:pt x="670576" y="1108420"/>
                  <a:pt x="670576" y="1081082"/>
                </a:cubicBezTo>
                <a:lnTo>
                  <a:pt x="672886" y="75842"/>
                </a:lnTo>
                <a:cubicBezTo>
                  <a:pt x="672886" y="33956"/>
                  <a:pt x="706842" y="0"/>
                  <a:pt x="7487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9" name="Espace réservé pour une image  26">
            <a:extLst>
              <a:ext uri="{FF2B5EF4-FFF2-40B4-BE49-F238E27FC236}">
                <a16:creationId xmlns:a16="http://schemas.microsoft.com/office/drawing/2014/main" id="{1AD207A6-799F-D24E-8954-D827635379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5728" y="2962889"/>
            <a:ext cx="2999035" cy="4056855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3" name="Espace réservé pour une image  26">
            <a:extLst>
              <a:ext uri="{FF2B5EF4-FFF2-40B4-BE49-F238E27FC236}">
                <a16:creationId xmlns:a16="http://schemas.microsoft.com/office/drawing/2014/main" id="{77B85179-81C0-F9BB-6761-B1DC3E0987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71416" y="-307882"/>
            <a:ext cx="2995673" cy="1655456"/>
          </a:xfrm>
          <a:prstGeom prst="roundRect">
            <a:avLst>
              <a:gd name="adj" fmla="val 8051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71" name="Espace réservé pour une image  26">
            <a:extLst>
              <a:ext uri="{FF2B5EF4-FFF2-40B4-BE49-F238E27FC236}">
                <a16:creationId xmlns:a16="http://schemas.microsoft.com/office/drawing/2014/main" id="{9F1387A7-8FBD-11AD-24D8-30C30D2A518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71416" y="1615840"/>
            <a:ext cx="2999035" cy="5403904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CCB7E8-B39B-5B3A-A22B-059B24422D58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49DED35-F332-51A4-6CC4-938052076FB6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E1C792B-14B5-2913-E55E-E488C63585F9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E923B19-2E33-AD76-C8B6-AEC7478B1582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Espace réservé du titre 1">
            <a:extLst>
              <a:ext uri="{FF2B5EF4-FFF2-40B4-BE49-F238E27FC236}">
                <a16:creationId xmlns:a16="http://schemas.microsoft.com/office/drawing/2014/main" id="{082EE559-3CB2-10D5-CD91-8B9D5A22E62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4749494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0" name="Espace réservé du texte 13">
            <a:extLst>
              <a:ext uri="{FF2B5EF4-FFF2-40B4-BE49-F238E27FC236}">
                <a16:creationId xmlns:a16="http://schemas.microsoft.com/office/drawing/2014/main" id="{161D38D6-7FD7-15A1-6692-1ED16A4CC23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4749494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1" name="Espace réservé du texte 12">
            <a:extLst>
              <a:ext uri="{FF2B5EF4-FFF2-40B4-BE49-F238E27FC236}">
                <a16:creationId xmlns:a16="http://schemas.microsoft.com/office/drawing/2014/main" id="{B69B1F4B-307B-8F98-AD05-DAEF825197A7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621" y="2170575"/>
            <a:ext cx="4749494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CB3845AF-2C7B-4DDC-C39C-83901A1E637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F2EA574E-E9A0-EFF6-675B-34CF0A5D48C1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32808321-DF8A-B8AE-2B51-F2F895B2ED0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351347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mages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C4D86F22-178C-A820-D613-86B973077F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139998" y="-307882"/>
            <a:ext cx="3965086" cy="3006994"/>
          </a:xfrm>
          <a:custGeom>
            <a:avLst/>
            <a:gdLst>
              <a:gd name="connsiteX0" fmla="*/ 748728 w 2788822"/>
              <a:gd name="connsiteY0" fmla="*/ 0 h 2114953"/>
              <a:gd name="connsiteX1" fmla="*/ 2712980 w 2788822"/>
              <a:gd name="connsiteY1" fmla="*/ 0 h 2114953"/>
              <a:gd name="connsiteX2" fmla="*/ 2788822 w 2788822"/>
              <a:gd name="connsiteY2" fmla="*/ 75842 h 2114953"/>
              <a:gd name="connsiteX3" fmla="*/ 2788822 w 2788822"/>
              <a:gd name="connsiteY3" fmla="*/ 2039111 h 2114953"/>
              <a:gd name="connsiteX4" fmla="*/ 2712980 w 2788822"/>
              <a:gd name="connsiteY4" fmla="*/ 2114953 h 2114953"/>
              <a:gd name="connsiteX5" fmla="*/ 748728 w 2788822"/>
              <a:gd name="connsiteY5" fmla="*/ 2114953 h 2114953"/>
              <a:gd name="connsiteX6" fmla="*/ 672886 w 2788822"/>
              <a:gd name="connsiteY6" fmla="*/ 2039111 h 2114953"/>
              <a:gd name="connsiteX7" fmla="*/ 670496 w 2788822"/>
              <a:gd name="connsiteY7" fmla="*/ 1739034 h 2114953"/>
              <a:gd name="connsiteX8" fmla="*/ 628283 w 2788822"/>
              <a:gd name="connsiteY8" fmla="*/ 1677364 h 2114953"/>
              <a:gd name="connsiteX9" fmla="*/ 37872 w 2788822"/>
              <a:gd name="connsiteY9" fmla="*/ 1448532 h 2114953"/>
              <a:gd name="connsiteX10" fmla="*/ 37872 w 2788822"/>
              <a:gd name="connsiteY10" fmla="*/ 1371585 h 2114953"/>
              <a:gd name="connsiteX11" fmla="*/ 628363 w 2788822"/>
              <a:gd name="connsiteY11" fmla="*/ 1142753 h 2114953"/>
              <a:gd name="connsiteX12" fmla="*/ 670576 w 2788822"/>
              <a:gd name="connsiteY12" fmla="*/ 1081082 h 2114953"/>
              <a:gd name="connsiteX13" fmla="*/ 672886 w 2788822"/>
              <a:gd name="connsiteY13" fmla="*/ 75842 h 2114953"/>
              <a:gd name="connsiteX14" fmla="*/ 748728 w 2788822"/>
              <a:gd name="connsiteY14" fmla="*/ 0 h 21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8822" h="2114953">
                <a:moveTo>
                  <a:pt x="748728" y="0"/>
                </a:moveTo>
                <a:lnTo>
                  <a:pt x="2712980" y="0"/>
                </a:lnTo>
                <a:cubicBezTo>
                  <a:pt x="2754866" y="0"/>
                  <a:pt x="2788822" y="33956"/>
                  <a:pt x="2788822" y="75842"/>
                </a:cubicBezTo>
                <a:lnTo>
                  <a:pt x="2788822" y="2039111"/>
                </a:lnTo>
                <a:cubicBezTo>
                  <a:pt x="2788822" y="2080997"/>
                  <a:pt x="2754866" y="2114953"/>
                  <a:pt x="2712980" y="2114953"/>
                </a:cubicBezTo>
                <a:lnTo>
                  <a:pt x="748728" y="2114953"/>
                </a:lnTo>
                <a:cubicBezTo>
                  <a:pt x="706842" y="2114953"/>
                  <a:pt x="672886" y="2080997"/>
                  <a:pt x="672886" y="2039111"/>
                </a:cubicBezTo>
                <a:cubicBezTo>
                  <a:pt x="672089" y="1939085"/>
                  <a:pt x="671293" y="1839060"/>
                  <a:pt x="670496" y="1739034"/>
                </a:cubicBezTo>
                <a:cubicBezTo>
                  <a:pt x="670496" y="1711697"/>
                  <a:pt x="653771" y="1687254"/>
                  <a:pt x="628283" y="1677364"/>
                </a:cubicBezTo>
                <a:lnTo>
                  <a:pt x="37872" y="1448532"/>
                </a:lnTo>
                <a:cubicBezTo>
                  <a:pt x="-12623" y="1429315"/>
                  <a:pt x="-12623" y="1390801"/>
                  <a:pt x="37872" y="1371585"/>
                </a:cubicBezTo>
                <a:lnTo>
                  <a:pt x="628363" y="1142753"/>
                </a:lnTo>
                <a:cubicBezTo>
                  <a:pt x="653771" y="1132863"/>
                  <a:pt x="670576" y="1108420"/>
                  <a:pt x="670576" y="1081082"/>
                </a:cubicBezTo>
                <a:lnTo>
                  <a:pt x="672886" y="75842"/>
                </a:lnTo>
                <a:cubicBezTo>
                  <a:pt x="672886" y="33956"/>
                  <a:pt x="706842" y="0"/>
                  <a:pt x="7487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9" name="Espace réservé pour une image  26">
            <a:extLst>
              <a:ext uri="{FF2B5EF4-FFF2-40B4-BE49-F238E27FC236}">
                <a16:creationId xmlns:a16="http://schemas.microsoft.com/office/drawing/2014/main" id="{1AD207A6-799F-D24E-8954-D827635379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5728" y="2962889"/>
            <a:ext cx="2999035" cy="4056855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3" name="Espace réservé pour une image  26">
            <a:extLst>
              <a:ext uri="{FF2B5EF4-FFF2-40B4-BE49-F238E27FC236}">
                <a16:creationId xmlns:a16="http://schemas.microsoft.com/office/drawing/2014/main" id="{77B85179-81C0-F9BB-6761-B1DC3E0987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9371416" y="-307882"/>
            <a:ext cx="2995673" cy="1655456"/>
          </a:xfrm>
          <a:prstGeom prst="roundRect">
            <a:avLst>
              <a:gd name="adj" fmla="val 8051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71" name="Espace réservé pour une image  26">
            <a:extLst>
              <a:ext uri="{FF2B5EF4-FFF2-40B4-BE49-F238E27FC236}">
                <a16:creationId xmlns:a16="http://schemas.microsoft.com/office/drawing/2014/main" id="{9F1387A7-8FBD-11AD-24D8-30C30D2A518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9371416" y="1615840"/>
            <a:ext cx="2999035" cy="5403904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CCB7E8-B39B-5B3A-A22B-059B24422D58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49DED35-F332-51A4-6CC4-938052076FB6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E1C792B-14B5-2913-E55E-E488C63585F9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E923B19-2E33-AD76-C8B6-AEC7478B1582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2" name="Espace réservé du titre 1">
            <a:extLst>
              <a:ext uri="{FF2B5EF4-FFF2-40B4-BE49-F238E27FC236}">
                <a16:creationId xmlns:a16="http://schemas.microsoft.com/office/drawing/2014/main" id="{90EF9A40-0D90-EF20-FF04-8B6726372B3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4749494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3" name="Espace réservé du texte 13">
            <a:extLst>
              <a:ext uri="{FF2B5EF4-FFF2-40B4-BE49-F238E27FC236}">
                <a16:creationId xmlns:a16="http://schemas.microsoft.com/office/drawing/2014/main" id="{FE1347EA-0CFA-58F4-18A9-078DB3D989A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4749494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4" name="Espace réservé du texte 12">
            <a:extLst>
              <a:ext uri="{FF2B5EF4-FFF2-40B4-BE49-F238E27FC236}">
                <a16:creationId xmlns:a16="http://schemas.microsoft.com/office/drawing/2014/main" id="{1CC36599-BF7F-75AB-FED7-21E6EC33F93F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621" y="2170575"/>
            <a:ext cx="4749494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48F1CC8-6422-05AD-5D67-662735A67069}"/>
              </a:ext>
            </a:extLst>
          </p:cNvPr>
          <p:cNvSpPr>
            <a:spLocks noGrp="1"/>
          </p:cNvSpPr>
          <p:nvPr>
            <p:ph type="dt" sz="half" idx="30"/>
          </p:nvPr>
        </p:nvSpPr>
        <p:spPr>
          <a:xfrm>
            <a:off x="6815548" y="639968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E91F4485-2495-39F7-DE6D-6933C3B0167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>
          <a:xfrm>
            <a:off x="838200" y="6399681"/>
            <a:ext cx="58806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35E47C71-E5E6-96CD-0695-6ADCD2B7AAAC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>
          <a:xfrm>
            <a:off x="11154033" y="6399682"/>
            <a:ext cx="70793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3417604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-images-sk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Forme libre : forme 26">
            <a:extLst>
              <a:ext uri="{FF2B5EF4-FFF2-40B4-BE49-F238E27FC236}">
                <a16:creationId xmlns:a16="http://schemas.microsoft.com/office/drawing/2014/main" id="{6C503A3A-C165-4675-CB4D-1CD69B3E3D23}"/>
              </a:ext>
            </a:extLst>
          </p:cNvPr>
          <p:cNvSpPr/>
          <p:nvPr userDrawn="1"/>
        </p:nvSpPr>
        <p:spPr>
          <a:xfrm>
            <a:off x="5140000" y="-307882"/>
            <a:ext cx="3965085" cy="3006994"/>
          </a:xfrm>
          <a:custGeom>
            <a:avLst/>
            <a:gdLst>
              <a:gd name="connsiteX0" fmla="*/ 1064524 w 3965085"/>
              <a:gd name="connsiteY0" fmla="*/ 0 h 3006994"/>
              <a:gd name="connsiteX1" fmla="*/ 3857255 w 3965085"/>
              <a:gd name="connsiteY1" fmla="*/ 0 h 3006994"/>
              <a:gd name="connsiteX2" fmla="*/ 3965085 w 3965085"/>
              <a:gd name="connsiteY2" fmla="*/ 107830 h 3006994"/>
              <a:gd name="connsiteX3" fmla="*/ 3965085 w 3965085"/>
              <a:gd name="connsiteY3" fmla="*/ 2899164 h 3006994"/>
              <a:gd name="connsiteX4" fmla="*/ 3857255 w 3965085"/>
              <a:gd name="connsiteY4" fmla="*/ 3006994 h 3006994"/>
              <a:gd name="connsiteX5" fmla="*/ 1064524 w 3965085"/>
              <a:gd name="connsiteY5" fmla="*/ 3006994 h 3006994"/>
              <a:gd name="connsiteX6" fmla="*/ 956694 w 3965085"/>
              <a:gd name="connsiteY6" fmla="*/ 2899164 h 3006994"/>
              <a:gd name="connsiteX7" fmla="*/ 953296 w 3965085"/>
              <a:gd name="connsiteY7" fmla="*/ 2472521 h 3006994"/>
              <a:gd name="connsiteX8" fmla="*/ 893278 w 3965085"/>
              <a:gd name="connsiteY8" fmla="*/ 2384840 h 3006994"/>
              <a:gd name="connsiteX9" fmla="*/ 53845 w 3965085"/>
              <a:gd name="connsiteY9" fmla="*/ 2059491 h 3006994"/>
              <a:gd name="connsiteX10" fmla="*/ 53845 w 3965085"/>
              <a:gd name="connsiteY10" fmla="*/ 1950090 h 3006994"/>
              <a:gd name="connsiteX11" fmla="*/ 893392 w 3965085"/>
              <a:gd name="connsiteY11" fmla="*/ 1624741 h 3006994"/>
              <a:gd name="connsiteX12" fmla="*/ 953409 w 3965085"/>
              <a:gd name="connsiteY12" fmla="*/ 1537059 h 3006994"/>
              <a:gd name="connsiteX13" fmla="*/ 956694 w 3965085"/>
              <a:gd name="connsiteY13" fmla="*/ 107830 h 3006994"/>
              <a:gd name="connsiteX14" fmla="*/ 1064524 w 3965085"/>
              <a:gd name="connsiteY14" fmla="*/ 0 h 30069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3965085" h="3006994">
                <a:moveTo>
                  <a:pt x="1064524" y="0"/>
                </a:moveTo>
                <a:lnTo>
                  <a:pt x="3857255" y="0"/>
                </a:lnTo>
                <a:cubicBezTo>
                  <a:pt x="3916807" y="0"/>
                  <a:pt x="3965085" y="48278"/>
                  <a:pt x="3965085" y="107830"/>
                </a:cubicBezTo>
                <a:lnTo>
                  <a:pt x="3965085" y="2899164"/>
                </a:lnTo>
                <a:cubicBezTo>
                  <a:pt x="3965085" y="2958716"/>
                  <a:pt x="3916807" y="3006994"/>
                  <a:pt x="3857255" y="3006994"/>
                </a:cubicBezTo>
                <a:lnTo>
                  <a:pt x="1064524" y="3006994"/>
                </a:lnTo>
                <a:cubicBezTo>
                  <a:pt x="1004972" y="3006994"/>
                  <a:pt x="956694" y="2958716"/>
                  <a:pt x="956694" y="2899164"/>
                </a:cubicBezTo>
                <a:cubicBezTo>
                  <a:pt x="955561" y="2756949"/>
                  <a:pt x="954429" y="2614735"/>
                  <a:pt x="953296" y="2472521"/>
                </a:cubicBezTo>
                <a:cubicBezTo>
                  <a:pt x="953296" y="2433654"/>
                  <a:pt x="929516" y="2398901"/>
                  <a:pt x="893278" y="2384840"/>
                </a:cubicBezTo>
                <a:lnTo>
                  <a:pt x="53845" y="2059491"/>
                </a:lnTo>
                <a:cubicBezTo>
                  <a:pt x="-17948" y="2032169"/>
                  <a:pt x="-17948" y="1977411"/>
                  <a:pt x="53845" y="1950090"/>
                </a:cubicBezTo>
                <a:lnTo>
                  <a:pt x="893392" y="1624741"/>
                </a:lnTo>
                <a:cubicBezTo>
                  <a:pt x="929516" y="1610680"/>
                  <a:pt x="953409" y="1575927"/>
                  <a:pt x="953409" y="1537059"/>
                </a:cubicBezTo>
                <a:lnTo>
                  <a:pt x="956694" y="107830"/>
                </a:lnTo>
                <a:cubicBezTo>
                  <a:pt x="956694" y="48278"/>
                  <a:pt x="1004972" y="0"/>
                  <a:pt x="106452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6" name="Forme libre : forme 25">
            <a:extLst>
              <a:ext uri="{FF2B5EF4-FFF2-40B4-BE49-F238E27FC236}">
                <a16:creationId xmlns:a16="http://schemas.microsoft.com/office/drawing/2014/main" id="{6F257897-E2A6-B6F9-044A-4C118B5255AA}"/>
              </a:ext>
            </a:extLst>
          </p:cNvPr>
          <p:cNvSpPr/>
          <p:nvPr userDrawn="1"/>
        </p:nvSpPr>
        <p:spPr>
          <a:xfrm>
            <a:off x="9371417" y="-307882"/>
            <a:ext cx="2995673" cy="1655456"/>
          </a:xfrm>
          <a:custGeom>
            <a:avLst/>
            <a:gdLst>
              <a:gd name="connsiteX0" fmla="*/ 133281 w 2995673"/>
              <a:gd name="connsiteY0" fmla="*/ 0 h 1655456"/>
              <a:gd name="connsiteX1" fmla="*/ 2862392 w 2995673"/>
              <a:gd name="connsiteY1" fmla="*/ 0 h 1655456"/>
              <a:gd name="connsiteX2" fmla="*/ 2995673 w 2995673"/>
              <a:gd name="connsiteY2" fmla="*/ 133281 h 1655456"/>
              <a:gd name="connsiteX3" fmla="*/ 2995673 w 2995673"/>
              <a:gd name="connsiteY3" fmla="*/ 1522175 h 1655456"/>
              <a:gd name="connsiteX4" fmla="*/ 2862392 w 2995673"/>
              <a:gd name="connsiteY4" fmla="*/ 1655456 h 1655456"/>
              <a:gd name="connsiteX5" fmla="*/ 133281 w 2995673"/>
              <a:gd name="connsiteY5" fmla="*/ 1655456 h 1655456"/>
              <a:gd name="connsiteX6" fmla="*/ 0 w 2995673"/>
              <a:gd name="connsiteY6" fmla="*/ 1522175 h 1655456"/>
              <a:gd name="connsiteX7" fmla="*/ 0 w 2995673"/>
              <a:gd name="connsiteY7" fmla="*/ 133281 h 1655456"/>
              <a:gd name="connsiteX8" fmla="*/ 133281 w 2995673"/>
              <a:gd name="connsiteY8" fmla="*/ 0 h 16554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5673" h="1655456">
                <a:moveTo>
                  <a:pt x="133281" y="0"/>
                </a:moveTo>
                <a:lnTo>
                  <a:pt x="2862392" y="0"/>
                </a:lnTo>
                <a:cubicBezTo>
                  <a:pt x="2936001" y="0"/>
                  <a:pt x="2995673" y="59672"/>
                  <a:pt x="2995673" y="133281"/>
                </a:cubicBezTo>
                <a:lnTo>
                  <a:pt x="2995673" y="1522175"/>
                </a:lnTo>
                <a:cubicBezTo>
                  <a:pt x="2995673" y="1595784"/>
                  <a:pt x="2936001" y="1655456"/>
                  <a:pt x="2862392" y="1655456"/>
                </a:cubicBezTo>
                <a:lnTo>
                  <a:pt x="133281" y="1655456"/>
                </a:lnTo>
                <a:cubicBezTo>
                  <a:pt x="59672" y="1655456"/>
                  <a:pt x="0" y="1595784"/>
                  <a:pt x="0" y="1522175"/>
                </a:cubicBezTo>
                <a:lnTo>
                  <a:pt x="0" y="133281"/>
                </a:lnTo>
                <a:cubicBezTo>
                  <a:pt x="0" y="59672"/>
                  <a:pt x="59672" y="0"/>
                  <a:pt x="133281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7502C9B3-234A-1683-11F1-87E91135C808}"/>
              </a:ext>
            </a:extLst>
          </p:cNvPr>
          <p:cNvSpPr/>
          <p:nvPr userDrawn="1"/>
        </p:nvSpPr>
        <p:spPr>
          <a:xfrm>
            <a:off x="9371417" y="1615840"/>
            <a:ext cx="2999035" cy="5403904"/>
          </a:xfrm>
          <a:custGeom>
            <a:avLst/>
            <a:gdLst>
              <a:gd name="connsiteX0" fmla="*/ 118582 w 2999035"/>
              <a:gd name="connsiteY0" fmla="*/ 0 h 5403904"/>
              <a:gd name="connsiteX1" fmla="*/ 2880453 w 2999035"/>
              <a:gd name="connsiteY1" fmla="*/ 0 h 5403904"/>
              <a:gd name="connsiteX2" fmla="*/ 2999035 w 2999035"/>
              <a:gd name="connsiteY2" fmla="*/ 118582 h 5403904"/>
              <a:gd name="connsiteX3" fmla="*/ 2999035 w 2999035"/>
              <a:gd name="connsiteY3" fmla="*/ 5285322 h 5403904"/>
              <a:gd name="connsiteX4" fmla="*/ 2880453 w 2999035"/>
              <a:gd name="connsiteY4" fmla="*/ 5403904 h 5403904"/>
              <a:gd name="connsiteX5" fmla="*/ 118582 w 2999035"/>
              <a:gd name="connsiteY5" fmla="*/ 5403904 h 5403904"/>
              <a:gd name="connsiteX6" fmla="*/ 0 w 2999035"/>
              <a:gd name="connsiteY6" fmla="*/ 5285322 h 5403904"/>
              <a:gd name="connsiteX7" fmla="*/ 0 w 2999035"/>
              <a:gd name="connsiteY7" fmla="*/ 118582 h 5403904"/>
              <a:gd name="connsiteX8" fmla="*/ 118582 w 2999035"/>
              <a:gd name="connsiteY8" fmla="*/ 0 h 540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9035" h="5403904">
                <a:moveTo>
                  <a:pt x="118582" y="0"/>
                </a:moveTo>
                <a:lnTo>
                  <a:pt x="2880453" y="0"/>
                </a:lnTo>
                <a:cubicBezTo>
                  <a:pt x="2945944" y="0"/>
                  <a:pt x="2999035" y="53091"/>
                  <a:pt x="2999035" y="118582"/>
                </a:cubicBezTo>
                <a:lnTo>
                  <a:pt x="2999035" y="5285322"/>
                </a:lnTo>
                <a:cubicBezTo>
                  <a:pt x="2999035" y="5350813"/>
                  <a:pt x="2945944" y="5403904"/>
                  <a:pt x="2880453" y="5403904"/>
                </a:cubicBezTo>
                <a:lnTo>
                  <a:pt x="118582" y="5403904"/>
                </a:lnTo>
                <a:cubicBezTo>
                  <a:pt x="53091" y="5403904"/>
                  <a:pt x="0" y="5350813"/>
                  <a:pt x="0" y="5285322"/>
                </a:cubicBezTo>
                <a:lnTo>
                  <a:pt x="0" y="118582"/>
                </a:lnTo>
                <a:cubicBezTo>
                  <a:pt x="0" y="53091"/>
                  <a:pt x="53091" y="0"/>
                  <a:pt x="11858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grpSp>
        <p:nvGrpSpPr>
          <p:cNvPr id="9" name="Groupe 8">
            <a:extLst>
              <a:ext uri="{FF2B5EF4-FFF2-40B4-BE49-F238E27FC236}">
                <a16:creationId xmlns:a16="http://schemas.microsoft.com/office/drawing/2014/main" id="{064A792F-9783-D1F2-42A2-3C76864E2232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10" name="Forme libre : forme 9">
              <a:extLst>
                <a:ext uri="{FF2B5EF4-FFF2-40B4-BE49-F238E27FC236}">
                  <a16:creationId xmlns:a16="http://schemas.microsoft.com/office/drawing/2014/main" id="{A87A6108-E643-5844-E868-EFCA5386E406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1" name="Forme libre : forme 10">
              <a:extLst>
                <a:ext uri="{FF2B5EF4-FFF2-40B4-BE49-F238E27FC236}">
                  <a16:creationId xmlns:a16="http://schemas.microsoft.com/office/drawing/2014/main" id="{A9302EB0-4DF0-48E4-2EF0-A8CD4216ADA1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2" name="Forme libre : forme 11">
              <a:extLst>
                <a:ext uri="{FF2B5EF4-FFF2-40B4-BE49-F238E27FC236}">
                  <a16:creationId xmlns:a16="http://schemas.microsoft.com/office/drawing/2014/main" id="{BA16367C-2362-9544-B0F6-BCB356D3C512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28" name="Forme libre : forme 27">
            <a:extLst>
              <a:ext uri="{FF2B5EF4-FFF2-40B4-BE49-F238E27FC236}">
                <a16:creationId xmlns:a16="http://schemas.microsoft.com/office/drawing/2014/main" id="{E56CAF75-C78A-5BC7-966A-EFC45502D5A0}"/>
              </a:ext>
            </a:extLst>
          </p:cNvPr>
          <p:cNvSpPr/>
          <p:nvPr userDrawn="1"/>
        </p:nvSpPr>
        <p:spPr>
          <a:xfrm>
            <a:off x="6125184" y="2956017"/>
            <a:ext cx="2999035" cy="4063727"/>
          </a:xfrm>
          <a:custGeom>
            <a:avLst/>
            <a:gdLst>
              <a:gd name="connsiteX0" fmla="*/ 118582 w 2999035"/>
              <a:gd name="connsiteY0" fmla="*/ 0 h 5403904"/>
              <a:gd name="connsiteX1" fmla="*/ 2880453 w 2999035"/>
              <a:gd name="connsiteY1" fmla="*/ 0 h 5403904"/>
              <a:gd name="connsiteX2" fmla="*/ 2999035 w 2999035"/>
              <a:gd name="connsiteY2" fmla="*/ 118582 h 5403904"/>
              <a:gd name="connsiteX3" fmla="*/ 2999035 w 2999035"/>
              <a:gd name="connsiteY3" fmla="*/ 5285322 h 5403904"/>
              <a:gd name="connsiteX4" fmla="*/ 2880453 w 2999035"/>
              <a:gd name="connsiteY4" fmla="*/ 5403904 h 5403904"/>
              <a:gd name="connsiteX5" fmla="*/ 118582 w 2999035"/>
              <a:gd name="connsiteY5" fmla="*/ 5403904 h 5403904"/>
              <a:gd name="connsiteX6" fmla="*/ 0 w 2999035"/>
              <a:gd name="connsiteY6" fmla="*/ 5285322 h 5403904"/>
              <a:gd name="connsiteX7" fmla="*/ 0 w 2999035"/>
              <a:gd name="connsiteY7" fmla="*/ 118582 h 5403904"/>
              <a:gd name="connsiteX8" fmla="*/ 118582 w 2999035"/>
              <a:gd name="connsiteY8" fmla="*/ 0 h 54039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999035" h="5403904">
                <a:moveTo>
                  <a:pt x="118582" y="0"/>
                </a:moveTo>
                <a:lnTo>
                  <a:pt x="2880453" y="0"/>
                </a:lnTo>
                <a:cubicBezTo>
                  <a:pt x="2945944" y="0"/>
                  <a:pt x="2999035" y="53091"/>
                  <a:pt x="2999035" y="118582"/>
                </a:cubicBezTo>
                <a:lnTo>
                  <a:pt x="2999035" y="5285322"/>
                </a:lnTo>
                <a:cubicBezTo>
                  <a:pt x="2999035" y="5350813"/>
                  <a:pt x="2945944" y="5403904"/>
                  <a:pt x="2880453" y="5403904"/>
                </a:cubicBezTo>
                <a:lnTo>
                  <a:pt x="118582" y="5403904"/>
                </a:lnTo>
                <a:cubicBezTo>
                  <a:pt x="53091" y="5403904"/>
                  <a:pt x="0" y="5350813"/>
                  <a:pt x="0" y="5285322"/>
                </a:cubicBezTo>
                <a:lnTo>
                  <a:pt x="0" y="118582"/>
                </a:lnTo>
                <a:cubicBezTo>
                  <a:pt x="0" y="53091"/>
                  <a:pt x="53091" y="0"/>
                  <a:pt x="11858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/>
          </a:p>
        </p:txBody>
      </p:sp>
      <p:sp>
        <p:nvSpPr>
          <p:cNvPr id="29" name="Espace réservé du texte 13">
            <a:extLst>
              <a:ext uri="{FF2B5EF4-FFF2-40B4-BE49-F238E27FC236}">
                <a16:creationId xmlns:a16="http://schemas.microsoft.com/office/drawing/2014/main" id="{45F6C789-87BC-2C2B-F296-C434E8E7B0A2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6965" y="180420"/>
            <a:ext cx="2374898" cy="2262529"/>
          </a:xfrm>
          <a:prstGeom prst="roundRect">
            <a:avLst>
              <a:gd name="adj" fmla="val 4422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1" name="Espace réservé du texte 13">
            <a:extLst>
              <a:ext uri="{FF2B5EF4-FFF2-40B4-BE49-F238E27FC236}">
                <a16:creationId xmlns:a16="http://schemas.microsoft.com/office/drawing/2014/main" id="{BDE010BF-DB6B-567E-3DEE-721363091647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6373317" y="3222450"/>
            <a:ext cx="2374898" cy="3455130"/>
          </a:xfrm>
          <a:prstGeom prst="roundRect">
            <a:avLst>
              <a:gd name="adj" fmla="val 4422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2" name="Espace réservé du texte 13">
            <a:extLst>
              <a:ext uri="{FF2B5EF4-FFF2-40B4-BE49-F238E27FC236}">
                <a16:creationId xmlns:a16="http://schemas.microsoft.com/office/drawing/2014/main" id="{90C5AFB4-C796-24B7-014A-A4E558C3963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9681804" y="1934949"/>
            <a:ext cx="2374898" cy="4742631"/>
          </a:xfrm>
          <a:prstGeom prst="roundRect">
            <a:avLst>
              <a:gd name="adj" fmla="val 4422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54C6F81B-F16D-F329-5900-0BDC564E0354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9681804" y="207384"/>
            <a:ext cx="2374898" cy="898085"/>
          </a:xfrm>
          <a:prstGeom prst="roundRect">
            <a:avLst>
              <a:gd name="adj" fmla="val 4422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6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8D0F2706-D827-5695-BA3D-B3CE1AEC31A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4749494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3" name="Espace réservé du texte 13">
            <a:extLst>
              <a:ext uri="{FF2B5EF4-FFF2-40B4-BE49-F238E27FC236}">
                <a16:creationId xmlns:a16="http://schemas.microsoft.com/office/drawing/2014/main" id="{1477167C-2BC6-315B-B737-F16A1EDF18C0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4749494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5" name="Espace réservé du texte 12">
            <a:extLst>
              <a:ext uri="{FF2B5EF4-FFF2-40B4-BE49-F238E27FC236}">
                <a16:creationId xmlns:a16="http://schemas.microsoft.com/office/drawing/2014/main" id="{D38022AE-9C20-586D-11D1-061B3A6FA6F3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621" y="2170575"/>
            <a:ext cx="4749494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5" name="Espace réservé de la date 14">
            <a:extLst>
              <a:ext uri="{FF2B5EF4-FFF2-40B4-BE49-F238E27FC236}">
                <a16:creationId xmlns:a16="http://schemas.microsoft.com/office/drawing/2014/main" id="{B0206F78-D67D-40A6-9369-2801D28CFBEB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6" name="Espace réservé du pied de page 15">
            <a:extLst>
              <a:ext uri="{FF2B5EF4-FFF2-40B4-BE49-F238E27FC236}">
                <a16:creationId xmlns:a16="http://schemas.microsoft.com/office/drawing/2014/main" id="{58D5D93F-C740-B8A7-6A3C-E5A3956DE043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7" name="Espace réservé du numéro de diapositive 16">
            <a:extLst>
              <a:ext uri="{FF2B5EF4-FFF2-40B4-BE49-F238E27FC236}">
                <a16:creationId xmlns:a16="http://schemas.microsoft.com/office/drawing/2014/main" id="{1F1A8868-4011-5C1D-E655-04D30F17320A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202377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mosaic-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C4D86F22-178C-A820-D613-86B973077F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23114" y="2977831"/>
            <a:ext cx="2788822" cy="2114953"/>
          </a:xfrm>
          <a:custGeom>
            <a:avLst/>
            <a:gdLst>
              <a:gd name="connsiteX0" fmla="*/ 748728 w 2788822"/>
              <a:gd name="connsiteY0" fmla="*/ 0 h 2114953"/>
              <a:gd name="connsiteX1" fmla="*/ 2712980 w 2788822"/>
              <a:gd name="connsiteY1" fmla="*/ 0 h 2114953"/>
              <a:gd name="connsiteX2" fmla="*/ 2788822 w 2788822"/>
              <a:gd name="connsiteY2" fmla="*/ 75842 h 2114953"/>
              <a:gd name="connsiteX3" fmla="*/ 2788822 w 2788822"/>
              <a:gd name="connsiteY3" fmla="*/ 2039111 h 2114953"/>
              <a:gd name="connsiteX4" fmla="*/ 2712980 w 2788822"/>
              <a:gd name="connsiteY4" fmla="*/ 2114953 h 2114953"/>
              <a:gd name="connsiteX5" fmla="*/ 748728 w 2788822"/>
              <a:gd name="connsiteY5" fmla="*/ 2114953 h 2114953"/>
              <a:gd name="connsiteX6" fmla="*/ 672886 w 2788822"/>
              <a:gd name="connsiteY6" fmla="*/ 2039111 h 2114953"/>
              <a:gd name="connsiteX7" fmla="*/ 670496 w 2788822"/>
              <a:gd name="connsiteY7" fmla="*/ 1739034 h 2114953"/>
              <a:gd name="connsiteX8" fmla="*/ 628283 w 2788822"/>
              <a:gd name="connsiteY8" fmla="*/ 1677364 h 2114953"/>
              <a:gd name="connsiteX9" fmla="*/ 37872 w 2788822"/>
              <a:gd name="connsiteY9" fmla="*/ 1448532 h 2114953"/>
              <a:gd name="connsiteX10" fmla="*/ 37872 w 2788822"/>
              <a:gd name="connsiteY10" fmla="*/ 1371585 h 2114953"/>
              <a:gd name="connsiteX11" fmla="*/ 628363 w 2788822"/>
              <a:gd name="connsiteY11" fmla="*/ 1142753 h 2114953"/>
              <a:gd name="connsiteX12" fmla="*/ 670576 w 2788822"/>
              <a:gd name="connsiteY12" fmla="*/ 1081082 h 2114953"/>
              <a:gd name="connsiteX13" fmla="*/ 672886 w 2788822"/>
              <a:gd name="connsiteY13" fmla="*/ 75842 h 2114953"/>
              <a:gd name="connsiteX14" fmla="*/ 748728 w 2788822"/>
              <a:gd name="connsiteY14" fmla="*/ 0 h 21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8822" h="2114953">
                <a:moveTo>
                  <a:pt x="748728" y="0"/>
                </a:moveTo>
                <a:lnTo>
                  <a:pt x="2712980" y="0"/>
                </a:lnTo>
                <a:cubicBezTo>
                  <a:pt x="2754866" y="0"/>
                  <a:pt x="2788822" y="33956"/>
                  <a:pt x="2788822" y="75842"/>
                </a:cubicBezTo>
                <a:lnTo>
                  <a:pt x="2788822" y="2039111"/>
                </a:lnTo>
                <a:cubicBezTo>
                  <a:pt x="2788822" y="2080997"/>
                  <a:pt x="2754866" y="2114953"/>
                  <a:pt x="2712980" y="2114953"/>
                </a:cubicBezTo>
                <a:lnTo>
                  <a:pt x="748728" y="2114953"/>
                </a:lnTo>
                <a:cubicBezTo>
                  <a:pt x="706842" y="2114953"/>
                  <a:pt x="672886" y="2080997"/>
                  <a:pt x="672886" y="2039111"/>
                </a:cubicBezTo>
                <a:cubicBezTo>
                  <a:pt x="672089" y="1939085"/>
                  <a:pt x="671293" y="1839060"/>
                  <a:pt x="670496" y="1739034"/>
                </a:cubicBezTo>
                <a:cubicBezTo>
                  <a:pt x="670496" y="1711697"/>
                  <a:pt x="653771" y="1687254"/>
                  <a:pt x="628283" y="1677364"/>
                </a:cubicBezTo>
                <a:lnTo>
                  <a:pt x="37872" y="1448532"/>
                </a:lnTo>
                <a:cubicBezTo>
                  <a:pt x="-12623" y="1429315"/>
                  <a:pt x="-12623" y="1390801"/>
                  <a:pt x="37872" y="1371585"/>
                </a:cubicBezTo>
                <a:lnTo>
                  <a:pt x="628363" y="1142753"/>
                </a:lnTo>
                <a:cubicBezTo>
                  <a:pt x="653771" y="1132863"/>
                  <a:pt x="670576" y="1108420"/>
                  <a:pt x="670576" y="1081082"/>
                </a:cubicBezTo>
                <a:lnTo>
                  <a:pt x="672886" y="75842"/>
                </a:lnTo>
                <a:cubicBezTo>
                  <a:pt x="672886" y="33956"/>
                  <a:pt x="706842" y="0"/>
                  <a:pt x="7487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Espace réservé pour une image  26">
            <a:extLst>
              <a:ext uri="{FF2B5EF4-FFF2-40B4-BE49-F238E27FC236}">
                <a16:creationId xmlns:a16="http://schemas.microsoft.com/office/drawing/2014/main" id="{16AF20A8-3818-DFE8-D92A-4132281CAF7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48614" y="5375456"/>
            <a:ext cx="2673591" cy="1622300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9" name="Espace réservé pour une image  26">
            <a:extLst>
              <a:ext uri="{FF2B5EF4-FFF2-40B4-BE49-F238E27FC236}">
                <a16:creationId xmlns:a16="http://schemas.microsoft.com/office/drawing/2014/main" id="{1AD207A6-799F-D24E-8954-D827635379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2581" y="-115975"/>
            <a:ext cx="2109355" cy="2853367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3" name="Espace réservé pour une image  26">
            <a:extLst>
              <a:ext uri="{FF2B5EF4-FFF2-40B4-BE49-F238E27FC236}">
                <a16:creationId xmlns:a16="http://schemas.microsoft.com/office/drawing/2014/main" id="{77B85179-81C0-F9BB-6761-B1DC3E0987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84446" y="-115975"/>
            <a:ext cx="3837760" cy="1164356"/>
          </a:xfrm>
          <a:prstGeom prst="roundRect">
            <a:avLst>
              <a:gd name="adj" fmla="val 8051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pour une image  26">
            <a:extLst>
              <a:ext uri="{FF2B5EF4-FFF2-40B4-BE49-F238E27FC236}">
                <a16:creationId xmlns:a16="http://schemas.microsoft.com/office/drawing/2014/main" id="{D04EDD8F-345B-F39E-4EDB-0B586D844CE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5372299"/>
            <a:ext cx="3265452" cy="1625408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Espace réservé pour une image  26">
            <a:extLst>
              <a:ext uri="{FF2B5EF4-FFF2-40B4-BE49-F238E27FC236}">
                <a16:creationId xmlns:a16="http://schemas.microsoft.com/office/drawing/2014/main" id="{658BE8F1-5254-6AEE-6367-7E2ADB1E74B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863948" y="3084024"/>
            <a:ext cx="1458258" cy="2008760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hr-HR"/>
              <a:t>Kliknite ikonu da biste dodali  sliku</a:t>
            </a:r>
            <a:endParaRPr lang="fr-FR" dirty="0"/>
          </a:p>
        </p:txBody>
      </p:sp>
      <p:sp>
        <p:nvSpPr>
          <p:cNvPr id="21" name="Espace réservé du titre 1">
            <a:extLst>
              <a:ext uri="{FF2B5EF4-FFF2-40B4-BE49-F238E27FC236}">
                <a16:creationId xmlns:a16="http://schemas.microsoft.com/office/drawing/2014/main" id="{A45063B1-CAD3-301F-5E8E-C2E61C53AB6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4749494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0" name="Espace réservé pour une image  26">
            <a:extLst>
              <a:ext uri="{FF2B5EF4-FFF2-40B4-BE49-F238E27FC236}">
                <a16:creationId xmlns:a16="http://schemas.microsoft.com/office/drawing/2014/main" id="{CEE779CF-C381-BF11-ED0B-2040C24983F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863947" y="1291974"/>
            <a:ext cx="1458258" cy="1593115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hr-HR"/>
              <a:t>Kliknite ikonu da biste dodali  sliku</a:t>
            </a:r>
            <a:endParaRPr lang="fr-FR" dirty="0"/>
          </a:p>
        </p:txBody>
      </p:sp>
      <p:sp>
        <p:nvSpPr>
          <p:cNvPr id="71" name="Espace réservé pour une image  26">
            <a:extLst>
              <a:ext uri="{FF2B5EF4-FFF2-40B4-BE49-F238E27FC236}">
                <a16:creationId xmlns:a16="http://schemas.microsoft.com/office/drawing/2014/main" id="{9F1387A7-8FBD-11AD-24D8-30C30D2A518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482081" y="1291974"/>
            <a:ext cx="2109355" cy="3800807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05CCB7E8-B39B-5B3A-A22B-059B24422D58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49DED35-F332-51A4-6CC4-938052076FB6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9E1C792B-14B5-2913-E55E-E488C63585F9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FE923B19-2E33-AD76-C8B6-AEC7478B1582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9" name="Espace réservé du texte 13">
            <a:extLst>
              <a:ext uri="{FF2B5EF4-FFF2-40B4-BE49-F238E27FC236}">
                <a16:creationId xmlns:a16="http://schemas.microsoft.com/office/drawing/2014/main" id="{10A93AFD-E65F-7E62-DB57-E3C9BA011FB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4749494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EBC3D8E8-6AF0-66B0-060D-C8FA2F048BB8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621" y="2170575"/>
            <a:ext cx="4749494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accent1"/>
                </a:solidFill>
              </a:defRPr>
            </a:lvl1pPr>
            <a:lvl2pPr>
              <a:defRPr sz="1400">
                <a:solidFill>
                  <a:schemeClr val="accent1"/>
                </a:solidFill>
              </a:defRPr>
            </a:lvl2pPr>
            <a:lvl3pPr>
              <a:defRPr sz="1200">
                <a:solidFill>
                  <a:schemeClr val="accent1"/>
                </a:solidFill>
              </a:defRPr>
            </a:lvl3pPr>
            <a:lvl4pPr>
              <a:defRPr sz="1100">
                <a:solidFill>
                  <a:schemeClr val="accent1"/>
                </a:solidFill>
              </a:defRPr>
            </a:lvl4pPr>
            <a:lvl5pPr>
              <a:defRPr sz="1100">
                <a:solidFill>
                  <a:schemeClr val="accent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DB18D3D-E9D4-B21A-6E76-BE83D0A27376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93DD743D-92EA-159B-8FFA-DDBFF3B4A530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4" name="Espace réservé du numéro de diapositive 13">
            <a:extLst>
              <a:ext uri="{FF2B5EF4-FFF2-40B4-BE49-F238E27FC236}">
                <a16:creationId xmlns:a16="http://schemas.microsoft.com/office/drawing/2014/main" id="{59BAAF11-FBA7-C495-9E67-A84467A06625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350443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mosaic-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C4D86F22-178C-A820-D613-86B973077F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23114" y="2977831"/>
            <a:ext cx="2788822" cy="2114953"/>
          </a:xfrm>
          <a:custGeom>
            <a:avLst/>
            <a:gdLst>
              <a:gd name="connsiteX0" fmla="*/ 748728 w 2788822"/>
              <a:gd name="connsiteY0" fmla="*/ 0 h 2114953"/>
              <a:gd name="connsiteX1" fmla="*/ 2712980 w 2788822"/>
              <a:gd name="connsiteY1" fmla="*/ 0 h 2114953"/>
              <a:gd name="connsiteX2" fmla="*/ 2788822 w 2788822"/>
              <a:gd name="connsiteY2" fmla="*/ 75842 h 2114953"/>
              <a:gd name="connsiteX3" fmla="*/ 2788822 w 2788822"/>
              <a:gd name="connsiteY3" fmla="*/ 2039111 h 2114953"/>
              <a:gd name="connsiteX4" fmla="*/ 2712980 w 2788822"/>
              <a:gd name="connsiteY4" fmla="*/ 2114953 h 2114953"/>
              <a:gd name="connsiteX5" fmla="*/ 748728 w 2788822"/>
              <a:gd name="connsiteY5" fmla="*/ 2114953 h 2114953"/>
              <a:gd name="connsiteX6" fmla="*/ 672886 w 2788822"/>
              <a:gd name="connsiteY6" fmla="*/ 2039111 h 2114953"/>
              <a:gd name="connsiteX7" fmla="*/ 670496 w 2788822"/>
              <a:gd name="connsiteY7" fmla="*/ 1739034 h 2114953"/>
              <a:gd name="connsiteX8" fmla="*/ 628283 w 2788822"/>
              <a:gd name="connsiteY8" fmla="*/ 1677364 h 2114953"/>
              <a:gd name="connsiteX9" fmla="*/ 37872 w 2788822"/>
              <a:gd name="connsiteY9" fmla="*/ 1448532 h 2114953"/>
              <a:gd name="connsiteX10" fmla="*/ 37872 w 2788822"/>
              <a:gd name="connsiteY10" fmla="*/ 1371585 h 2114953"/>
              <a:gd name="connsiteX11" fmla="*/ 628363 w 2788822"/>
              <a:gd name="connsiteY11" fmla="*/ 1142753 h 2114953"/>
              <a:gd name="connsiteX12" fmla="*/ 670576 w 2788822"/>
              <a:gd name="connsiteY12" fmla="*/ 1081082 h 2114953"/>
              <a:gd name="connsiteX13" fmla="*/ 672886 w 2788822"/>
              <a:gd name="connsiteY13" fmla="*/ 75842 h 2114953"/>
              <a:gd name="connsiteX14" fmla="*/ 748728 w 2788822"/>
              <a:gd name="connsiteY14" fmla="*/ 0 h 21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8822" h="2114953">
                <a:moveTo>
                  <a:pt x="748728" y="0"/>
                </a:moveTo>
                <a:lnTo>
                  <a:pt x="2712980" y="0"/>
                </a:lnTo>
                <a:cubicBezTo>
                  <a:pt x="2754866" y="0"/>
                  <a:pt x="2788822" y="33956"/>
                  <a:pt x="2788822" y="75842"/>
                </a:cubicBezTo>
                <a:lnTo>
                  <a:pt x="2788822" y="2039111"/>
                </a:lnTo>
                <a:cubicBezTo>
                  <a:pt x="2788822" y="2080997"/>
                  <a:pt x="2754866" y="2114953"/>
                  <a:pt x="2712980" y="2114953"/>
                </a:cubicBezTo>
                <a:lnTo>
                  <a:pt x="748728" y="2114953"/>
                </a:lnTo>
                <a:cubicBezTo>
                  <a:pt x="706842" y="2114953"/>
                  <a:pt x="672886" y="2080997"/>
                  <a:pt x="672886" y="2039111"/>
                </a:cubicBezTo>
                <a:cubicBezTo>
                  <a:pt x="672089" y="1939085"/>
                  <a:pt x="671293" y="1839060"/>
                  <a:pt x="670496" y="1739034"/>
                </a:cubicBezTo>
                <a:cubicBezTo>
                  <a:pt x="670496" y="1711697"/>
                  <a:pt x="653771" y="1687254"/>
                  <a:pt x="628283" y="1677364"/>
                </a:cubicBezTo>
                <a:lnTo>
                  <a:pt x="37872" y="1448532"/>
                </a:lnTo>
                <a:cubicBezTo>
                  <a:pt x="-12623" y="1429315"/>
                  <a:pt x="-12623" y="1390801"/>
                  <a:pt x="37872" y="1371585"/>
                </a:cubicBezTo>
                <a:lnTo>
                  <a:pt x="628363" y="1142753"/>
                </a:lnTo>
                <a:cubicBezTo>
                  <a:pt x="653771" y="1132863"/>
                  <a:pt x="670576" y="1108420"/>
                  <a:pt x="670576" y="1081082"/>
                </a:cubicBezTo>
                <a:lnTo>
                  <a:pt x="672886" y="75842"/>
                </a:lnTo>
                <a:cubicBezTo>
                  <a:pt x="672886" y="33956"/>
                  <a:pt x="706842" y="0"/>
                  <a:pt x="7487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Espace réservé pour une image  26">
            <a:extLst>
              <a:ext uri="{FF2B5EF4-FFF2-40B4-BE49-F238E27FC236}">
                <a16:creationId xmlns:a16="http://schemas.microsoft.com/office/drawing/2014/main" id="{16AF20A8-3818-DFE8-D92A-4132281CAF7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48614" y="5375456"/>
            <a:ext cx="2673591" cy="1622300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9" name="Espace réservé pour une image  26">
            <a:extLst>
              <a:ext uri="{FF2B5EF4-FFF2-40B4-BE49-F238E27FC236}">
                <a16:creationId xmlns:a16="http://schemas.microsoft.com/office/drawing/2014/main" id="{1AD207A6-799F-D24E-8954-D827635379E7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2581" y="-115975"/>
            <a:ext cx="2109355" cy="2853367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3" name="Espace réservé pour une image  26">
            <a:extLst>
              <a:ext uri="{FF2B5EF4-FFF2-40B4-BE49-F238E27FC236}">
                <a16:creationId xmlns:a16="http://schemas.microsoft.com/office/drawing/2014/main" id="{77B85179-81C0-F9BB-6761-B1DC3E0987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84446" y="-115975"/>
            <a:ext cx="3837760" cy="1164356"/>
          </a:xfrm>
          <a:prstGeom prst="roundRect">
            <a:avLst>
              <a:gd name="adj" fmla="val 8051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pour une image  26">
            <a:extLst>
              <a:ext uri="{FF2B5EF4-FFF2-40B4-BE49-F238E27FC236}">
                <a16:creationId xmlns:a16="http://schemas.microsoft.com/office/drawing/2014/main" id="{D04EDD8F-345B-F39E-4EDB-0B586D844CE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5372299"/>
            <a:ext cx="3265452" cy="1625408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71" name="Espace réservé pour une image  26">
            <a:extLst>
              <a:ext uri="{FF2B5EF4-FFF2-40B4-BE49-F238E27FC236}">
                <a16:creationId xmlns:a16="http://schemas.microsoft.com/office/drawing/2014/main" id="{9F1387A7-8FBD-11AD-24D8-30C30D2A518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482081" y="1291974"/>
            <a:ext cx="2109355" cy="3800807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31D38ADA-5362-DADE-C6C0-88C56AD277A4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E9189C3F-D696-5BF0-4854-E006001FA236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E23B15D0-EE09-D899-6EFD-D43EBF2AFBD2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2430998C-1DBA-4CB0-F0DE-0C5E0DA89915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1E662888-CAEB-FB69-A4E4-7B073FEDCC2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4749494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D988B4BE-3A7E-E589-7C8F-931EBFBD8AEA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4749494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C49F8AE8-9F65-91C3-7645-CA5EDB6976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621" y="2170575"/>
            <a:ext cx="4749494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tx2"/>
                </a:solidFill>
              </a:defRPr>
            </a:lvl1pPr>
            <a:lvl2pPr>
              <a:defRPr sz="1400">
                <a:solidFill>
                  <a:schemeClr val="tx2"/>
                </a:solidFill>
              </a:defRPr>
            </a:lvl2pPr>
            <a:lvl3pPr>
              <a:defRPr sz="1200">
                <a:solidFill>
                  <a:schemeClr val="tx2"/>
                </a:solidFill>
              </a:defRPr>
            </a:lvl3pPr>
            <a:lvl4pPr>
              <a:defRPr sz="1100">
                <a:solidFill>
                  <a:schemeClr val="tx2"/>
                </a:solidFill>
              </a:defRPr>
            </a:lvl4pPr>
            <a:lvl5pPr>
              <a:defRPr sz="1100">
                <a:solidFill>
                  <a:schemeClr val="tx2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pour une image  26">
            <a:extLst>
              <a:ext uri="{FF2B5EF4-FFF2-40B4-BE49-F238E27FC236}">
                <a16:creationId xmlns:a16="http://schemas.microsoft.com/office/drawing/2014/main" id="{37841D5B-D355-BF88-7A36-0A1605C6B2DE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10864955" y="1291974"/>
            <a:ext cx="1460624" cy="1798739"/>
          </a:xfrm>
          <a:prstGeom prst="roundRect">
            <a:avLst>
              <a:gd name="adj" fmla="val 662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4" name="Espace réservé pour une image  26">
            <a:extLst>
              <a:ext uri="{FF2B5EF4-FFF2-40B4-BE49-F238E27FC236}">
                <a16:creationId xmlns:a16="http://schemas.microsoft.com/office/drawing/2014/main" id="{93BC03B6-7832-B913-2E10-670278DF140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10861581" y="3294042"/>
            <a:ext cx="1460624" cy="1798739"/>
          </a:xfrm>
          <a:prstGeom prst="roundRect">
            <a:avLst>
              <a:gd name="adj" fmla="val 662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Espace réservé de la date 10">
            <a:extLst>
              <a:ext uri="{FF2B5EF4-FFF2-40B4-BE49-F238E27FC236}">
                <a16:creationId xmlns:a16="http://schemas.microsoft.com/office/drawing/2014/main" id="{1DC0EB08-D90F-3E63-AC68-28477574C5BD}"/>
              </a:ext>
            </a:extLst>
          </p:cNvPr>
          <p:cNvSpPr>
            <a:spLocks noGrp="1"/>
          </p:cNvSpPr>
          <p:nvPr>
            <p:ph type="dt" sz="half" idx="32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4E17D1C5-B993-99F8-361E-6FBB4DF9F17A}"/>
              </a:ext>
            </a:extLst>
          </p:cNvPr>
          <p:cNvSpPr>
            <a:spLocks noGrp="1"/>
          </p:cNvSpPr>
          <p:nvPr>
            <p:ph type="ftr" sz="quarter" idx="33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C53B986-EF0C-DBAD-7B27-45EDB8D9B15A}"/>
              </a:ext>
            </a:extLst>
          </p:cNvPr>
          <p:cNvSpPr>
            <a:spLocks noGrp="1"/>
          </p:cNvSpPr>
          <p:nvPr>
            <p:ph type="sldNum" sz="quarter" idx="34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87650939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mosaic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Espace réservé pour une image  66">
            <a:extLst>
              <a:ext uri="{FF2B5EF4-FFF2-40B4-BE49-F238E27FC236}">
                <a16:creationId xmlns:a16="http://schemas.microsoft.com/office/drawing/2014/main" id="{C4D86F22-178C-A820-D613-86B973077FE2}"/>
              </a:ext>
            </a:extLst>
          </p:cNvPr>
          <p:cNvSpPr>
            <a:spLocks noGrp="1"/>
          </p:cNvSpPr>
          <p:nvPr>
            <p:ph type="pic" sz="quarter" idx="26" hasCustomPrompt="1"/>
          </p:nvPr>
        </p:nvSpPr>
        <p:spPr>
          <a:xfrm>
            <a:off x="5423114" y="2977831"/>
            <a:ext cx="2788822" cy="2114953"/>
          </a:xfrm>
          <a:custGeom>
            <a:avLst/>
            <a:gdLst>
              <a:gd name="connsiteX0" fmla="*/ 748728 w 2788822"/>
              <a:gd name="connsiteY0" fmla="*/ 0 h 2114953"/>
              <a:gd name="connsiteX1" fmla="*/ 2712980 w 2788822"/>
              <a:gd name="connsiteY1" fmla="*/ 0 h 2114953"/>
              <a:gd name="connsiteX2" fmla="*/ 2788822 w 2788822"/>
              <a:gd name="connsiteY2" fmla="*/ 75842 h 2114953"/>
              <a:gd name="connsiteX3" fmla="*/ 2788822 w 2788822"/>
              <a:gd name="connsiteY3" fmla="*/ 2039111 h 2114953"/>
              <a:gd name="connsiteX4" fmla="*/ 2712980 w 2788822"/>
              <a:gd name="connsiteY4" fmla="*/ 2114953 h 2114953"/>
              <a:gd name="connsiteX5" fmla="*/ 748728 w 2788822"/>
              <a:gd name="connsiteY5" fmla="*/ 2114953 h 2114953"/>
              <a:gd name="connsiteX6" fmla="*/ 672886 w 2788822"/>
              <a:gd name="connsiteY6" fmla="*/ 2039111 h 2114953"/>
              <a:gd name="connsiteX7" fmla="*/ 670496 w 2788822"/>
              <a:gd name="connsiteY7" fmla="*/ 1739034 h 2114953"/>
              <a:gd name="connsiteX8" fmla="*/ 628283 w 2788822"/>
              <a:gd name="connsiteY8" fmla="*/ 1677364 h 2114953"/>
              <a:gd name="connsiteX9" fmla="*/ 37872 w 2788822"/>
              <a:gd name="connsiteY9" fmla="*/ 1448532 h 2114953"/>
              <a:gd name="connsiteX10" fmla="*/ 37872 w 2788822"/>
              <a:gd name="connsiteY10" fmla="*/ 1371585 h 2114953"/>
              <a:gd name="connsiteX11" fmla="*/ 628363 w 2788822"/>
              <a:gd name="connsiteY11" fmla="*/ 1142753 h 2114953"/>
              <a:gd name="connsiteX12" fmla="*/ 670576 w 2788822"/>
              <a:gd name="connsiteY12" fmla="*/ 1081082 h 2114953"/>
              <a:gd name="connsiteX13" fmla="*/ 672886 w 2788822"/>
              <a:gd name="connsiteY13" fmla="*/ 75842 h 2114953"/>
              <a:gd name="connsiteX14" fmla="*/ 748728 w 2788822"/>
              <a:gd name="connsiteY14" fmla="*/ 0 h 21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8822" h="2114953">
                <a:moveTo>
                  <a:pt x="748728" y="0"/>
                </a:moveTo>
                <a:lnTo>
                  <a:pt x="2712980" y="0"/>
                </a:lnTo>
                <a:cubicBezTo>
                  <a:pt x="2754866" y="0"/>
                  <a:pt x="2788822" y="33956"/>
                  <a:pt x="2788822" y="75842"/>
                </a:cubicBezTo>
                <a:lnTo>
                  <a:pt x="2788822" y="2039111"/>
                </a:lnTo>
                <a:cubicBezTo>
                  <a:pt x="2788822" y="2080997"/>
                  <a:pt x="2754866" y="2114953"/>
                  <a:pt x="2712980" y="2114953"/>
                </a:cubicBezTo>
                <a:lnTo>
                  <a:pt x="748728" y="2114953"/>
                </a:lnTo>
                <a:cubicBezTo>
                  <a:pt x="706842" y="2114953"/>
                  <a:pt x="672886" y="2080997"/>
                  <a:pt x="672886" y="2039111"/>
                </a:cubicBezTo>
                <a:cubicBezTo>
                  <a:pt x="672089" y="1939085"/>
                  <a:pt x="671293" y="1839060"/>
                  <a:pt x="670496" y="1739034"/>
                </a:cubicBezTo>
                <a:cubicBezTo>
                  <a:pt x="670496" y="1711697"/>
                  <a:pt x="653771" y="1687254"/>
                  <a:pt x="628283" y="1677364"/>
                </a:cubicBezTo>
                <a:lnTo>
                  <a:pt x="37872" y="1448532"/>
                </a:lnTo>
                <a:cubicBezTo>
                  <a:pt x="-12623" y="1429315"/>
                  <a:pt x="-12623" y="1390801"/>
                  <a:pt x="37872" y="1371585"/>
                </a:cubicBezTo>
                <a:lnTo>
                  <a:pt x="628363" y="1142753"/>
                </a:lnTo>
                <a:cubicBezTo>
                  <a:pt x="653771" y="1132863"/>
                  <a:pt x="670576" y="1108420"/>
                  <a:pt x="670576" y="1081082"/>
                </a:cubicBezTo>
                <a:lnTo>
                  <a:pt x="672886" y="75842"/>
                </a:lnTo>
                <a:cubicBezTo>
                  <a:pt x="672886" y="33956"/>
                  <a:pt x="706842" y="0"/>
                  <a:pt x="748728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2" name="Espace réservé pour une image  26">
            <a:extLst>
              <a:ext uri="{FF2B5EF4-FFF2-40B4-BE49-F238E27FC236}">
                <a16:creationId xmlns:a16="http://schemas.microsoft.com/office/drawing/2014/main" id="{16AF20A8-3818-DFE8-D92A-4132281CAF71}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9648614" y="5375456"/>
            <a:ext cx="2673591" cy="1622300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3" name="Espace réservé pour une image  26">
            <a:extLst>
              <a:ext uri="{FF2B5EF4-FFF2-40B4-BE49-F238E27FC236}">
                <a16:creationId xmlns:a16="http://schemas.microsoft.com/office/drawing/2014/main" id="{77B85179-81C0-F9BB-6761-B1DC3E0987B6}"/>
              </a:ext>
            </a:extLst>
          </p:cNvPr>
          <p:cNvSpPr>
            <a:spLocks noGrp="1"/>
          </p:cNvSpPr>
          <p:nvPr>
            <p:ph type="pic" sz="quarter" idx="17" hasCustomPrompt="1"/>
          </p:nvPr>
        </p:nvSpPr>
        <p:spPr>
          <a:xfrm>
            <a:off x="8484446" y="-115975"/>
            <a:ext cx="3837760" cy="1164356"/>
          </a:xfrm>
          <a:prstGeom prst="roundRect">
            <a:avLst>
              <a:gd name="adj" fmla="val 8051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0" name="Espace réservé pour une image  26">
            <a:extLst>
              <a:ext uri="{FF2B5EF4-FFF2-40B4-BE49-F238E27FC236}">
                <a16:creationId xmlns:a16="http://schemas.microsoft.com/office/drawing/2014/main" id="{D04EDD8F-345B-F39E-4EDB-0B586D844CEC}"/>
              </a:ext>
            </a:extLst>
          </p:cNvPr>
          <p:cNvSpPr>
            <a:spLocks noGrp="1"/>
          </p:cNvSpPr>
          <p:nvPr>
            <p:ph type="pic" sz="quarter" idx="21" hasCustomPrompt="1"/>
          </p:nvPr>
        </p:nvSpPr>
        <p:spPr>
          <a:xfrm>
            <a:off x="6096000" y="5372299"/>
            <a:ext cx="3265452" cy="1625408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1" name="Espace réservé pour une image  26">
            <a:extLst>
              <a:ext uri="{FF2B5EF4-FFF2-40B4-BE49-F238E27FC236}">
                <a16:creationId xmlns:a16="http://schemas.microsoft.com/office/drawing/2014/main" id="{658BE8F1-5254-6AEE-6367-7E2ADB1E74B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10863948" y="3084024"/>
            <a:ext cx="1458258" cy="2008760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hr-HR"/>
              <a:t>Kliknite ikonu da biste dodali  sliku</a:t>
            </a:r>
            <a:endParaRPr lang="fr-FR" dirty="0"/>
          </a:p>
        </p:txBody>
      </p:sp>
      <p:sp>
        <p:nvSpPr>
          <p:cNvPr id="70" name="Espace réservé pour une image  26">
            <a:extLst>
              <a:ext uri="{FF2B5EF4-FFF2-40B4-BE49-F238E27FC236}">
                <a16:creationId xmlns:a16="http://schemas.microsoft.com/office/drawing/2014/main" id="{CEE779CF-C381-BF11-ED0B-2040C24983F9}"/>
              </a:ext>
            </a:extLst>
          </p:cNvPr>
          <p:cNvSpPr>
            <a:spLocks noGrp="1"/>
          </p:cNvSpPr>
          <p:nvPr>
            <p:ph type="pic" sz="quarter" idx="28"/>
          </p:nvPr>
        </p:nvSpPr>
        <p:spPr>
          <a:xfrm>
            <a:off x="10863947" y="1291974"/>
            <a:ext cx="1458258" cy="1593115"/>
          </a:xfrm>
          <a:prstGeom prst="roundRect">
            <a:avLst>
              <a:gd name="adj" fmla="val 4695"/>
            </a:avLst>
          </a:prstGeom>
          <a:solidFill>
            <a:schemeClr val="bg1">
              <a:lumMod val="85000"/>
            </a:schemeClr>
          </a:solidFill>
        </p:spPr>
        <p:txBody>
          <a:bodyPr anchor="b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hr-HR"/>
              <a:t>Kliknite ikonu da biste dodali  sliku</a:t>
            </a:r>
            <a:endParaRPr lang="fr-FR" dirty="0"/>
          </a:p>
        </p:txBody>
      </p:sp>
      <p:sp>
        <p:nvSpPr>
          <p:cNvPr id="71" name="Espace réservé pour une image  26">
            <a:extLst>
              <a:ext uri="{FF2B5EF4-FFF2-40B4-BE49-F238E27FC236}">
                <a16:creationId xmlns:a16="http://schemas.microsoft.com/office/drawing/2014/main" id="{9F1387A7-8FBD-11AD-24D8-30C30D2A5183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8482081" y="1291974"/>
            <a:ext cx="2109355" cy="3800807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l">
              <a:buNone/>
              <a:defRPr sz="1050" b="1"/>
            </a:lvl1pPr>
          </a:lstStyle>
          <a:p>
            <a:r>
              <a:rPr lang="fr-FR" dirty="0"/>
              <a:t>Image</a:t>
            </a:r>
          </a:p>
        </p:txBody>
      </p:sp>
      <p:sp>
        <p:nvSpPr>
          <p:cNvPr id="17" name="Espace réservé pour une image  26">
            <a:extLst>
              <a:ext uri="{FF2B5EF4-FFF2-40B4-BE49-F238E27FC236}">
                <a16:creationId xmlns:a16="http://schemas.microsoft.com/office/drawing/2014/main" id="{D06E12B7-A3F0-B171-D04F-4A654B858E4A}"/>
              </a:ext>
            </a:extLst>
          </p:cNvPr>
          <p:cNvSpPr>
            <a:spLocks noGrp="1"/>
          </p:cNvSpPr>
          <p:nvPr>
            <p:ph type="pic" sz="quarter" idx="16" hasCustomPrompt="1"/>
          </p:nvPr>
        </p:nvSpPr>
        <p:spPr>
          <a:xfrm>
            <a:off x="6102581" y="-115975"/>
            <a:ext cx="2109355" cy="2853367"/>
          </a:xfrm>
          <a:prstGeom prst="roundRect">
            <a:avLst>
              <a:gd name="adj" fmla="val 3954"/>
            </a:avLst>
          </a:prstGeom>
          <a:solidFill>
            <a:schemeClr val="bg1">
              <a:lumMod val="85000"/>
            </a:schemeClr>
          </a:solidFill>
        </p:spPr>
        <p:txBody>
          <a:bodyPr anchor="ctr" anchorCtr="0">
            <a:normAutofit/>
          </a:bodyPr>
          <a:lstStyle>
            <a:lvl1pPr marL="0" indent="0" algn="r">
              <a:buNone/>
              <a:defRPr sz="105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71B40A34-11F5-D6EE-4B00-F2F14F85216A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16" name="Forme libre : forme 15">
              <a:extLst>
                <a:ext uri="{FF2B5EF4-FFF2-40B4-BE49-F238E27FC236}">
                  <a16:creationId xmlns:a16="http://schemas.microsoft.com/office/drawing/2014/main" id="{BFF86175-AC58-564D-AA89-477EE7E75D1F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2C48965E-53C4-5852-7258-9864F866D238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463B7A7D-4F24-A1EB-ED44-0C49429BC842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Espace réservé du titre 1">
            <a:extLst>
              <a:ext uri="{FF2B5EF4-FFF2-40B4-BE49-F238E27FC236}">
                <a16:creationId xmlns:a16="http://schemas.microsoft.com/office/drawing/2014/main" id="{D5C6D2B7-FDEA-F75D-13E9-BA1D167A140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4749494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7" name="Espace réservé du texte 13">
            <a:extLst>
              <a:ext uri="{FF2B5EF4-FFF2-40B4-BE49-F238E27FC236}">
                <a16:creationId xmlns:a16="http://schemas.microsoft.com/office/drawing/2014/main" id="{44D83A32-3DA9-F963-DF41-D411CAA915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4749494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bg1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9" name="Espace réservé du texte 12">
            <a:extLst>
              <a:ext uri="{FF2B5EF4-FFF2-40B4-BE49-F238E27FC236}">
                <a16:creationId xmlns:a16="http://schemas.microsoft.com/office/drawing/2014/main" id="{25326BD1-A680-A6A8-697D-8C48BFA711FD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673621" y="2170575"/>
            <a:ext cx="4749494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ACB68636-6F95-29B1-C57F-C9D8E072A133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070BA066-7008-B111-FACF-A27765AD62CB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DF80238D-C05B-913B-F909-1BC8E8C8BC3F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0894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1-sk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Espace réservé pour une image  90">
            <a:extLst>
              <a:ext uri="{FF2B5EF4-FFF2-40B4-BE49-F238E27FC236}">
                <a16:creationId xmlns:a16="http://schemas.microsoft.com/office/drawing/2014/main" id="{286A4BF7-901B-7023-83A5-FD58B5EC0FA9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0" y="0"/>
            <a:ext cx="12192000" cy="6858000"/>
          </a:xfrm>
          <a:custGeom>
            <a:avLst/>
            <a:gdLst>
              <a:gd name="connsiteX0" fmla="*/ 6340391 w 12192000"/>
              <a:gd name="connsiteY0" fmla="*/ 1844557 h 6858000"/>
              <a:gd name="connsiteX1" fmla="*/ 6982251 w 12192000"/>
              <a:gd name="connsiteY1" fmla="*/ 2096594 h 6858000"/>
              <a:gd name="connsiteX2" fmla="*/ 7039704 w 12192000"/>
              <a:gd name="connsiteY2" fmla="*/ 2173339 h 6858000"/>
              <a:gd name="connsiteX3" fmla="*/ 6987505 w 12192000"/>
              <a:gd name="connsiteY3" fmla="*/ 2253112 h 6858000"/>
              <a:gd name="connsiteX4" fmla="*/ 6340391 w 12192000"/>
              <a:gd name="connsiteY4" fmla="*/ 2500002 h 6858000"/>
              <a:gd name="connsiteX5" fmla="*/ 6340391 w 12192000"/>
              <a:gd name="connsiteY5" fmla="*/ 2294496 h 6858000"/>
              <a:gd name="connsiteX6" fmla="*/ 6498789 w 12192000"/>
              <a:gd name="connsiteY6" fmla="*/ 2233064 h 6858000"/>
              <a:gd name="connsiteX7" fmla="*/ 6498789 w 12192000"/>
              <a:gd name="connsiteY7" fmla="*/ 2111591 h 6858000"/>
              <a:gd name="connsiteX8" fmla="*/ 6340391 w 12192000"/>
              <a:gd name="connsiteY8" fmla="*/ 2050159 h 6858000"/>
              <a:gd name="connsiteX9" fmla="*/ 6340391 w 12192000"/>
              <a:gd name="connsiteY9" fmla="*/ 1413973 h 6858000"/>
              <a:gd name="connsiteX10" fmla="*/ 8095561 w 12192000"/>
              <a:gd name="connsiteY10" fmla="*/ 2097620 h 6858000"/>
              <a:gd name="connsiteX11" fmla="*/ 8146570 w 12192000"/>
              <a:gd name="connsiteY11" fmla="*/ 2176269 h 6858000"/>
              <a:gd name="connsiteX12" fmla="*/ 8093129 w 12192000"/>
              <a:gd name="connsiteY12" fmla="*/ 2256960 h 6858000"/>
              <a:gd name="connsiteX13" fmla="*/ 6340391 w 12192000"/>
              <a:gd name="connsiteY13" fmla="*/ 2931220 h 6858000"/>
              <a:gd name="connsiteX14" fmla="*/ 6340391 w 12192000"/>
              <a:gd name="connsiteY14" fmla="*/ 2729594 h 6858000"/>
              <a:gd name="connsiteX15" fmla="*/ 7609667 w 12192000"/>
              <a:gd name="connsiteY15" fmla="*/ 2242207 h 6858000"/>
              <a:gd name="connsiteX16" fmla="*/ 7667971 w 12192000"/>
              <a:gd name="connsiteY16" fmla="*/ 2175244 h 6858000"/>
              <a:gd name="connsiteX17" fmla="*/ 7667971 w 12192000"/>
              <a:gd name="connsiteY17" fmla="*/ 2171448 h 6858000"/>
              <a:gd name="connsiteX18" fmla="*/ 7604926 w 12192000"/>
              <a:gd name="connsiteY18" fmla="*/ 2102296 h 6858000"/>
              <a:gd name="connsiteX19" fmla="*/ 6340391 w 12192000"/>
              <a:gd name="connsiteY19" fmla="*/ 1614669 h 6858000"/>
              <a:gd name="connsiteX20" fmla="*/ 1 w 12192000"/>
              <a:gd name="connsiteY20" fmla="*/ 563512 h 6858000"/>
              <a:gd name="connsiteX21" fmla="*/ 1 w 12192000"/>
              <a:gd name="connsiteY21" fmla="*/ 6293726 h 6858000"/>
              <a:gd name="connsiteX22" fmla="*/ 6030157 w 12192000"/>
              <a:gd name="connsiteY22" fmla="*/ 6293726 h 6858000"/>
              <a:gd name="connsiteX23" fmla="*/ 6340391 w 12192000"/>
              <a:gd name="connsiteY23" fmla="*/ 5983493 h 6858000"/>
              <a:gd name="connsiteX24" fmla="*/ 6340391 w 12192000"/>
              <a:gd name="connsiteY24" fmla="*/ 3157825 h 6858000"/>
              <a:gd name="connsiteX25" fmla="*/ 8715680 w 12192000"/>
              <a:gd name="connsiteY25" fmla="*/ 2240801 h 6858000"/>
              <a:gd name="connsiteX26" fmla="*/ 8776417 w 12192000"/>
              <a:gd name="connsiteY26" fmla="*/ 2176269 h 6858000"/>
              <a:gd name="connsiteX27" fmla="*/ 8717787 w 12192000"/>
              <a:gd name="connsiteY27" fmla="*/ 2109629 h 6858000"/>
              <a:gd name="connsiteX28" fmla="*/ 6340391 w 12192000"/>
              <a:gd name="connsiteY28" fmla="*/ 1185573 h 6858000"/>
              <a:gd name="connsiteX29" fmla="*/ 6340391 w 12192000"/>
              <a:gd name="connsiteY29" fmla="*/ 873746 h 6858000"/>
              <a:gd name="connsiteX30" fmla="*/ 6030157 w 12192000"/>
              <a:gd name="connsiteY30" fmla="*/ 563512 h 6858000"/>
              <a:gd name="connsiteX31" fmla="*/ 0 w 12192000"/>
              <a:gd name="connsiteY31" fmla="*/ 0 h 6858000"/>
              <a:gd name="connsiteX32" fmla="*/ 12192000 w 12192000"/>
              <a:gd name="connsiteY32" fmla="*/ 0 h 6858000"/>
              <a:gd name="connsiteX33" fmla="*/ 12192000 w 12192000"/>
              <a:gd name="connsiteY33" fmla="*/ 6858000 h 6858000"/>
              <a:gd name="connsiteX34" fmla="*/ 0 w 12192000"/>
              <a:gd name="connsiteY34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</a:cxnLst>
            <a:rect l="l" t="t" r="r" b="b"/>
            <a:pathLst>
              <a:path w="12192000" h="6858000">
                <a:moveTo>
                  <a:pt x="6340391" y="1844557"/>
                </a:moveTo>
                <a:lnTo>
                  <a:pt x="6982251" y="2096594"/>
                </a:lnTo>
                <a:cubicBezTo>
                  <a:pt x="7022581" y="2112715"/>
                  <a:pt x="7038828" y="2147253"/>
                  <a:pt x="7039704" y="2173339"/>
                </a:cubicBezTo>
                <a:cubicBezTo>
                  <a:pt x="7040580" y="2199425"/>
                  <a:pt x="7025465" y="2237927"/>
                  <a:pt x="6987505" y="2253112"/>
                </a:cubicBezTo>
                <a:lnTo>
                  <a:pt x="6340391" y="2500002"/>
                </a:lnTo>
                <a:lnTo>
                  <a:pt x="6340391" y="2294496"/>
                </a:lnTo>
                <a:lnTo>
                  <a:pt x="6498789" y="2233064"/>
                </a:lnTo>
                <a:cubicBezTo>
                  <a:pt x="6578506" y="2202696"/>
                  <a:pt x="6578506" y="2141959"/>
                  <a:pt x="6498789" y="2111591"/>
                </a:cubicBezTo>
                <a:lnTo>
                  <a:pt x="6340391" y="2050159"/>
                </a:lnTo>
                <a:close/>
                <a:moveTo>
                  <a:pt x="6340391" y="1413973"/>
                </a:moveTo>
                <a:lnTo>
                  <a:pt x="8095561" y="2097620"/>
                </a:lnTo>
                <a:cubicBezTo>
                  <a:pt x="8133521" y="2112804"/>
                  <a:pt x="8146975" y="2149712"/>
                  <a:pt x="8146570" y="2176269"/>
                </a:cubicBezTo>
                <a:cubicBezTo>
                  <a:pt x="8146165" y="2202826"/>
                  <a:pt x="8131089" y="2241775"/>
                  <a:pt x="8093129" y="2256960"/>
                </a:cubicBezTo>
                <a:lnTo>
                  <a:pt x="6340391" y="2931220"/>
                </a:lnTo>
                <a:lnTo>
                  <a:pt x="6340391" y="2729594"/>
                </a:lnTo>
                <a:lnTo>
                  <a:pt x="7609667" y="2242207"/>
                </a:lnTo>
                <a:cubicBezTo>
                  <a:pt x="7647627" y="2227023"/>
                  <a:pt x="7667971" y="2201816"/>
                  <a:pt x="7667971" y="2175244"/>
                </a:cubicBezTo>
                <a:lnTo>
                  <a:pt x="7667971" y="2171448"/>
                </a:lnTo>
                <a:cubicBezTo>
                  <a:pt x="7667971" y="2144875"/>
                  <a:pt x="7642886" y="2117480"/>
                  <a:pt x="7604926" y="2102296"/>
                </a:cubicBezTo>
                <a:lnTo>
                  <a:pt x="6340391" y="1614669"/>
                </a:lnTo>
                <a:close/>
                <a:moveTo>
                  <a:pt x="1" y="563512"/>
                </a:moveTo>
                <a:lnTo>
                  <a:pt x="1" y="6293726"/>
                </a:lnTo>
                <a:lnTo>
                  <a:pt x="6030157" y="6293726"/>
                </a:lnTo>
                <a:cubicBezTo>
                  <a:pt x="6201495" y="6293726"/>
                  <a:pt x="6340391" y="6154830"/>
                  <a:pt x="6340391" y="5983493"/>
                </a:cubicBezTo>
                <a:lnTo>
                  <a:pt x="6340391" y="3157825"/>
                </a:lnTo>
                <a:lnTo>
                  <a:pt x="8715680" y="2240801"/>
                </a:lnTo>
                <a:cubicBezTo>
                  <a:pt x="8753641" y="2225617"/>
                  <a:pt x="8776066" y="2198131"/>
                  <a:pt x="8776417" y="2176269"/>
                </a:cubicBezTo>
                <a:cubicBezTo>
                  <a:pt x="8776768" y="2154407"/>
                  <a:pt x="8755748" y="2124813"/>
                  <a:pt x="8717787" y="2109629"/>
                </a:cubicBezTo>
                <a:lnTo>
                  <a:pt x="6340391" y="1185573"/>
                </a:lnTo>
                <a:lnTo>
                  <a:pt x="6340391" y="873746"/>
                </a:lnTo>
                <a:cubicBezTo>
                  <a:pt x="6340391" y="702408"/>
                  <a:pt x="6201495" y="563512"/>
                  <a:pt x="6030157" y="563512"/>
                </a:cubicBez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b">
            <a:noAutofit/>
          </a:bodyPr>
          <a:lstStyle>
            <a:lvl1pPr marL="0" indent="0" algn="ctr">
              <a:buNone/>
              <a:defRPr sz="1400" b="1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37" name="Espace réservé du texte 2">
            <a:extLst>
              <a:ext uri="{FF2B5EF4-FFF2-40B4-BE49-F238E27FC236}">
                <a16:creationId xmlns:a16="http://schemas.microsoft.com/office/drawing/2014/main" id="{87B78C1A-7BD1-A1F6-4C9E-777091EF930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94726" y="2305726"/>
            <a:ext cx="4508154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r>
              <a:rPr lang="fr-FR" dirty="0"/>
              <a:t>/date</a:t>
            </a:r>
          </a:p>
        </p:txBody>
      </p:sp>
      <p:sp>
        <p:nvSpPr>
          <p:cNvPr id="38" name="Espace réservé du texte 5">
            <a:extLst>
              <a:ext uri="{FF2B5EF4-FFF2-40B4-BE49-F238E27FC236}">
                <a16:creationId xmlns:a16="http://schemas.microsoft.com/office/drawing/2014/main" id="{6DD5A1C3-397F-2EEF-E7A6-8CD662F2AD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94726" y="2890031"/>
            <a:ext cx="4508154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bg1"/>
                </a:solidFill>
              </a:defRPr>
            </a:lvl1pPr>
          </a:lstStyle>
          <a:p>
            <a:r>
              <a:rPr lang="fr-FR" dirty="0" err="1">
                <a:latin typeface="Arial"/>
                <a:cs typeface="Arial"/>
              </a:rPr>
              <a:t>Text</a:t>
            </a:r>
            <a:endParaRPr lang="fr-FR" dirty="0"/>
          </a:p>
        </p:txBody>
      </p:sp>
      <p:sp>
        <p:nvSpPr>
          <p:cNvPr id="39" name="Titre 1">
            <a:extLst>
              <a:ext uri="{FF2B5EF4-FFF2-40B4-BE49-F238E27FC236}">
                <a16:creationId xmlns:a16="http://schemas.microsoft.com/office/drawing/2014/main" id="{56356489-5B27-047F-4761-B83F71BD4D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4726" y="1204710"/>
            <a:ext cx="4608615" cy="924335"/>
          </a:xfrm>
          <a:prstGeom prst="roundRect">
            <a:avLst/>
          </a:prstGeom>
        </p:spPr>
        <p:txBody>
          <a:bodyPr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80" name="Groupe 79" hidden="1">
            <a:extLst>
              <a:ext uri="{FF2B5EF4-FFF2-40B4-BE49-F238E27FC236}">
                <a16:creationId xmlns:a16="http://schemas.microsoft.com/office/drawing/2014/main" id="{38887EEA-E564-3AD4-665B-77EECB061B8B}"/>
              </a:ext>
            </a:extLst>
          </p:cNvPr>
          <p:cNvGrpSpPr/>
          <p:nvPr userDrawn="1"/>
        </p:nvGrpSpPr>
        <p:grpSpPr>
          <a:xfrm>
            <a:off x="5486720" y="860731"/>
            <a:ext cx="3278815" cy="2621378"/>
            <a:chOff x="5497606" y="860731"/>
            <a:chExt cx="3278815" cy="2621378"/>
          </a:xfrm>
        </p:grpSpPr>
        <p:sp>
          <p:nvSpPr>
            <p:cNvPr id="81" name="Forme libre : forme 80">
              <a:extLst>
                <a:ext uri="{FF2B5EF4-FFF2-40B4-BE49-F238E27FC236}">
                  <a16:creationId xmlns:a16="http://schemas.microsoft.com/office/drawing/2014/main" id="{3B854220-0AEF-CA35-8E67-FE78FFD7F4F7}"/>
                </a:ext>
              </a:extLst>
            </p:cNvPr>
            <p:cNvSpPr/>
            <p:nvPr/>
          </p:nvSpPr>
          <p:spPr>
            <a:xfrm>
              <a:off x="5500428" y="1724395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2" name="Forme libre : forme 81">
              <a:extLst>
                <a:ext uri="{FF2B5EF4-FFF2-40B4-BE49-F238E27FC236}">
                  <a16:creationId xmlns:a16="http://schemas.microsoft.com/office/drawing/2014/main" id="{47BDBAC1-C1DB-7617-669A-FDE87F7F3E68}"/>
                </a:ext>
              </a:extLst>
            </p:cNvPr>
            <p:cNvSpPr/>
            <p:nvPr/>
          </p:nvSpPr>
          <p:spPr>
            <a:xfrm>
              <a:off x="5500428" y="860731"/>
              <a:ext cx="3275993" cy="2621378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21378">
                  <a:moveTo>
                    <a:pt x="3217359" y="1248899"/>
                  </a:moveTo>
                  <a:lnTo>
                    <a:pt x="4214" y="0"/>
                  </a:lnTo>
                  <a:cubicBezTo>
                    <a:pt x="2809" y="75358"/>
                    <a:pt x="1405" y="150716"/>
                    <a:pt x="0" y="226074"/>
                  </a:cubicBezTo>
                  <a:lnTo>
                    <a:pt x="2595133" y="1236890"/>
                  </a:lnTo>
                  <a:cubicBezTo>
                    <a:pt x="2633093" y="1252074"/>
                    <a:pt x="2646547" y="1288982"/>
                    <a:pt x="2646142" y="1315539"/>
                  </a:cubicBezTo>
                  <a:cubicBezTo>
                    <a:pt x="2645737" y="1342096"/>
                    <a:pt x="2630661" y="1381045"/>
                    <a:pt x="2592701" y="1396230"/>
                  </a:cubicBezTo>
                  <a:lnTo>
                    <a:pt x="0" y="2393615"/>
                  </a:lnTo>
                  <a:lnTo>
                    <a:pt x="0" y="2621378"/>
                  </a:lnTo>
                  <a:lnTo>
                    <a:pt x="3215252" y="1380071"/>
                  </a:lnTo>
                  <a:cubicBezTo>
                    <a:pt x="3253213" y="1364887"/>
                    <a:pt x="3275638" y="1337401"/>
                    <a:pt x="3275989" y="1315539"/>
                  </a:cubicBezTo>
                  <a:cubicBezTo>
                    <a:pt x="3276340" y="1293677"/>
                    <a:pt x="3255320" y="1264083"/>
                    <a:pt x="3217359" y="1248899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83" name="Forme libre : forme 82">
              <a:extLst>
                <a:ext uri="{FF2B5EF4-FFF2-40B4-BE49-F238E27FC236}">
                  <a16:creationId xmlns:a16="http://schemas.microsoft.com/office/drawing/2014/main" id="{36E7B7D9-D95D-E2D0-56ED-BAFC8FFA2AD0}"/>
                </a:ext>
              </a:extLst>
            </p:cNvPr>
            <p:cNvSpPr/>
            <p:nvPr/>
          </p:nvSpPr>
          <p:spPr>
            <a:xfrm>
              <a:off x="5497606" y="1290766"/>
              <a:ext cx="2170365" cy="1761365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6807 w 2167543"/>
                <a:gd name="connsiteY9" fmla="*/ 949011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7077 w 2167543"/>
                <a:gd name="connsiteY6" fmla="*/ 962347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70365 w 2170365"/>
                <a:gd name="connsiteY0" fmla="*/ 880683 h 1761365"/>
                <a:gd name="connsiteX1" fmla="*/ 2109629 w 2170365"/>
                <a:gd name="connsiteY1" fmla="*/ 816150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  <a:gd name="connsiteX0" fmla="*/ 2170365 w 2170365"/>
                <a:gd name="connsiteY0" fmla="*/ 880683 h 1761365"/>
                <a:gd name="connsiteX1" fmla="*/ 2107320 w 2170365"/>
                <a:gd name="connsiteY1" fmla="*/ 811531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365" h="1761365">
                  <a:moveTo>
                    <a:pt x="2170365" y="880683"/>
                  </a:moveTo>
                  <a:cubicBezTo>
                    <a:pt x="2170365" y="854110"/>
                    <a:pt x="2145280" y="826715"/>
                    <a:pt x="2107320" y="811531"/>
                  </a:cubicBezTo>
                  <a:lnTo>
                    <a:pt x="2822" y="0"/>
                  </a:lnTo>
                  <a:lnTo>
                    <a:pt x="2822" y="223967"/>
                  </a:lnTo>
                  <a:lnTo>
                    <a:pt x="1484645" y="805829"/>
                  </a:lnTo>
                  <a:cubicBezTo>
                    <a:pt x="1524975" y="821950"/>
                    <a:pt x="1541222" y="856488"/>
                    <a:pt x="1542098" y="882574"/>
                  </a:cubicBezTo>
                  <a:cubicBezTo>
                    <a:pt x="1542974" y="908660"/>
                    <a:pt x="1527859" y="947162"/>
                    <a:pt x="1489899" y="962347"/>
                  </a:cubicBezTo>
                  <a:lnTo>
                    <a:pt x="0" y="1530780"/>
                  </a:lnTo>
                  <a:cubicBezTo>
                    <a:pt x="941" y="1607642"/>
                    <a:pt x="1881" y="1684503"/>
                    <a:pt x="2822" y="1761365"/>
                  </a:cubicBezTo>
                  <a:lnTo>
                    <a:pt x="2112061" y="951442"/>
                  </a:lnTo>
                  <a:cubicBezTo>
                    <a:pt x="2150021" y="936258"/>
                    <a:pt x="2170365" y="911051"/>
                    <a:pt x="2170365" y="884479"/>
                  </a:cubicBezTo>
                  <a:lnTo>
                    <a:pt x="2170365" y="880683"/>
                  </a:ln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grpSp>
        <p:nvGrpSpPr>
          <p:cNvPr id="92" name="Groupe 91">
            <a:extLst>
              <a:ext uri="{FF2B5EF4-FFF2-40B4-BE49-F238E27FC236}">
                <a16:creationId xmlns:a16="http://schemas.microsoft.com/office/drawing/2014/main" id="{CC1BA618-A6E1-0B1C-C87E-F7C807F5670C}"/>
              </a:ext>
            </a:extLst>
          </p:cNvPr>
          <p:cNvGrpSpPr/>
          <p:nvPr userDrawn="1"/>
        </p:nvGrpSpPr>
        <p:grpSpPr>
          <a:xfrm>
            <a:off x="5497606" y="860731"/>
            <a:ext cx="3278815" cy="2621378"/>
            <a:chOff x="6372533" y="768460"/>
            <a:chExt cx="3278815" cy="2621378"/>
          </a:xfrm>
        </p:grpSpPr>
        <p:sp>
          <p:nvSpPr>
            <p:cNvPr id="93" name="Forme libre : forme 92">
              <a:extLst>
                <a:ext uri="{FF2B5EF4-FFF2-40B4-BE49-F238E27FC236}">
                  <a16:creationId xmlns:a16="http://schemas.microsoft.com/office/drawing/2014/main" id="{A58AAD61-3998-5DFD-4F0D-0F30EC6AE3FC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4" name="Forme libre : forme 93">
              <a:extLst>
                <a:ext uri="{FF2B5EF4-FFF2-40B4-BE49-F238E27FC236}">
                  <a16:creationId xmlns:a16="http://schemas.microsoft.com/office/drawing/2014/main" id="{15EB0CF2-C0F3-554E-F583-F5A6DB6EE8F6}"/>
                </a:ext>
              </a:extLst>
            </p:cNvPr>
            <p:cNvSpPr/>
            <p:nvPr/>
          </p:nvSpPr>
          <p:spPr>
            <a:xfrm>
              <a:off x="6375355" y="768460"/>
              <a:ext cx="3275993" cy="2621378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21378">
                  <a:moveTo>
                    <a:pt x="3217359" y="1248899"/>
                  </a:moveTo>
                  <a:lnTo>
                    <a:pt x="4214" y="0"/>
                  </a:lnTo>
                  <a:cubicBezTo>
                    <a:pt x="2809" y="75358"/>
                    <a:pt x="1405" y="150716"/>
                    <a:pt x="0" y="226074"/>
                  </a:cubicBezTo>
                  <a:lnTo>
                    <a:pt x="2595133" y="1236890"/>
                  </a:lnTo>
                  <a:cubicBezTo>
                    <a:pt x="2633093" y="1252074"/>
                    <a:pt x="2646547" y="1288982"/>
                    <a:pt x="2646142" y="1315539"/>
                  </a:cubicBezTo>
                  <a:cubicBezTo>
                    <a:pt x="2645737" y="1342096"/>
                    <a:pt x="2630661" y="1381045"/>
                    <a:pt x="2592701" y="1396230"/>
                  </a:cubicBezTo>
                  <a:lnTo>
                    <a:pt x="0" y="2393615"/>
                  </a:lnTo>
                  <a:lnTo>
                    <a:pt x="0" y="2621378"/>
                  </a:lnTo>
                  <a:lnTo>
                    <a:pt x="3215252" y="1380071"/>
                  </a:lnTo>
                  <a:cubicBezTo>
                    <a:pt x="3253213" y="1364887"/>
                    <a:pt x="3275638" y="1337401"/>
                    <a:pt x="3275989" y="1315539"/>
                  </a:cubicBezTo>
                  <a:cubicBezTo>
                    <a:pt x="3276340" y="1293677"/>
                    <a:pt x="3255320" y="1264083"/>
                    <a:pt x="3217359" y="1248899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5" name="Forme libre : forme 94">
              <a:extLst>
                <a:ext uri="{FF2B5EF4-FFF2-40B4-BE49-F238E27FC236}">
                  <a16:creationId xmlns:a16="http://schemas.microsoft.com/office/drawing/2014/main" id="{F94E090A-4D53-0115-2AF2-0F7A86251952}"/>
                </a:ext>
              </a:extLst>
            </p:cNvPr>
            <p:cNvSpPr/>
            <p:nvPr/>
          </p:nvSpPr>
          <p:spPr>
            <a:xfrm>
              <a:off x="6372533" y="1198495"/>
              <a:ext cx="2170365" cy="1761365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6807 w 2167543"/>
                <a:gd name="connsiteY9" fmla="*/ 949011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44991 w 2167543"/>
                <a:gd name="connsiteY5" fmla="*/ 884479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4255 w 2167543"/>
                <a:gd name="connsiteY6" fmla="*/ 967992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67543 w 2167543"/>
                <a:gd name="connsiteY0" fmla="*/ 880683 h 1761365"/>
                <a:gd name="connsiteX1" fmla="*/ 2106807 w 2167543"/>
                <a:gd name="connsiteY1" fmla="*/ 816150 h 1761365"/>
                <a:gd name="connsiteX2" fmla="*/ 0 w 2167543"/>
                <a:gd name="connsiteY2" fmla="*/ 0 h 1761365"/>
                <a:gd name="connsiteX3" fmla="*/ 0 w 2167543"/>
                <a:gd name="connsiteY3" fmla="*/ 223967 h 1761365"/>
                <a:gd name="connsiteX4" fmla="*/ 1481823 w 2167543"/>
                <a:gd name="connsiteY4" fmla="*/ 805829 h 1761365"/>
                <a:gd name="connsiteX5" fmla="*/ 1539276 w 2167543"/>
                <a:gd name="connsiteY5" fmla="*/ 882574 h 1761365"/>
                <a:gd name="connsiteX6" fmla="*/ 1487077 w 2167543"/>
                <a:gd name="connsiteY6" fmla="*/ 962347 h 1761365"/>
                <a:gd name="connsiteX7" fmla="*/ 0 w 2167543"/>
                <a:gd name="connsiteY7" fmla="*/ 1533602 h 1761365"/>
                <a:gd name="connsiteX8" fmla="*/ 0 w 2167543"/>
                <a:gd name="connsiteY8" fmla="*/ 1761365 h 1761365"/>
                <a:gd name="connsiteX9" fmla="*/ 2109239 w 2167543"/>
                <a:gd name="connsiteY9" fmla="*/ 951442 h 1761365"/>
                <a:gd name="connsiteX10" fmla="*/ 2167543 w 2167543"/>
                <a:gd name="connsiteY10" fmla="*/ 884479 h 1761365"/>
                <a:gd name="connsiteX11" fmla="*/ 2167543 w 2167543"/>
                <a:gd name="connsiteY11" fmla="*/ 880683 h 1761365"/>
                <a:gd name="connsiteX0" fmla="*/ 2170365 w 2170365"/>
                <a:gd name="connsiteY0" fmla="*/ 880683 h 1761365"/>
                <a:gd name="connsiteX1" fmla="*/ 2109629 w 2170365"/>
                <a:gd name="connsiteY1" fmla="*/ 816150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  <a:gd name="connsiteX0" fmla="*/ 2170365 w 2170365"/>
                <a:gd name="connsiteY0" fmla="*/ 880683 h 1761365"/>
                <a:gd name="connsiteX1" fmla="*/ 2107320 w 2170365"/>
                <a:gd name="connsiteY1" fmla="*/ 811531 h 1761365"/>
                <a:gd name="connsiteX2" fmla="*/ 2822 w 2170365"/>
                <a:gd name="connsiteY2" fmla="*/ 0 h 1761365"/>
                <a:gd name="connsiteX3" fmla="*/ 2822 w 2170365"/>
                <a:gd name="connsiteY3" fmla="*/ 223967 h 1761365"/>
                <a:gd name="connsiteX4" fmla="*/ 1484645 w 2170365"/>
                <a:gd name="connsiteY4" fmla="*/ 805829 h 1761365"/>
                <a:gd name="connsiteX5" fmla="*/ 1542098 w 2170365"/>
                <a:gd name="connsiteY5" fmla="*/ 882574 h 1761365"/>
                <a:gd name="connsiteX6" fmla="*/ 1489899 w 2170365"/>
                <a:gd name="connsiteY6" fmla="*/ 962347 h 1761365"/>
                <a:gd name="connsiteX7" fmla="*/ 0 w 2170365"/>
                <a:gd name="connsiteY7" fmla="*/ 1530780 h 1761365"/>
                <a:gd name="connsiteX8" fmla="*/ 2822 w 2170365"/>
                <a:gd name="connsiteY8" fmla="*/ 1761365 h 1761365"/>
                <a:gd name="connsiteX9" fmla="*/ 2112061 w 2170365"/>
                <a:gd name="connsiteY9" fmla="*/ 951442 h 1761365"/>
                <a:gd name="connsiteX10" fmla="*/ 2170365 w 2170365"/>
                <a:gd name="connsiteY10" fmla="*/ 884479 h 1761365"/>
                <a:gd name="connsiteX11" fmla="*/ 2170365 w 2170365"/>
                <a:gd name="connsiteY11" fmla="*/ 880683 h 17613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70365" h="1761365">
                  <a:moveTo>
                    <a:pt x="2170365" y="880683"/>
                  </a:moveTo>
                  <a:cubicBezTo>
                    <a:pt x="2170365" y="854110"/>
                    <a:pt x="2145280" y="826715"/>
                    <a:pt x="2107320" y="811531"/>
                  </a:cubicBezTo>
                  <a:lnTo>
                    <a:pt x="2822" y="0"/>
                  </a:lnTo>
                  <a:lnTo>
                    <a:pt x="2822" y="223967"/>
                  </a:lnTo>
                  <a:lnTo>
                    <a:pt x="1484645" y="805829"/>
                  </a:lnTo>
                  <a:cubicBezTo>
                    <a:pt x="1524975" y="821950"/>
                    <a:pt x="1541222" y="856488"/>
                    <a:pt x="1542098" y="882574"/>
                  </a:cubicBezTo>
                  <a:cubicBezTo>
                    <a:pt x="1542974" y="908660"/>
                    <a:pt x="1527859" y="947162"/>
                    <a:pt x="1489899" y="962347"/>
                  </a:cubicBezTo>
                  <a:lnTo>
                    <a:pt x="0" y="1530780"/>
                  </a:lnTo>
                  <a:cubicBezTo>
                    <a:pt x="941" y="1607642"/>
                    <a:pt x="1881" y="1684503"/>
                    <a:pt x="2822" y="1761365"/>
                  </a:cubicBezTo>
                  <a:lnTo>
                    <a:pt x="2112061" y="951442"/>
                  </a:lnTo>
                  <a:cubicBezTo>
                    <a:pt x="2150021" y="936258"/>
                    <a:pt x="2170365" y="911051"/>
                    <a:pt x="2170365" y="884479"/>
                  </a:cubicBezTo>
                  <a:lnTo>
                    <a:pt x="2170365" y="880683"/>
                  </a:ln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BF56640B-E6FE-8A3C-E86F-EEBF35E63E1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115332" y="6399681"/>
            <a:ext cx="2743200" cy="365125"/>
          </a:xfrm>
        </p:spPr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1E447F7-E419-2C6A-640C-8449E01FA683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137984" y="6399681"/>
            <a:ext cx="5880631" cy="365125"/>
          </a:xfrm>
        </p:spPr>
        <p:txBody>
          <a:bodyPr/>
          <a:lstStyle/>
          <a:p>
            <a:r>
              <a:rPr lang="en-US" dirty="0"/>
              <a:t>PRESENTATION TITLE I DATE - CHANGE IN INSERT &gt;&gt; HEADER AND FOOTER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6CA567-A24B-8349-DCBE-F95E665F1EB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55696194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-mosaic-sk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Forme libre : forme 41">
            <a:extLst>
              <a:ext uri="{FF2B5EF4-FFF2-40B4-BE49-F238E27FC236}">
                <a16:creationId xmlns:a16="http://schemas.microsoft.com/office/drawing/2014/main" id="{CF4D2E5F-B135-4E79-0E43-A94D396CF34F}"/>
              </a:ext>
            </a:extLst>
          </p:cNvPr>
          <p:cNvSpPr/>
          <p:nvPr userDrawn="1"/>
        </p:nvSpPr>
        <p:spPr>
          <a:xfrm>
            <a:off x="10858440" y="1291976"/>
            <a:ext cx="1458258" cy="1593553"/>
          </a:xfrm>
          <a:custGeom>
            <a:avLst/>
            <a:gdLst>
              <a:gd name="connsiteX0" fmla="*/ 68465 w 1458258"/>
              <a:gd name="connsiteY0" fmla="*/ 0 h 2008760"/>
              <a:gd name="connsiteX1" fmla="*/ 1389793 w 1458258"/>
              <a:gd name="connsiteY1" fmla="*/ 0 h 2008760"/>
              <a:gd name="connsiteX2" fmla="*/ 1458258 w 1458258"/>
              <a:gd name="connsiteY2" fmla="*/ 68465 h 2008760"/>
              <a:gd name="connsiteX3" fmla="*/ 1458258 w 1458258"/>
              <a:gd name="connsiteY3" fmla="*/ 1940295 h 2008760"/>
              <a:gd name="connsiteX4" fmla="*/ 1389793 w 1458258"/>
              <a:gd name="connsiteY4" fmla="*/ 2008760 h 2008760"/>
              <a:gd name="connsiteX5" fmla="*/ 68465 w 1458258"/>
              <a:gd name="connsiteY5" fmla="*/ 2008760 h 2008760"/>
              <a:gd name="connsiteX6" fmla="*/ 0 w 1458258"/>
              <a:gd name="connsiteY6" fmla="*/ 1940295 h 2008760"/>
              <a:gd name="connsiteX7" fmla="*/ 0 w 1458258"/>
              <a:gd name="connsiteY7" fmla="*/ 68465 h 2008760"/>
              <a:gd name="connsiteX8" fmla="*/ 68465 w 1458258"/>
              <a:gd name="connsiteY8" fmla="*/ 0 h 20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258" h="2008760">
                <a:moveTo>
                  <a:pt x="68465" y="0"/>
                </a:moveTo>
                <a:lnTo>
                  <a:pt x="1389793" y="0"/>
                </a:lnTo>
                <a:cubicBezTo>
                  <a:pt x="1427605" y="0"/>
                  <a:pt x="1458258" y="30653"/>
                  <a:pt x="1458258" y="68465"/>
                </a:cubicBezTo>
                <a:lnTo>
                  <a:pt x="1458258" y="1940295"/>
                </a:lnTo>
                <a:cubicBezTo>
                  <a:pt x="1458258" y="1978107"/>
                  <a:pt x="1427605" y="2008760"/>
                  <a:pt x="1389793" y="2008760"/>
                </a:cubicBezTo>
                <a:lnTo>
                  <a:pt x="68465" y="2008760"/>
                </a:lnTo>
                <a:cubicBezTo>
                  <a:pt x="30653" y="2008760"/>
                  <a:pt x="0" y="1978107"/>
                  <a:pt x="0" y="1940295"/>
                </a:cubicBezTo>
                <a:lnTo>
                  <a:pt x="0" y="68465"/>
                </a:lnTo>
                <a:cubicBezTo>
                  <a:pt x="0" y="30653"/>
                  <a:pt x="30653" y="0"/>
                  <a:pt x="6846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b="1" dirty="0"/>
          </a:p>
        </p:txBody>
      </p:sp>
      <p:sp>
        <p:nvSpPr>
          <p:cNvPr id="41" name="Forme libre : forme 40">
            <a:extLst>
              <a:ext uri="{FF2B5EF4-FFF2-40B4-BE49-F238E27FC236}">
                <a16:creationId xmlns:a16="http://schemas.microsoft.com/office/drawing/2014/main" id="{3B5DA1ED-8E28-EB7A-B06C-4FA3F5B975D9}"/>
              </a:ext>
            </a:extLst>
          </p:cNvPr>
          <p:cNvSpPr/>
          <p:nvPr userDrawn="1"/>
        </p:nvSpPr>
        <p:spPr>
          <a:xfrm>
            <a:off x="8480511" y="1291976"/>
            <a:ext cx="2109355" cy="3800807"/>
          </a:xfrm>
          <a:custGeom>
            <a:avLst/>
            <a:gdLst>
              <a:gd name="connsiteX0" fmla="*/ 83404 w 2109355"/>
              <a:gd name="connsiteY0" fmla="*/ 0 h 2853367"/>
              <a:gd name="connsiteX1" fmla="*/ 2025951 w 2109355"/>
              <a:gd name="connsiteY1" fmla="*/ 0 h 2853367"/>
              <a:gd name="connsiteX2" fmla="*/ 2109355 w 2109355"/>
              <a:gd name="connsiteY2" fmla="*/ 83404 h 2853367"/>
              <a:gd name="connsiteX3" fmla="*/ 2109355 w 2109355"/>
              <a:gd name="connsiteY3" fmla="*/ 2769963 h 2853367"/>
              <a:gd name="connsiteX4" fmla="*/ 2025951 w 2109355"/>
              <a:gd name="connsiteY4" fmla="*/ 2853367 h 2853367"/>
              <a:gd name="connsiteX5" fmla="*/ 83404 w 2109355"/>
              <a:gd name="connsiteY5" fmla="*/ 2853367 h 2853367"/>
              <a:gd name="connsiteX6" fmla="*/ 0 w 2109355"/>
              <a:gd name="connsiteY6" fmla="*/ 2769963 h 2853367"/>
              <a:gd name="connsiteX7" fmla="*/ 0 w 2109355"/>
              <a:gd name="connsiteY7" fmla="*/ 83404 h 2853367"/>
              <a:gd name="connsiteX8" fmla="*/ 83404 w 2109355"/>
              <a:gd name="connsiteY8" fmla="*/ 0 h 2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355" h="2853367">
                <a:moveTo>
                  <a:pt x="83404" y="0"/>
                </a:moveTo>
                <a:lnTo>
                  <a:pt x="2025951" y="0"/>
                </a:lnTo>
                <a:cubicBezTo>
                  <a:pt x="2072014" y="0"/>
                  <a:pt x="2109355" y="37341"/>
                  <a:pt x="2109355" y="83404"/>
                </a:cubicBezTo>
                <a:lnTo>
                  <a:pt x="2109355" y="2769963"/>
                </a:lnTo>
                <a:cubicBezTo>
                  <a:pt x="2109355" y="2816026"/>
                  <a:pt x="2072014" y="2853367"/>
                  <a:pt x="2025951" y="2853367"/>
                </a:cubicBezTo>
                <a:lnTo>
                  <a:pt x="83404" y="2853367"/>
                </a:lnTo>
                <a:cubicBezTo>
                  <a:pt x="37341" y="2853367"/>
                  <a:pt x="0" y="2816026"/>
                  <a:pt x="0" y="2769963"/>
                </a:cubicBezTo>
                <a:lnTo>
                  <a:pt x="0" y="83404"/>
                </a:lnTo>
                <a:cubicBezTo>
                  <a:pt x="0" y="37341"/>
                  <a:pt x="37341" y="0"/>
                  <a:pt x="8340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b="1" dirty="0"/>
          </a:p>
        </p:txBody>
      </p:sp>
      <p:sp>
        <p:nvSpPr>
          <p:cNvPr id="25" name="Forme libre : forme 24">
            <a:extLst>
              <a:ext uri="{FF2B5EF4-FFF2-40B4-BE49-F238E27FC236}">
                <a16:creationId xmlns:a16="http://schemas.microsoft.com/office/drawing/2014/main" id="{D0A642FB-5BF0-FA5D-1588-EEBA89D643CD}"/>
              </a:ext>
            </a:extLst>
          </p:cNvPr>
          <p:cNvSpPr/>
          <p:nvPr userDrawn="1"/>
        </p:nvSpPr>
        <p:spPr>
          <a:xfrm>
            <a:off x="6102582" y="-115974"/>
            <a:ext cx="2109355" cy="2853367"/>
          </a:xfrm>
          <a:custGeom>
            <a:avLst/>
            <a:gdLst>
              <a:gd name="connsiteX0" fmla="*/ 83404 w 2109355"/>
              <a:gd name="connsiteY0" fmla="*/ 0 h 2853367"/>
              <a:gd name="connsiteX1" fmla="*/ 2025951 w 2109355"/>
              <a:gd name="connsiteY1" fmla="*/ 0 h 2853367"/>
              <a:gd name="connsiteX2" fmla="*/ 2109355 w 2109355"/>
              <a:gd name="connsiteY2" fmla="*/ 83404 h 2853367"/>
              <a:gd name="connsiteX3" fmla="*/ 2109355 w 2109355"/>
              <a:gd name="connsiteY3" fmla="*/ 2769963 h 2853367"/>
              <a:gd name="connsiteX4" fmla="*/ 2025951 w 2109355"/>
              <a:gd name="connsiteY4" fmla="*/ 2853367 h 2853367"/>
              <a:gd name="connsiteX5" fmla="*/ 83404 w 2109355"/>
              <a:gd name="connsiteY5" fmla="*/ 2853367 h 2853367"/>
              <a:gd name="connsiteX6" fmla="*/ 0 w 2109355"/>
              <a:gd name="connsiteY6" fmla="*/ 2769963 h 2853367"/>
              <a:gd name="connsiteX7" fmla="*/ 0 w 2109355"/>
              <a:gd name="connsiteY7" fmla="*/ 83404 h 2853367"/>
              <a:gd name="connsiteX8" fmla="*/ 83404 w 2109355"/>
              <a:gd name="connsiteY8" fmla="*/ 0 h 28533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09355" h="2853367">
                <a:moveTo>
                  <a:pt x="83404" y="0"/>
                </a:moveTo>
                <a:lnTo>
                  <a:pt x="2025951" y="0"/>
                </a:lnTo>
                <a:cubicBezTo>
                  <a:pt x="2072014" y="0"/>
                  <a:pt x="2109355" y="37341"/>
                  <a:pt x="2109355" y="83404"/>
                </a:cubicBezTo>
                <a:lnTo>
                  <a:pt x="2109355" y="2769963"/>
                </a:lnTo>
                <a:cubicBezTo>
                  <a:pt x="2109355" y="2816026"/>
                  <a:pt x="2072014" y="2853367"/>
                  <a:pt x="2025951" y="2853367"/>
                </a:cubicBezTo>
                <a:lnTo>
                  <a:pt x="83404" y="2853367"/>
                </a:lnTo>
                <a:cubicBezTo>
                  <a:pt x="37341" y="2853367"/>
                  <a:pt x="0" y="2816026"/>
                  <a:pt x="0" y="2769963"/>
                </a:cubicBezTo>
                <a:lnTo>
                  <a:pt x="0" y="83404"/>
                </a:lnTo>
                <a:cubicBezTo>
                  <a:pt x="0" y="37341"/>
                  <a:pt x="37341" y="0"/>
                  <a:pt x="83404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24" name="Forme libre : forme 23">
            <a:extLst>
              <a:ext uri="{FF2B5EF4-FFF2-40B4-BE49-F238E27FC236}">
                <a16:creationId xmlns:a16="http://schemas.microsoft.com/office/drawing/2014/main" id="{3129AC76-86F0-E6AA-547B-4F90C3B57411}"/>
              </a:ext>
            </a:extLst>
          </p:cNvPr>
          <p:cNvSpPr/>
          <p:nvPr userDrawn="1"/>
        </p:nvSpPr>
        <p:spPr>
          <a:xfrm>
            <a:off x="8484446" y="-115975"/>
            <a:ext cx="3837760" cy="1164356"/>
          </a:xfrm>
          <a:custGeom>
            <a:avLst/>
            <a:gdLst>
              <a:gd name="connsiteX0" fmla="*/ 93742 w 3837760"/>
              <a:gd name="connsiteY0" fmla="*/ 0 h 1164356"/>
              <a:gd name="connsiteX1" fmla="*/ 3744018 w 3837760"/>
              <a:gd name="connsiteY1" fmla="*/ 0 h 1164356"/>
              <a:gd name="connsiteX2" fmla="*/ 3837760 w 3837760"/>
              <a:gd name="connsiteY2" fmla="*/ 93742 h 1164356"/>
              <a:gd name="connsiteX3" fmla="*/ 3837760 w 3837760"/>
              <a:gd name="connsiteY3" fmla="*/ 1070614 h 1164356"/>
              <a:gd name="connsiteX4" fmla="*/ 3744018 w 3837760"/>
              <a:gd name="connsiteY4" fmla="*/ 1164356 h 1164356"/>
              <a:gd name="connsiteX5" fmla="*/ 93742 w 3837760"/>
              <a:gd name="connsiteY5" fmla="*/ 1164356 h 1164356"/>
              <a:gd name="connsiteX6" fmla="*/ 0 w 3837760"/>
              <a:gd name="connsiteY6" fmla="*/ 1070614 h 1164356"/>
              <a:gd name="connsiteX7" fmla="*/ 0 w 3837760"/>
              <a:gd name="connsiteY7" fmla="*/ 93742 h 1164356"/>
              <a:gd name="connsiteX8" fmla="*/ 93742 w 3837760"/>
              <a:gd name="connsiteY8" fmla="*/ 0 h 11643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837760" h="1164356">
                <a:moveTo>
                  <a:pt x="93742" y="0"/>
                </a:moveTo>
                <a:lnTo>
                  <a:pt x="3744018" y="0"/>
                </a:lnTo>
                <a:cubicBezTo>
                  <a:pt x="3795790" y="0"/>
                  <a:pt x="3837760" y="41970"/>
                  <a:pt x="3837760" y="93742"/>
                </a:cubicBezTo>
                <a:lnTo>
                  <a:pt x="3837760" y="1070614"/>
                </a:lnTo>
                <a:cubicBezTo>
                  <a:pt x="3837760" y="1122386"/>
                  <a:pt x="3795790" y="1164356"/>
                  <a:pt x="3744018" y="1164356"/>
                </a:cubicBezTo>
                <a:lnTo>
                  <a:pt x="93742" y="1164356"/>
                </a:lnTo>
                <a:cubicBezTo>
                  <a:pt x="41970" y="1164356"/>
                  <a:pt x="0" y="1122386"/>
                  <a:pt x="0" y="1070614"/>
                </a:cubicBezTo>
                <a:lnTo>
                  <a:pt x="0" y="93742"/>
                </a:lnTo>
                <a:cubicBezTo>
                  <a:pt x="0" y="41970"/>
                  <a:pt x="41970" y="0"/>
                  <a:pt x="93742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b="1" dirty="0"/>
          </a:p>
        </p:txBody>
      </p:sp>
      <p:sp>
        <p:nvSpPr>
          <p:cNvPr id="18" name="Forme libre : forme 17">
            <a:extLst>
              <a:ext uri="{FF2B5EF4-FFF2-40B4-BE49-F238E27FC236}">
                <a16:creationId xmlns:a16="http://schemas.microsoft.com/office/drawing/2014/main" id="{452DC2CE-EFDF-9AF2-7EE0-FBA136006082}"/>
              </a:ext>
            </a:extLst>
          </p:cNvPr>
          <p:cNvSpPr/>
          <p:nvPr userDrawn="1"/>
        </p:nvSpPr>
        <p:spPr>
          <a:xfrm>
            <a:off x="5423114" y="2977832"/>
            <a:ext cx="2788822" cy="2114953"/>
          </a:xfrm>
          <a:custGeom>
            <a:avLst/>
            <a:gdLst>
              <a:gd name="connsiteX0" fmla="*/ 748728 w 2788822"/>
              <a:gd name="connsiteY0" fmla="*/ 0 h 2114953"/>
              <a:gd name="connsiteX1" fmla="*/ 2712980 w 2788822"/>
              <a:gd name="connsiteY1" fmla="*/ 0 h 2114953"/>
              <a:gd name="connsiteX2" fmla="*/ 2788822 w 2788822"/>
              <a:gd name="connsiteY2" fmla="*/ 75842 h 2114953"/>
              <a:gd name="connsiteX3" fmla="*/ 2788822 w 2788822"/>
              <a:gd name="connsiteY3" fmla="*/ 2039111 h 2114953"/>
              <a:gd name="connsiteX4" fmla="*/ 2712980 w 2788822"/>
              <a:gd name="connsiteY4" fmla="*/ 2114953 h 2114953"/>
              <a:gd name="connsiteX5" fmla="*/ 748728 w 2788822"/>
              <a:gd name="connsiteY5" fmla="*/ 2114953 h 2114953"/>
              <a:gd name="connsiteX6" fmla="*/ 672886 w 2788822"/>
              <a:gd name="connsiteY6" fmla="*/ 2039111 h 2114953"/>
              <a:gd name="connsiteX7" fmla="*/ 670496 w 2788822"/>
              <a:gd name="connsiteY7" fmla="*/ 1739034 h 2114953"/>
              <a:gd name="connsiteX8" fmla="*/ 628283 w 2788822"/>
              <a:gd name="connsiteY8" fmla="*/ 1677364 h 2114953"/>
              <a:gd name="connsiteX9" fmla="*/ 37872 w 2788822"/>
              <a:gd name="connsiteY9" fmla="*/ 1448532 h 2114953"/>
              <a:gd name="connsiteX10" fmla="*/ 37872 w 2788822"/>
              <a:gd name="connsiteY10" fmla="*/ 1371585 h 2114953"/>
              <a:gd name="connsiteX11" fmla="*/ 628363 w 2788822"/>
              <a:gd name="connsiteY11" fmla="*/ 1142753 h 2114953"/>
              <a:gd name="connsiteX12" fmla="*/ 670576 w 2788822"/>
              <a:gd name="connsiteY12" fmla="*/ 1081082 h 2114953"/>
              <a:gd name="connsiteX13" fmla="*/ 672886 w 2788822"/>
              <a:gd name="connsiteY13" fmla="*/ 75842 h 2114953"/>
              <a:gd name="connsiteX14" fmla="*/ 748728 w 2788822"/>
              <a:gd name="connsiteY14" fmla="*/ 0 h 211495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2788822" h="2114953">
                <a:moveTo>
                  <a:pt x="748728" y="0"/>
                </a:moveTo>
                <a:lnTo>
                  <a:pt x="2712980" y="0"/>
                </a:lnTo>
                <a:cubicBezTo>
                  <a:pt x="2754866" y="0"/>
                  <a:pt x="2788822" y="33956"/>
                  <a:pt x="2788822" y="75842"/>
                </a:cubicBezTo>
                <a:lnTo>
                  <a:pt x="2788822" y="2039111"/>
                </a:lnTo>
                <a:cubicBezTo>
                  <a:pt x="2788822" y="2080997"/>
                  <a:pt x="2754866" y="2114953"/>
                  <a:pt x="2712980" y="2114953"/>
                </a:cubicBezTo>
                <a:lnTo>
                  <a:pt x="748728" y="2114953"/>
                </a:lnTo>
                <a:cubicBezTo>
                  <a:pt x="706842" y="2114953"/>
                  <a:pt x="672886" y="2080997"/>
                  <a:pt x="672886" y="2039111"/>
                </a:cubicBezTo>
                <a:cubicBezTo>
                  <a:pt x="672089" y="1939085"/>
                  <a:pt x="671293" y="1839060"/>
                  <a:pt x="670496" y="1739034"/>
                </a:cubicBezTo>
                <a:cubicBezTo>
                  <a:pt x="670496" y="1711697"/>
                  <a:pt x="653771" y="1687254"/>
                  <a:pt x="628283" y="1677364"/>
                </a:cubicBezTo>
                <a:lnTo>
                  <a:pt x="37872" y="1448532"/>
                </a:lnTo>
                <a:cubicBezTo>
                  <a:pt x="-12623" y="1429315"/>
                  <a:pt x="-12623" y="1390801"/>
                  <a:pt x="37872" y="1371585"/>
                </a:cubicBezTo>
                <a:lnTo>
                  <a:pt x="628363" y="1142753"/>
                </a:lnTo>
                <a:cubicBezTo>
                  <a:pt x="653771" y="1132863"/>
                  <a:pt x="670576" y="1108420"/>
                  <a:pt x="670576" y="1081082"/>
                </a:cubicBezTo>
                <a:lnTo>
                  <a:pt x="672886" y="75842"/>
                </a:lnTo>
                <a:cubicBezTo>
                  <a:pt x="672886" y="33956"/>
                  <a:pt x="706842" y="0"/>
                  <a:pt x="748728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17" name="Forme libre : forme 16">
            <a:extLst>
              <a:ext uri="{FF2B5EF4-FFF2-40B4-BE49-F238E27FC236}">
                <a16:creationId xmlns:a16="http://schemas.microsoft.com/office/drawing/2014/main" id="{648334D8-D951-9B94-89AE-F9B64E50FFAC}"/>
              </a:ext>
            </a:extLst>
          </p:cNvPr>
          <p:cNvSpPr/>
          <p:nvPr userDrawn="1"/>
        </p:nvSpPr>
        <p:spPr>
          <a:xfrm>
            <a:off x="10863948" y="3084024"/>
            <a:ext cx="1458258" cy="2008760"/>
          </a:xfrm>
          <a:custGeom>
            <a:avLst/>
            <a:gdLst>
              <a:gd name="connsiteX0" fmla="*/ 68465 w 1458258"/>
              <a:gd name="connsiteY0" fmla="*/ 0 h 2008760"/>
              <a:gd name="connsiteX1" fmla="*/ 1389793 w 1458258"/>
              <a:gd name="connsiteY1" fmla="*/ 0 h 2008760"/>
              <a:gd name="connsiteX2" fmla="*/ 1458258 w 1458258"/>
              <a:gd name="connsiteY2" fmla="*/ 68465 h 2008760"/>
              <a:gd name="connsiteX3" fmla="*/ 1458258 w 1458258"/>
              <a:gd name="connsiteY3" fmla="*/ 1940295 h 2008760"/>
              <a:gd name="connsiteX4" fmla="*/ 1389793 w 1458258"/>
              <a:gd name="connsiteY4" fmla="*/ 2008760 h 2008760"/>
              <a:gd name="connsiteX5" fmla="*/ 68465 w 1458258"/>
              <a:gd name="connsiteY5" fmla="*/ 2008760 h 2008760"/>
              <a:gd name="connsiteX6" fmla="*/ 0 w 1458258"/>
              <a:gd name="connsiteY6" fmla="*/ 1940295 h 2008760"/>
              <a:gd name="connsiteX7" fmla="*/ 0 w 1458258"/>
              <a:gd name="connsiteY7" fmla="*/ 68465 h 2008760"/>
              <a:gd name="connsiteX8" fmla="*/ 68465 w 1458258"/>
              <a:gd name="connsiteY8" fmla="*/ 0 h 2008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58258" h="2008760">
                <a:moveTo>
                  <a:pt x="68465" y="0"/>
                </a:moveTo>
                <a:lnTo>
                  <a:pt x="1389793" y="0"/>
                </a:lnTo>
                <a:cubicBezTo>
                  <a:pt x="1427605" y="0"/>
                  <a:pt x="1458258" y="30653"/>
                  <a:pt x="1458258" y="68465"/>
                </a:cubicBezTo>
                <a:lnTo>
                  <a:pt x="1458258" y="1940295"/>
                </a:lnTo>
                <a:cubicBezTo>
                  <a:pt x="1458258" y="1978107"/>
                  <a:pt x="1427605" y="2008760"/>
                  <a:pt x="1389793" y="2008760"/>
                </a:cubicBezTo>
                <a:lnTo>
                  <a:pt x="68465" y="2008760"/>
                </a:lnTo>
                <a:cubicBezTo>
                  <a:pt x="30653" y="2008760"/>
                  <a:pt x="0" y="1978107"/>
                  <a:pt x="0" y="1940295"/>
                </a:cubicBezTo>
                <a:lnTo>
                  <a:pt x="0" y="68465"/>
                </a:lnTo>
                <a:cubicBezTo>
                  <a:pt x="0" y="30653"/>
                  <a:pt x="30653" y="0"/>
                  <a:pt x="68465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sz="1400" b="1" dirty="0"/>
          </a:p>
        </p:txBody>
      </p:sp>
      <p:sp>
        <p:nvSpPr>
          <p:cNvPr id="8" name="Forme libre : forme 7">
            <a:extLst>
              <a:ext uri="{FF2B5EF4-FFF2-40B4-BE49-F238E27FC236}">
                <a16:creationId xmlns:a16="http://schemas.microsoft.com/office/drawing/2014/main" id="{003E8519-0DD9-18F9-1416-35D472BBBDA3}"/>
              </a:ext>
            </a:extLst>
          </p:cNvPr>
          <p:cNvSpPr/>
          <p:nvPr userDrawn="1"/>
        </p:nvSpPr>
        <p:spPr>
          <a:xfrm>
            <a:off x="6096000" y="5372299"/>
            <a:ext cx="3265452" cy="1625408"/>
          </a:xfrm>
          <a:custGeom>
            <a:avLst/>
            <a:gdLst>
              <a:gd name="connsiteX0" fmla="*/ 76313 w 3265452"/>
              <a:gd name="connsiteY0" fmla="*/ 0 h 1625408"/>
              <a:gd name="connsiteX1" fmla="*/ 3189139 w 3265452"/>
              <a:gd name="connsiteY1" fmla="*/ 0 h 1625408"/>
              <a:gd name="connsiteX2" fmla="*/ 3265452 w 3265452"/>
              <a:gd name="connsiteY2" fmla="*/ 76313 h 1625408"/>
              <a:gd name="connsiteX3" fmla="*/ 3265452 w 3265452"/>
              <a:gd name="connsiteY3" fmla="*/ 1549095 h 1625408"/>
              <a:gd name="connsiteX4" fmla="*/ 3189139 w 3265452"/>
              <a:gd name="connsiteY4" fmla="*/ 1625408 h 1625408"/>
              <a:gd name="connsiteX5" fmla="*/ 76313 w 3265452"/>
              <a:gd name="connsiteY5" fmla="*/ 1625408 h 1625408"/>
              <a:gd name="connsiteX6" fmla="*/ 0 w 3265452"/>
              <a:gd name="connsiteY6" fmla="*/ 1549095 h 1625408"/>
              <a:gd name="connsiteX7" fmla="*/ 0 w 3265452"/>
              <a:gd name="connsiteY7" fmla="*/ 76313 h 1625408"/>
              <a:gd name="connsiteX8" fmla="*/ 76313 w 3265452"/>
              <a:gd name="connsiteY8" fmla="*/ 0 h 16254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265452" h="1625408">
                <a:moveTo>
                  <a:pt x="76313" y="0"/>
                </a:moveTo>
                <a:lnTo>
                  <a:pt x="3189139" y="0"/>
                </a:lnTo>
                <a:cubicBezTo>
                  <a:pt x="3231286" y="0"/>
                  <a:pt x="3265452" y="34166"/>
                  <a:pt x="3265452" y="76313"/>
                </a:cubicBezTo>
                <a:lnTo>
                  <a:pt x="3265452" y="1549095"/>
                </a:lnTo>
                <a:cubicBezTo>
                  <a:pt x="3265452" y="1591242"/>
                  <a:pt x="3231286" y="1625408"/>
                  <a:pt x="3189139" y="1625408"/>
                </a:cubicBezTo>
                <a:lnTo>
                  <a:pt x="76313" y="1625408"/>
                </a:lnTo>
                <a:cubicBezTo>
                  <a:pt x="34166" y="1625408"/>
                  <a:pt x="0" y="1591242"/>
                  <a:pt x="0" y="1549095"/>
                </a:cubicBezTo>
                <a:lnTo>
                  <a:pt x="0" y="76313"/>
                </a:lnTo>
                <a:cubicBezTo>
                  <a:pt x="0" y="34166"/>
                  <a:pt x="34166" y="0"/>
                  <a:pt x="76313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6" name="Forme libre : forme 5">
            <a:extLst>
              <a:ext uri="{FF2B5EF4-FFF2-40B4-BE49-F238E27FC236}">
                <a16:creationId xmlns:a16="http://schemas.microsoft.com/office/drawing/2014/main" id="{61644ED5-DEBC-4D4D-1D62-8373A0641626}"/>
              </a:ext>
            </a:extLst>
          </p:cNvPr>
          <p:cNvSpPr/>
          <p:nvPr userDrawn="1"/>
        </p:nvSpPr>
        <p:spPr>
          <a:xfrm>
            <a:off x="9648615" y="5375456"/>
            <a:ext cx="2673591" cy="1622300"/>
          </a:xfrm>
          <a:custGeom>
            <a:avLst/>
            <a:gdLst>
              <a:gd name="connsiteX0" fmla="*/ 76167 w 2673591"/>
              <a:gd name="connsiteY0" fmla="*/ 0 h 1622300"/>
              <a:gd name="connsiteX1" fmla="*/ 2597424 w 2673591"/>
              <a:gd name="connsiteY1" fmla="*/ 0 h 1622300"/>
              <a:gd name="connsiteX2" fmla="*/ 2673591 w 2673591"/>
              <a:gd name="connsiteY2" fmla="*/ 76167 h 1622300"/>
              <a:gd name="connsiteX3" fmla="*/ 2673591 w 2673591"/>
              <a:gd name="connsiteY3" fmla="*/ 1546133 h 1622300"/>
              <a:gd name="connsiteX4" fmla="*/ 2597424 w 2673591"/>
              <a:gd name="connsiteY4" fmla="*/ 1622300 h 1622300"/>
              <a:gd name="connsiteX5" fmla="*/ 76167 w 2673591"/>
              <a:gd name="connsiteY5" fmla="*/ 1622300 h 1622300"/>
              <a:gd name="connsiteX6" fmla="*/ 0 w 2673591"/>
              <a:gd name="connsiteY6" fmla="*/ 1546133 h 1622300"/>
              <a:gd name="connsiteX7" fmla="*/ 0 w 2673591"/>
              <a:gd name="connsiteY7" fmla="*/ 76167 h 1622300"/>
              <a:gd name="connsiteX8" fmla="*/ 76167 w 2673591"/>
              <a:gd name="connsiteY8" fmla="*/ 0 h 1622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673591" h="1622300">
                <a:moveTo>
                  <a:pt x="76167" y="0"/>
                </a:moveTo>
                <a:lnTo>
                  <a:pt x="2597424" y="0"/>
                </a:lnTo>
                <a:cubicBezTo>
                  <a:pt x="2639490" y="0"/>
                  <a:pt x="2673591" y="34101"/>
                  <a:pt x="2673591" y="76167"/>
                </a:cubicBezTo>
                <a:lnTo>
                  <a:pt x="2673591" y="1546133"/>
                </a:lnTo>
                <a:cubicBezTo>
                  <a:pt x="2673591" y="1588199"/>
                  <a:pt x="2639490" y="1622300"/>
                  <a:pt x="2597424" y="1622300"/>
                </a:cubicBezTo>
                <a:lnTo>
                  <a:pt x="76167" y="1622300"/>
                </a:lnTo>
                <a:cubicBezTo>
                  <a:pt x="34101" y="1622300"/>
                  <a:pt x="0" y="1588199"/>
                  <a:pt x="0" y="1546133"/>
                </a:cubicBezTo>
                <a:lnTo>
                  <a:pt x="0" y="76167"/>
                </a:lnTo>
                <a:cubicBezTo>
                  <a:pt x="0" y="34101"/>
                  <a:pt x="34101" y="0"/>
                  <a:pt x="76167" y="0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fr-FR" dirty="0"/>
          </a:p>
        </p:txBody>
      </p:sp>
      <p:sp>
        <p:nvSpPr>
          <p:cNvPr id="33" name="Espace réservé du texte 13">
            <a:extLst>
              <a:ext uri="{FF2B5EF4-FFF2-40B4-BE49-F238E27FC236}">
                <a16:creationId xmlns:a16="http://schemas.microsoft.com/office/drawing/2014/main" id="{E05E9AD4-7F13-4C64-0778-ADC9F787675B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386965" y="180420"/>
            <a:ext cx="1574412" cy="2360414"/>
          </a:xfrm>
          <a:prstGeom prst="roundRect">
            <a:avLst>
              <a:gd name="adj" fmla="val 4422"/>
            </a:avLst>
          </a:prstGeom>
        </p:spPr>
        <p:txBody>
          <a:bodyPr/>
          <a:lstStyle>
            <a:lvl1pPr marL="0" indent="0">
              <a:buNone/>
              <a:defRPr sz="14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4" name="Espace réservé du texte 13">
            <a:extLst>
              <a:ext uri="{FF2B5EF4-FFF2-40B4-BE49-F238E27FC236}">
                <a16:creationId xmlns:a16="http://schemas.microsoft.com/office/drawing/2014/main" id="{7C955966-B295-50FB-51B1-13A4BC7503F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6370053" y="3169911"/>
            <a:ext cx="1574412" cy="1724378"/>
          </a:xfrm>
          <a:prstGeom prst="roundRect">
            <a:avLst>
              <a:gd name="adj" fmla="val 4422"/>
            </a:avLst>
          </a:prstGeom>
        </p:spPr>
        <p:txBody>
          <a:bodyPr/>
          <a:lstStyle>
            <a:lvl1pPr marL="0" indent="0">
              <a:buNone/>
              <a:defRPr sz="14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5" name="Espace réservé du texte 13">
            <a:extLst>
              <a:ext uri="{FF2B5EF4-FFF2-40B4-BE49-F238E27FC236}">
                <a16:creationId xmlns:a16="http://schemas.microsoft.com/office/drawing/2014/main" id="{43D7FBD2-778B-15DC-9F58-655D68E63883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352264" y="5571547"/>
            <a:ext cx="2761755" cy="1106034"/>
          </a:xfrm>
          <a:prstGeom prst="roundRect">
            <a:avLst>
              <a:gd name="adj" fmla="val 4422"/>
            </a:avLst>
          </a:prstGeom>
        </p:spPr>
        <p:txBody>
          <a:bodyPr/>
          <a:lstStyle>
            <a:lvl1pPr marL="0" indent="0">
              <a:buNone/>
              <a:defRPr sz="14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6" name="Espace réservé du texte 13">
            <a:extLst>
              <a:ext uri="{FF2B5EF4-FFF2-40B4-BE49-F238E27FC236}">
                <a16:creationId xmlns:a16="http://schemas.microsoft.com/office/drawing/2014/main" id="{870E31EC-42D3-A9A3-9F66-38D6680CEA2C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9875643" y="5581649"/>
            <a:ext cx="2130828" cy="1106034"/>
          </a:xfrm>
          <a:prstGeom prst="roundRect">
            <a:avLst>
              <a:gd name="adj" fmla="val 4422"/>
            </a:avLst>
          </a:prstGeom>
        </p:spPr>
        <p:txBody>
          <a:bodyPr/>
          <a:lstStyle>
            <a:lvl1pPr marL="0" indent="0">
              <a:buNone/>
              <a:defRPr sz="14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7" name="Espace réservé du texte 13">
            <a:extLst>
              <a:ext uri="{FF2B5EF4-FFF2-40B4-BE49-F238E27FC236}">
                <a16:creationId xmlns:a16="http://schemas.microsoft.com/office/drawing/2014/main" id="{2307000F-843F-2BDE-951A-8512F12AF22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8749554" y="1510748"/>
            <a:ext cx="1574412" cy="3383541"/>
          </a:xfrm>
          <a:prstGeom prst="roundRect">
            <a:avLst>
              <a:gd name="adj" fmla="val 4422"/>
            </a:avLst>
          </a:prstGeom>
        </p:spPr>
        <p:txBody>
          <a:bodyPr/>
          <a:lstStyle>
            <a:lvl1pPr marL="0" indent="0">
              <a:buNone/>
              <a:defRPr sz="14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8" name="Espace réservé du texte 13">
            <a:extLst>
              <a:ext uri="{FF2B5EF4-FFF2-40B4-BE49-F238E27FC236}">
                <a16:creationId xmlns:a16="http://schemas.microsoft.com/office/drawing/2014/main" id="{CA03444A-2F7D-77C3-DA55-C54C6DBAD942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8749553" y="180420"/>
            <a:ext cx="3104703" cy="639388"/>
          </a:xfrm>
          <a:prstGeom prst="roundRect">
            <a:avLst>
              <a:gd name="adj" fmla="val 4422"/>
            </a:avLst>
          </a:prstGeom>
        </p:spPr>
        <p:txBody>
          <a:bodyPr/>
          <a:lstStyle>
            <a:lvl1pPr marL="0" indent="0">
              <a:buNone/>
              <a:defRPr sz="14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39" name="Espace réservé du texte 13">
            <a:extLst>
              <a:ext uri="{FF2B5EF4-FFF2-40B4-BE49-F238E27FC236}">
                <a16:creationId xmlns:a16="http://schemas.microsoft.com/office/drawing/2014/main" id="{3C468CCE-D27A-2CD1-B8E3-9905F064059D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1038543" y="1510748"/>
            <a:ext cx="959073" cy="1263203"/>
          </a:xfrm>
          <a:prstGeom prst="roundRect">
            <a:avLst>
              <a:gd name="adj" fmla="val 4422"/>
            </a:avLst>
          </a:prstGeom>
        </p:spPr>
        <p:txBody>
          <a:bodyPr/>
          <a:lstStyle>
            <a:lvl1pPr marL="0" indent="0">
              <a:buNone/>
              <a:defRPr sz="14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sp>
        <p:nvSpPr>
          <p:cNvPr id="40" name="Espace réservé du texte 13">
            <a:extLst>
              <a:ext uri="{FF2B5EF4-FFF2-40B4-BE49-F238E27FC236}">
                <a16:creationId xmlns:a16="http://schemas.microsoft.com/office/drawing/2014/main" id="{300EE702-CD71-42A1-5BD4-CC5747FF3A7B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1047398" y="3240585"/>
            <a:ext cx="959073" cy="1653704"/>
          </a:xfrm>
          <a:prstGeom prst="roundRect">
            <a:avLst>
              <a:gd name="adj" fmla="val 4422"/>
            </a:avLst>
          </a:prstGeom>
        </p:spPr>
        <p:txBody>
          <a:bodyPr/>
          <a:lstStyle>
            <a:lvl1pPr marL="0" indent="0">
              <a:buNone/>
              <a:defRPr sz="1400" b="1" cap="none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text</a:t>
            </a:r>
            <a:endParaRPr lang="fr-FR" dirty="0"/>
          </a:p>
        </p:txBody>
      </p:sp>
      <p:grpSp>
        <p:nvGrpSpPr>
          <p:cNvPr id="2" name="Groupe 1">
            <a:extLst>
              <a:ext uri="{FF2B5EF4-FFF2-40B4-BE49-F238E27FC236}">
                <a16:creationId xmlns:a16="http://schemas.microsoft.com/office/drawing/2014/main" id="{F6093B98-A8BA-3C24-6436-A1A510742318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3" name="Forme libre : forme 2">
              <a:extLst>
                <a:ext uri="{FF2B5EF4-FFF2-40B4-BE49-F238E27FC236}">
                  <a16:creationId xmlns:a16="http://schemas.microsoft.com/office/drawing/2014/main" id="{196A623D-6734-FD47-F099-AE8A7884586E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09CA101B-BCD3-4FE0-CD14-6B85460C5D43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9" name="Forme libre : forme 8">
              <a:extLst>
                <a:ext uri="{FF2B5EF4-FFF2-40B4-BE49-F238E27FC236}">
                  <a16:creationId xmlns:a16="http://schemas.microsoft.com/office/drawing/2014/main" id="{01170474-C49C-B604-6111-E9A383814126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10" name="Espace réservé du titre 1">
            <a:extLst>
              <a:ext uri="{FF2B5EF4-FFF2-40B4-BE49-F238E27FC236}">
                <a16:creationId xmlns:a16="http://schemas.microsoft.com/office/drawing/2014/main" id="{1B6D9057-8DC3-1CF3-EAB6-7AB23AA9B29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73621" y="708686"/>
            <a:ext cx="4749494" cy="563387"/>
          </a:xfrm>
          <a:prstGeom prst="roundRect">
            <a:avLst>
              <a:gd name="adj" fmla="val 13855"/>
            </a:avLst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 sz="2400">
                <a:solidFill>
                  <a:schemeClr val="tx1"/>
                </a:solidFill>
              </a:defRPr>
            </a:lvl1pPr>
          </a:lstStyle>
          <a:p>
            <a:r>
              <a:rPr lang="fr-FR" dirty="0"/>
              <a:t>Slide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1" name="Espace réservé du texte 13">
            <a:extLst>
              <a:ext uri="{FF2B5EF4-FFF2-40B4-BE49-F238E27FC236}">
                <a16:creationId xmlns:a16="http://schemas.microsoft.com/office/drawing/2014/main" id="{387148E7-195F-3CB6-382E-2580C805B06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73621" y="1347574"/>
            <a:ext cx="4749494" cy="587375"/>
          </a:xfrm>
          <a:prstGeom prst="roundRect">
            <a:avLst>
              <a:gd name="adj" fmla="val 11391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1400" cap="all" baseline="0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endParaRPr lang="fr-FR" dirty="0"/>
          </a:p>
        </p:txBody>
      </p:sp>
      <p:sp>
        <p:nvSpPr>
          <p:cNvPr id="12" name="Espace réservé du texte 12">
            <a:extLst>
              <a:ext uri="{FF2B5EF4-FFF2-40B4-BE49-F238E27FC236}">
                <a16:creationId xmlns:a16="http://schemas.microsoft.com/office/drawing/2014/main" id="{2A2D6110-096C-90EF-764E-49F8FA781018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673621" y="2170575"/>
            <a:ext cx="4749494" cy="3965122"/>
          </a:xfrm>
          <a:prstGeom prst="roundRect">
            <a:avLst>
              <a:gd name="adj" fmla="val 1619"/>
            </a:avLst>
          </a:prstGeom>
        </p:spPr>
        <p:txBody>
          <a:bodyPr>
            <a:normAutofit/>
          </a:bodyPr>
          <a:lstStyle>
            <a:lvl1pPr>
              <a:defRPr sz="16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200">
                <a:solidFill>
                  <a:schemeClr val="bg1"/>
                </a:solidFill>
              </a:defRPr>
            </a:lvl3pPr>
            <a:lvl4pPr>
              <a:defRPr sz="1100">
                <a:solidFill>
                  <a:schemeClr val="bg1"/>
                </a:solidFill>
              </a:defRPr>
            </a:lvl4pPr>
            <a:lvl5pPr>
              <a:defRPr sz="1100">
                <a:solidFill>
                  <a:schemeClr val="bg1"/>
                </a:solidFill>
              </a:defRPr>
            </a:lvl5pPr>
          </a:lstStyle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910C01CB-A7A5-89CC-0D97-AF2E646DDBF9}"/>
              </a:ext>
            </a:extLst>
          </p:cNvPr>
          <p:cNvSpPr>
            <a:spLocks noGrp="1"/>
          </p:cNvSpPr>
          <p:nvPr>
            <p:ph type="dt" sz="half" idx="29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C397F445-CBA3-1A4D-9BE1-E674A765FD9D}"/>
              </a:ext>
            </a:extLst>
          </p:cNvPr>
          <p:cNvSpPr>
            <a:spLocks noGrp="1"/>
          </p:cNvSpPr>
          <p:nvPr>
            <p:ph type="ftr" sz="quarter" idx="3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6" name="Espace réservé du numéro de diapositive 15">
            <a:extLst>
              <a:ext uri="{FF2B5EF4-FFF2-40B4-BE49-F238E27FC236}">
                <a16:creationId xmlns:a16="http://schemas.microsoft.com/office/drawing/2014/main" id="{B0856552-E728-C485-8F4B-17DA2E0F5964}"/>
              </a:ext>
            </a:extLst>
          </p:cNvPr>
          <p:cNvSpPr>
            <a:spLocks noGrp="1"/>
          </p:cNvSpPr>
          <p:nvPr>
            <p:ph type="sldNum" sz="quarter" idx="31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238290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 noChangeAspect="1"/>
          </p:cNvGrpSpPr>
          <p:nvPr/>
        </p:nvGrpSpPr>
        <p:grpSpPr>
          <a:xfrm>
            <a:off x="2255838" y="4411663"/>
            <a:ext cx="2489200" cy="2330450"/>
            <a:chOff x="0" y="0"/>
            <a:chExt cx="1188" cy="1367"/>
          </a:xfrm>
        </p:grpSpPr>
        <p:sp>
          <p:nvSpPr>
            <p:cNvPr id="2057" name="未知"/>
            <p:cNvSpPr>
              <a:spLocks noChangeAspect="1"/>
            </p:cNvSpPr>
            <p:nvPr/>
          </p:nvSpPr>
          <p:spPr>
            <a:xfrm>
              <a:off x="698" y="345"/>
              <a:ext cx="490" cy="530"/>
            </a:xfrm>
            <a:custGeom>
              <a:avLst/>
              <a:gdLst/>
              <a:ahLst/>
              <a:cxnLst>
                <a:cxn ang="0">
                  <a:pos x="163" y="127"/>
                </a:cxn>
                <a:cxn ang="0">
                  <a:pos x="168" y="70"/>
                </a:cxn>
                <a:cxn ang="0">
                  <a:pos x="179" y="38"/>
                </a:cxn>
                <a:cxn ang="0">
                  <a:pos x="191" y="18"/>
                </a:cxn>
                <a:cxn ang="0">
                  <a:pos x="204" y="0"/>
                </a:cxn>
                <a:cxn ang="0">
                  <a:pos x="184" y="18"/>
                </a:cxn>
                <a:cxn ang="0">
                  <a:pos x="157" y="54"/>
                </a:cxn>
                <a:cxn ang="0">
                  <a:pos x="127" y="100"/>
                </a:cxn>
                <a:cxn ang="0">
                  <a:pos x="100" y="111"/>
                </a:cxn>
                <a:cxn ang="0">
                  <a:pos x="63" y="91"/>
                </a:cxn>
                <a:cxn ang="0">
                  <a:pos x="25" y="63"/>
                </a:cxn>
                <a:cxn ang="0">
                  <a:pos x="2" y="52"/>
                </a:cxn>
                <a:cxn ang="0">
                  <a:pos x="7" y="66"/>
                </a:cxn>
                <a:cxn ang="0">
                  <a:pos x="41" y="102"/>
                </a:cxn>
                <a:cxn ang="0">
                  <a:pos x="79" y="129"/>
                </a:cxn>
                <a:cxn ang="0">
                  <a:pos x="111" y="154"/>
                </a:cxn>
                <a:cxn ang="0">
                  <a:pos x="132" y="211"/>
                </a:cxn>
                <a:cxn ang="0">
                  <a:pos x="152" y="283"/>
                </a:cxn>
                <a:cxn ang="0">
                  <a:pos x="184" y="360"/>
                </a:cxn>
                <a:cxn ang="0">
                  <a:pos x="222" y="433"/>
                </a:cxn>
                <a:cxn ang="0">
                  <a:pos x="277" y="491"/>
                </a:cxn>
                <a:cxn ang="0">
                  <a:pos x="352" y="528"/>
                </a:cxn>
                <a:cxn ang="0">
                  <a:pos x="413" y="523"/>
                </a:cxn>
                <a:cxn ang="0">
                  <a:pos x="456" y="496"/>
                </a:cxn>
                <a:cxn ang="0">
                  <a:pos x="481" y="444"/>
                </a:cxn>
                <a:cxn ang="0">
                  <a:pos x="490" y="376"/>
                </a:cxn>
                <a:cxn ang="0">
                  <a:pos x="483" y="308"/>
                </a:cxn>
                <a:cxn ang="0">
                  <a:pos x="472" y="272"/>
                </a:cxn>
                <a:cxn ang="0">
                  <a:pos x="456" y="229"/>
                </a:cxn>
                <a:cxn ang="0">
                  <a:pos x="438" y="186"/>
                </a:cxn>
                <a:cxn ang="0">
                  <a:pos x="415" y="143"/>
                </a:cxn>
                <a:cxn ang="0">
                  <a:pos x="388" y="102"/>
                </a:cxn>
                <a:cxn ang="0">
                  <a:pos x="386" y="102"/>
                </a:cxn>
                <a:cxn ang="0">
                  <a:pos x="408" y="145"/>
                </a:cxn>
                <a:cxn ang="0">
                  <a:pos x="433" y="190"/>
                </a:cxn>
                <a:cxn ang="0">
                  <a:pos x="463" y="281"/>
                </a:cxn>
                <a:cxn ang="0">
                  <a:pos x="467" y="374"/>
                </a:cxn>
                <a:cxn ang="0">
                  <a:pos x="449" y="451"/>
                </a:cxn>
                <a:cxn ang="0">
                  <a:pos x="402" y="485"/>
                </a:cxn>
                <a:cxn ang="0">
                  <a:pos x="324" y="462"/>
                </a:cxn>
                <a:cxn ang="0">
                  <a:pos x="290" y="433"/>
                </a:cxn>
                <a:cxn ang="0">
                  <a:pos x="265" y="403"/>
                </a:cxn>
                <a:cxn ang="0">
                  <a:pos x="243" y="369"/>
                </a:cxn>
                <a:cxn ang="0">
                  <a:pos x="225" y="337"/>
                </a:cxn>
                <a:cxn ang="0">
                  <a:pos x="211" y="306"/>
                </a:cxn>
                <a:cxn ang="0">
                  <a:pos x="204" y="281"/>
                </a:cxn>
                <a:cxn ang="0">
                  <a:pos x="186" y="240"/>
                </a:cxn>
                <a:cxn ang="0">
                  <a:pos x="177" y="208"/>
                </a:cxn>
                <a:cxn ang="0">
                  <a:pos x="177" y="199"/>
                </a:cxn>
                <a:cxn ang="0">
                  <a:pos x="193" y="208"/>
                </a:cxn>
                <a:cxn ang="0">
                  <a:pos x="227" y="240"/>
                </a:cxn>
                <a:cxn ang="0">
                  <a:pos x="247" y="249"/>
                </a:cxn>
                <a:cxn ang="0">
                  <a:pos x="238" y="217"/>
                </a:cxn>
                <a:cxn ang="0">
                  <a:pos x="202" y="190"/>
                </a:cxn>
              </a:cxnLst>
              <a:rect l="0" t="0" r="0" b="0"/>
              <a:pathLst>
                <a:path w="21600" h="21600">
                  <a:moveTo>
                    <a:pt x="7799" y="6830"/>
                  </a:moveTo>
                  <a:lnTo>
                    <a:pt x="7499" y="6645"/>
                  </a:lnTo>
                  <a:lnTo>
                    <a:pt x="7399" y="6276"/>
                  </a:lnTo>
                  <a:lnTo>
                    <a:pt x="7299" y="5999"/>
                  </a:lnTo>
                  <a:lnTo>
                    <a:pt x="7299" y="5630"/>
                  </a:lnTo>
                  <a:lnTo>
                    <a:pt x="7199" y="5168"/>
                  </a:lnTo>
                  <a:lnTo>
                    <a:pt x="7199" y="4799"/>
                  </a:lnTo>
                  <a:lnTo>
                    <a:pt x="7199" y="4430"/>
                  </a:lnTo>
                  <a:lnTo>
                    <a:pt x="7299" y="4061"/>
                  </a:lnTo>
                  <a:lnTo>
                    <a:pt x="7399" y="3599"/>
                  </a:lnTo>
                  <a:lnTo>
                    <a:pt x="7399" y="3230"/>
                  </a:lnTo>
                  <a:lnTo>
                    <a:pt x="7399" y="2861"/>
                  </a:lnTo>
                  <a:lnTo>
                    <a:pt x="7499" y="2584"/>
                  </a:lnTo>
                  <a:lnTo>
                    <a:pt x="7599" y="2215"/>
                  </a:lnTo>
                  <a:lnTo>
                    <a:pt x="7699" y="2030"/>
                  </a:lnTo>
                  <a:lnTo>
                    <a:pt x="7799" y="1846"/>
                  </a:lnTo>
                  <a:lnTo>
                    <a:pt x="7799" y="1661"/>
                  </a:lnTo>
                  <a:lnTo>
                    <a:pt x="7899" y="1569"/>
                  </a:lnTo>
                  <a:lnTo>
                    <a:pt x="7999" y="1476"/>
                  </a:lnTo>
                  <a:lnTo>
                    <a:pt x="7999" y="1199"/>
                  </a:lnTo>
                  <a:lnTo>
                    <a:pt x="8199" y="1107"/>
                  </a:lnTo>
                  <a:lnTo>
                    <a:pt x="8299" y="1015"/>
                  </a:lnTo>
                  <a:lnTo>
                    <a:pt x="8499" y="830"/>
                  </a:lnTo>
                  <a:lnTo>
                    <a:pt x="8399" y="738"/>
                  </a:lnTo>
                  <a:lnTo>
                    <a:pt x="8599" y="553"/>
                  </a:lnTo>
                  <a:lnTo>
                    <a:pt x="8599" y="369"/>
                  </a:lnTo>
                  <a:lnTo>
                    <a:pt x="8799" y="276"/>
                  </a:lnTo>
                  <a:lnTo>
                    <a:pt x="8899" y="92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999" y="0"/>
                  </a:lnTo>
                  <a:lnTo>
                    <a:pt x="8899" y="0"/>
                  </a:lnTo>
                  <a:lnTo>
                    <a:pt x="8599" y="276"/>
                  </a:lnTo>
                  <a:lnTo>
                    <a:pt x="8399" y="553"/>
                  </a:lnTo>
                  <a:lnTo>
                    <a:pt x="8100" y="738"/>
                  </a:lnTo>
                  <a:lnTo>
                    <a:pt x="7899" y="1015"/>
                  </a:lnTo>
                  <a:lnTo>
                    <a:pt x="7699" y="1107"/>
                  </a:lnTo>
                  <a:lnTo>
                    <a:pt x="7399" y="1384"/>
                  </a:lnTo>
                  <a:lnTo>
                    <a:pt x="7199" y="1661"/>
                  </a:lnTo>
                  <a:lnTo>
                    <a:pt x="7099" y="1938"/>
                  </a:lnTo>
                  <a:lnTo>
                    <a:pt x="6899" y="2215"/>
                  </a:lnTo>
                  <a:lnTo>
                    <a:pt x="6699" y="2492"/>
                  </a:lnTo>
                  <a:lnTo>
                    <a:pt x="6499" y="2769"/>
                  </a:lnTo>
                  <a:lnTo>
                    <a:pt x="6299" y="3046"/>
                  </a:lnTo>
                  <a:lnTo>
                    <a:pt x="6099" y="3322"/>
                  </a:lnTo>
                  <a:lnTo>
                    <a:pt x="5699" y="3784"/>
                  </a:lnTo>
                  <a:lnTo>
                    <a:pt x="5599" y="4061"/>
                  </a:lnTo>
                  <a:lnTo>
                    <a:pt x="5299" y="4430"/>
                  </a:lnTo>
                  <a:lnTo>
                    <a:pt x="5099" y="4522"/>
                  </a:lnTo>
                  <a:lnTo>
                    <a:pt x="4999" y="4615"/>
                  </a:lnTo>
                  <a:lnTo>
                    <a:pt x="4799" y="4615"/>
                  </a:lnTo>
                  <a:lnTo>
                    <a:pt x="4699" y="4522"/>
                  </a:lnTo>
                  <a:lnTo>
                    <a:pt x="4399" y="4522"/>
                  </a:lnTo>
                  <a:lnTo>
                    <a:pt x="4099" y="4338"/>
                  </a:lnTo>
                  <a:lnTo>
                    <a:pt x="3999" y="4338"/>
                  </a:lnTo>
                  <a:lnTo>
                    <a:pt x="3699" y="4061"/>
                  </a:lnTo>
                  <a:lnTo>
                    <a:pt x="3399" y="3968"/>
                  </a:lnTo>
                  <a:lnTo>
                    <a:pt x="3099" y="3784"/>
                  </a:lnTo>
                  <a:lnTo>
                    <a:pt x="2799" y="3692"/>
                  </a:lnTo>
                  <a:lnTo>
                    <a:pt x="2399" y="3599"/>
                  </a:lnTo>
                  <a:lnTo>
                    <a:pt x="2299" y="3322"/>
                  </a:lnTo>
                  <a:lnTo>
                    <a:pt x="1899" y="3230"/>
                  </a:lnTo>
                  <a:lnTo>
                    <a:pt x="1699" y="2953"/>
                  </a:lnTo>
                  <a:lnTo>
                    <a:pt x="1299" y="2861"/>
                  </a:lnTo>
                  <a:lnTo>
                    <a:pt x="1099" y="2584"/>
                  </a:lnTo>
                  <a:lnTo>
                    <a:pt x="799" y="2492"/>
                  </a:lnTo>
                  <a:lnTo>
                    <a:pt x="499" y="2399"/>
                  </a:lnTo>
                  <a:lnTo>
                    <a:pt x="399" y="2399"/>
                  </a:lnTo>
                  <a:lnTo>
                    <a:pt x="299" y="2215"/>
                  </a:lnTo>
                  <a:lnTo>
                    <a:pt x="199" y="2122"/>
                  </a:lnTo>
                  <a:lnTo>
                    <a:pt x="99" y="2122"/>
                  </a:lnTo>
                  <a:lnTo>
                    <a:pt x="0" y="2122"/>
                  </a:lnTo>
                  <a:lnTo>
                    <a:pt x="0" y="2122"/>
                  </a:lnTo>
                  <a:lnTo>
                    <a:pt x="0" y="2215"/>
                  </a:lnTo>
                  <a:lnTo>
                    <a:pt x="0" y="2399"/>
                  </a:lnTo>
                  <a:lnTo>
                    <a:pt x="199" y="2584"/>
                  </a:lnTo>
                  <a:lnTo>
                    <a:pt x="299" y="2676"/>
                  </a:lnTo>
                  <a:lnTo>
                    <a:pt x="499" y="3046"/>
                  </a:lnTo>
                  <a:lnTo>
                    <a:pt x="699" y="3322"/>
                  </a:lnTo>
                  <a:lnTo>
                    <a:pt x="1099" y="3692"/>
                  </a:lnTo>
                  <a:lnTo>
                    <a:pt x="1299" y="3876"/>
                  </a:lnTo>
                  <a:lnTo>
                    <a:pt x="1499" y="4061"/>
                  </a:lnTo>
                  <a:lnTo>
                    <a:pt x="1799" y="4153"/>
                  </a:lnTo>
                  <a:lnTo>
                    <a:pt x="2099" y="4430"/>
                  </a:lnTo>
                  <a:lnTo>
                    <a:pt x="2299" y="4522"/>
                  </a:lnTo>
                  <a:lnTo>
                    <a:pt x="2599" y="4799"/>
                  </a:lnTo>
                  <a:lnTo>
                    <a:pt x="2899" y="4892"/>
                  </a:lnTo>
                  <a:lnTo>
                    <a:pt x="3299" y="5076"/>
                  </a:lnTo>
                  <a:lnTo>
                    <a:pt x="3499" y="5261"/>
                  </a:lnTo>
                  <a:lnTo>
                    <a:pt x="3899" y="5353"/>
                  </a:lnTo>
                  <a:lnTo>
                    <a:pt x="4099" y="5630"/>
                  </a:lnTo>
                  <a:lnTo>
                    <a:pt x="4499" y="5722"/>
                  </a:lnTo>
                  <a:lnTo>
                    <a:pt x="4599" y="5999"/>
                  </a:lnTo>
                  <a:lnTo>
                    <a:pt x="4799" y="6092"/>
                  </a:lnTo>
                  <a:lnTo>
                    <a:pt x="4899" y="6276"/>
                  </a:lnTo>
                  <a:lnTo>
                    <a:pt x="4999" y="6461"/>
                  </a:lnTo>
                  <a:lnTo>
                    <a:pt x="5199" y="6830"/>
                  </a:lnTo>
                  <a:lnTo>
                    <a:pt x="5299" y="7292"/>
                  </a:lnTo>
                  <a:lnTo>
                    <a:pt x="5499" y="7661"/>
                  </a:lnTo>
                  <a:lnTo>
                    <a:pt x="5599" y="8123"/>
                  </a:lnTo>
                  <a:lnTo>
                    <a:pt x="5799" y="8584"/>
                  </a:lnTo>
                  <a:lnTo>
                    <a:pt x="5999" y="9138"/>
                  </a:lnTo>
                  <a:lnTo>
                    <a:pt x="6199" y="9507"/>
                  </a:lnTo>
                  <a:lnTo>
                    <a:pt x="6299" y="10061"/>
                  </a:lnTo>
                  <a:lnTo>
                    <a:pt x="6499" y="10615"/>
                  </a:lnTo>
                  <a:lnTo>
                    <a:pt x="6599" y="11076"/>
                  </a:lnTo>
                  <a:lnTo>
                    <a:pt x="6699" y="11538"/>
                  </a:lnTo>
                  <a:lnTo>
                    <a:pt x="6999" y="12091"/>
                  </a:lnTo>
                  <a:lnTo>
                    <a:pt x="7199" y="12553"/>
                  </a:lnTo>
                  <a:lnTo>
                    <a:pt x="7399" y="13107"/>
                  </a:lnTo>
                  <a:lnTo>
                    <a:pt x="7599" y="13661"/>
                  </a:lnTo>
                  <a:lnTo>
                    <a:pt x="7799" y="14122"/>
                  </a:lnTo>
                  <a:lnTo>
                    <a:pt x="8100" y="14676"/>
                  </a:lnTo>
                  <a:lnTo>
                    <a:pt x="8299" y="15138"/>
                  </a:lnTo>
                  <a:lnTo>
                    <a:pt x="8499" y="15692"/>
                  </a:lnTo>
                  <a:lnTo>
                    <a:pt x="8699" y="16246"/>
                  </a:lnTo>
                  <a:lnTo>
                    <a:pt x="8999" y="16615"/>
                  </a:lnTo>
                  <a:lnTo>
                    <a:pt x="9399" y="17168"/>
                  </a:lnTo>
                  <a:lnTo>
                    <a:pt x="9799" y="17630"/>
                  </a:lnTo>
                  <a:lnTo>
                    <a:pt x="10199" y="17999"/>
                  </a:lnTo>
                  <a:lnTo>
                    <a:pt x="10599" y="18461"/>
                  </a:lnTo>
                  <a:lnTo>
                    <a:pt x="10999" y="18923"/>
                  </a:lnTo>
                  <a:lnTo>
                    <a:pt x="11299" y="19292"/>
                  </a:lnTo>
                  <a:lnTo>
                    <a:pt x="11699" y="19661"/>
                  </a:lnTo>
                  <a:lnTo>
                    <a:pt x="12199" y="20030"/>
                  </a:lnTo>
                  <a:lnTo>
                    <a:pt x="12799" y="20399"/>
                  </a:lnTo>
                  <a:lnTo>
                    <a:pt x="13199" y="20584"/>
                  </a:lnTo>
                  <a:lnTo>
                    <a:pt x="13799" y="20953"/>
                  </a:lnTo>
                  <a:lnTo>
                    <a:pt x="14499" y="21138"/>
                  </a:lnTo>
                  <a:lnTo>
                    <a:pt x="14899" y="21322"/>
                  </a:lnTo>
                  <a:lnTo>
                    <a:pt x="15499" y="21507"/>
                  </a:lnTo>
                  <a:lnTo>
                    <a:pt x="15999" y="21600"/>
                  </a:lnTo>
                  <a:lnTo>
                    <a:pt x="16499" y="21507"/>
                  </a:lnTo>
                  <a:lnTo>
                    <a:pt x="16799" y="21600"/>
                  </a:lnTo>
                  <a:lnTo>
                    <a:pt x="17299" y="21600"/>
                  </a:lnTo>
                  <a:lnTo>
                    <a:pt x="17699" y="21507"/>
                  </a:lnTo>
                  <a:lnTo>
                    <a:pt x="18199" y="21322"/>
                  </a:lnTo>
                  <a:lnTo>
                    <a:pt x="18499" y="21230"/>
                  </a:lnTo>
                  <a:lnTo>
                    <a:pt x="18900" y="21045"/>
                  </a:lnTo>
                  <a:lnTo>
                    <a:pt x="19199" y="20953"/>
                  </a:lnTo>
                  <a:lnTo>
                    <a:pt x="19599" y="20769"/>
                  </a:lnTo>
                  <a:lnTo>
                    <a:pt x="19699" y="20399"/>
                  </a:lnTo>
                  <a:lnTo>
                    <a:pt x="20099" y="20215"/>
                  </a:lnTo>
                  <a:lnTo>
                    <a:pt x="20299" y="19845"/>
                  </a:lnTo>
                  <a:lnTo>
                    <a:pt x="20499" y="19569"/>
                  </a:lnTo>
                  <a:lnTo>
                    <a:pt x="20799" y="19199"/>
                  </a:lnTo>
                  <a:lnTo>
                    <a:pt x="20999" y="18830"/>
                  </a:lnTo>
                  <a:lnTo>
                    <a:pt x="20999" y="18461"/>
                  </a:lnTo>
                  <a:lnTo>
                    <a:pt x="21199" y="18092"/>
                  </a:lnTo>
                  <a:lnTo>
                    <a:pt x="21299" y="17630"/>
                  </a:lnTo>
                  <a:lnTo>
                    <a:pt x="21499" y="17261"/>
                  </a:lnTo>
                  <a:lnTo>
                    <a:pt x="21499" y="16799"/>
                  </a:lnTo>
                  <a:lnTo>
                    <a:pt x="21499" y="16338"/>
                  </a:lnTo>
                  <a:lnTo>
                    <a:pt x="21600" y="15784"/>
                  </a:lnTo>
                  <a:lnTo>
                    <a:pt x="21600" y="15322"/>
                  </a:lnTo>
                  <a:lnTo>
                    <a:pt x="21600" y="14861"/>
                  </a:lnTo>
                  <a:lnTo>
                    <a:pt x="21600" y="14307"/>
                  </a:lnTo>
                  <a:lnTo>
                    <a:pt x="21499" y="13846"/>
                  </a:lnTo>
                  <a:lnTo>
                    <a:pt x="21399" y="13292"/>
                  </a:lnTo>
                  <a:lnTo>
                    <a:pt x="21299" y="12738"/>
                  </a:lnTo>
                  <a:lnTo>
                    <a:pt x="21299" y="12553"/>
                  </a:lnTo>
                  <a:lnTo>
                    <a:pt x="21099" y="12369"/>
                  </a:lnTo>
                  <a:lnTo>
                    <a:pt x="21099" y="12091"/>
                  </a:lnTo>
                  <a:lnTo>
                    <a:pt x="20999" y="11815"/>
                  </a:lnTo>
                  <a:lnTo>
                    <a:pt x="20899" y="11538"/>
                  </a:lnTo>
                  <a:lnTo>
                    <a:pt x="20899" y="11169"/>
                  </a:lnTo>
                  <a:lnTo>
                    <a:pt x="20799" y="11076"/>
                  </a:lnTo>
                  <a:lnTo>
                    <a:pt x="20699" y="10800"/>
                  </a:lnTo>
                  <a:lnTo>
                    <a:pt x="20599" y="10430"/>
                  </a:lnTo>
                  <a:lnTo>
                    <a:pt x="20499" y="10153"/>
                  </a:lnTo>
                  <a:lnTo>
                    <a:pt x="20399" y="9969"/>
                  </a:lnTo>
                  <a:lnTo>
                    <a:pt x="20299" y="9692"/>
                  </a:lnTo>
                  <a:lnTo>
                    <a:pt x="20099" y="9322"/>
                  </a:lnTo>
                  <a:lnTo>
                    <a:pt x="20099" y="9045"/>
                  </a:lnTo>
                  <a:lnTo>
                    <a:pt x="19899" y="8676"/>
                  </a:lnTo>
                  <a:lnTo>
                    <a:pt x="19699" y="8492"/>
                  </a:lnTo>
                  <a:lnTo>
                    <a:pt x="19599" y="8215"/>
                  </a:lnTo>
                  <a:lnTo>
                    <a:pt x="19499" y="7938"/>
                  </a:lnTo>
                  <a:lnTo>
                    <a:pt x="19299" y="7569"/>
                  </a:lnTo>
                  <a:lnTo>
                    <a:pt x="19099" y="7384"/>
                  </a:lnTo>
                  <a:lnTo>
                    <a:pt x="18999" y="7015"/>
                  </a:lnTo>
                  <a:lnTo>
                    <a:pt x="18799" y="6738"/>
                  </a:lnTo>
                  <a:lnTo>
                    <a:pt x="18599" y="6461"/>
                  </a:lnTo>
                  <a:lnTo>
                    <a:pt x="18499" y="6184"/>
                  </a:lnTo>
                  <a:lnTo>
                    <a:pt x="18299" y="5815"/>
                  </a:lnTo>
                  <a:lnTo>
                    <a:pt x="17999" y="5538"/>
                  </a:lnTo>
                  <a:lnTo>
                    <a:pt x="17899" y="5353"/>
                  </a:lnTo>
                  <a:lnTo>
                    <a:pt x="17699" y="4984"/>
                  </a:lnTo>
                  <a:lnTo>
                    <a:pt x="17499" y="4707"/>
                  </a:lnTo>
                  <a:lnTo>
                    <a:pt x="17199" y="4430"/>
                  </a:lnTo>
                  <a:lnTo>
                    <a:pt x="17099" y="4153"/>
                  </a:lnTo>
                  <a:lnTo>
                    <a:pt x="16799" y="3968"/>
                  </a:lnTo>
                  <a:lnTo>
                    <a:pt x="16699" y="3876"/>
                  </a:lnTo>
                  <a:lnTo>
                    <a:pt x="16699" y="3876"/>
                  </a:lnTo>
                  <a:lnTo>
                    <a:pt x="16699" y="3968"/>
                  </a:lnTo>
                  <a:lnTo>
                    <a:pt x="16899" y="4153"/>
                  </a:lnTo>
                  <a:lnTo>
                    <a:pt x="16999" y="4153"/>
                  </a:lnTo>
                  <a:lnTo>
                    <a:pt x="17099" y="4430"/>
                  </a:lnTo>
                  <a:lnTo>
                    <a:pt x="17299" y="4707"/>
                  </a:lnTo>
                  <a:lnTo>
                    <a:pt x="17499" y="4984"/>
                  </a:lnTo>
                  <a:lnTo>
                    <a:pt x="17599" y="5261"/>
                  </a:lnTo>
                  <a:lnTo>
                    <a:pt x="17799" y="5538"/>
                  </a:lnTo>
                  <a:lnTo>
                    <a:pt x="17999" y="5907"/>
                  </a:lnTo>
                  <a:lnTo>
                    <a:pt x="18199" y="6184"/>
                  </a:lnTo>
                  <a:lnTo>
                    <a:pt x="18399" y="6553"/>
                  </a:lnTo>
                  <a:lnTo>
                    <a:pt x="18599" y="6830"/>
                  </a:lnTo>
                  <a:lnTo>
                    <a:pt x="18699" y="7015"/>
                  </a:lnTo>
                  <a:lnTo>
                    <a:pt x="18799" y="7199"/>
                  </a:lnTo>
                  <a:lnTo>
                    <a:pt x="19099" y="7753"/>
                  </a:lnTo>
                  <a:lnTo>
                    <a:pt x="19399" y="8307"/>
                  </a:lnTo>
                  <a:lnTo>
                    <a:pt x="19699" y="8953"/>
                  </a:lnTo>
                  <a:lnTo>
                    <a:pt x="19999" y="9599"/>
                  </a:lnTo>
                  <a:lnTo>
                    <a:pt x="20099" y="10153"/>
                  </a:lnTo>
                  <a:lnTo>
                    <a:pt x="20299" y="10892"/>
                  </a:lnTo>
                  <a:lnTo>
                    <a:pt x="20399" y="11445"/>
                  </a:lnTo>
                  <a:lnTo>
                    <a:pt x="20599" y="12091"/>
                  </a:lnTo>
                  <a:lnTo>
                    <a:pt x="20599" y="12738"/>
                  </a:lnTo>
                  <a:lnTo>
                    <a:pt x="20699" y="13384"/>
                  </a:lnTo>
                  <a:lnTo>
                    <a:pt x="20699" y="14122"/>
                  </a:lnTo>
                  <a:lnTo>
                    <a:pt x="20599" y="14584"/>
                  </a:lnTo>
                  <a:lnTo>
                    <a:pt x="20599" y="15230"/>
                  </a:lnTo>
                  <a:lnTo>
                    <a:pt x="20499" y="15876"/>
                  </a:lnTo>
                  <a:lnTo>
                    <a:pt x="20399" y="16430"/>
                  </a:lnTo>
                  <a:lnTo>
                    <a:pt x="20399" y="16984"/>
                  </a:lnTo>
                  <a:lnTo>
                    <a:pt x="20199" y="17538"/>
                  </a:lnTo>
                  <a:lnTo>
                    <a:pt x="19999" y="17907"/>
                  </a:lnTo>
                  <a:lnTo>
                    <a:pt x="19799" y="18369"/>
                  </a:lnTo>
                  <a:lnTo>
                    <a:pt x="19499" y="18830"/>
                  </a:lnTo>
                  <a:lnTo>
                    <a:pt x="19199" y="19107"/>
                  </a:lnTo>
                  <a:lnTo>
                    <a:pt x="18900" y="19384"/>
                  </a:lnTo>
                  <a:lnTo>
                    <a:pt x="18499" y="19569"/>
                  </a:lnTo>
                  <a:lnTo>
                    <a:pt x="17999" y="19753"/>
                  </a:lnTo>
                  <a:lnTo>
                    <a:pt x="17699" y="19753"/>
                  </a:lnTo>
                  <a:lnTo>
                    <a:pt x="17199" y="19845"/>
                  </a:lnTo>
                  <a:lnTo>
                    <a:pt x="16699" y="19845"/>
                  </a:lnTo>
                  <a:lnTo>
                    <a:pt x="16200" y="19845"/>
                  </a:lnTo>
                  <a:lnTo>
                    <a:pt x="15599" y="19569"/>
                  </a:lnTo>
                  <a:lnTo>
                    <a:pt x="14999" y="19292"/>
                  </a:lnTo>
                  <a:lnTo>
                    <a:pt x="14299" y="18830"/>
                  </a:lnTo>
                  <a:lnTo>
                    <a:pt x="13699" y="18553"/>
                  </a:lnTo>
                  <a:lnTo>
                    <a:pt x="13500" y="18369"/>
                  </a:lnTo>
                  <a:lnTo>
                    <a:pt x="13299" y="18184"/>
                  </a:lnTo>
                  <a:lnTo>
                    <a:pt x="13099" y="18092"/>
                  </a:lnTo>
                  <a:lnTo>
                    <a:pt x="12899" y="17815"/>
                  </a:lnTo>
                  <a:lnTo>
                    <a:pt x="12799" y="17630"/>
                  </a:lnTo>
                  <a:lnTo>
                    <a:pt x="12499" y="17538"/>
                  </a:lnTo>
                  <a:lnTo>
                    <a:pt x="12399" y="17353"/>
                  </a:lnTo>
                  <a:lnTo>
                    <a:pt x="12199" y="17076"/>
                  </a:lnTo>
                  <a:lnTo>
                    <a:pt x="12099" y="16984"/>
                  </a:lnTo>
                  <a:lnTo>
                    <a:pt x="11899" y="16707"/>
                  </a:lnTo>
                  <a:lnTo>
                    <a:pt x="11699" y="16430"/>
                  </a:lnTo>
                  <a:lnTo>
                    <a:pt x="11499" y="16246"/>
                  </a:lnTo>
                  <a:lnTo>
                    <a:pt x="11499" y="16061"/>
                  </a:lnTo>
                  <a:lnTo>
                    <a:pt x="11299" y="15784"/>
                  </a:lnTo>
                  <a:lnTo>
                    <a:pt x="11099" y="15507"/>
                  </a:lnTo>
                  <a:lnTo>
                    <a:pt x="10999" y="15322"/>
                  </a:lnTo>
                  <a:lnTo>
                    <a:pt x="10699" y="15046"/>
                  </a:lnTo>
                  <a:lnTo>
                    <a:pt x="10599" y="14768"/>
                  </a:lnTo>
                  <a:lnTo>
                    <a:pt x="10399" y="14676"/>
                  </a:lnTo>
                  <a:lnTo>
                    <a:pt x="10299" y="14399"/>
                  </a:lnTo>
                  <a:lnTo>
                    <a:pt x="10199" y="14122"/>
                  </a:lnTo>
                  <a:lnTo>
                    <a:pt x="10099" y="13938"/>
                  </a:lnTo>
                  <a:lnTo>
                    <a:pt x="9899" y="13753"/>
                  </a:lnTo>
                  <a:lnTo>
                    <a:pt x="9699" y="13476"/>
                  </a:lnTo>
                  <a:lnTo>
                    <a:pt x="9699" y="13292"/>
                  </a:lnTo>
                  <a:lnTo>
                    <a:pt x="9699" y="13107"/>
                  </a:lnTo>
                  <a:lnTo>
                    <a:pt x="9499" y="12830"/>
                  </a:lnTo>
                  <a:lnTo>
                    <a:pt x="9499" y="12646"/>
                  </a:lnTo>
                  <a:lnTo>
                    <a:pt x="9299" y="12461"/>
                  </a:lnTo>
                  <a:lnTo>
                    <a:pt x="9299" y="12276"/>
                  </a:lnTo>
                  <a:lnTo>
                    <a:pt x="9199" y="12091"/>
                  </a:lnTo>
                  <a:lnTo>
                    <a:pt x="9099" y="11907"/>
                  </a:lnTo>
                  <a:lnTo>
                    <a:pt x="8999" y="11815"/>
                  </a:lnTo>
                  <a:lnTo>
                    <a:pt x="8999" y="11630"/>
                  </a:lnTo>
                  <a:lnTo>
                    <a:pt x="8999" y="11445"/>
                  </a:lnTo>
                  <a:lnTo>
                    <a:pt x="8799" y="11169"/>
                  </a:lnTo>
                  <a:lnTo>
                    <a:pt x="8599" y="10984"/>
                  </a:lnTo>
                  <a:lnTo>
                    <a:pt x="8499" y="10615"/>
                  </a:lnTo>
                  <a:lnTo>
                    <a:pt x="8399" y="10430"/>
                  </a:lnTo>
                  <a:lnTo>
                    <a:pt x="8299" y="10061"/>
                  </a:lnTo>
                  <a:lnTo>
                    <a:pt x="8199" y="9784"/>
                  </a:lnTo>
                  <a:lnTo>
                    <a:pt x="8100" y="9415"/>
                  </a:lnTo>
                  <a:lnTo>
                    <a:pt x="7999" y="9138"/>
                  </a:lnTo>
                  <a:lnTo>
                    <a:pt x="7999" y="8953"/>
                  </a:lnTo>
                  <a:lnTo>
                    <a:pt x="7899" y="8676"/>
                  </a:lnTo>
                  <a:lnTo>
                    <a:pt x="7899" y="8584"/>
                  </a:lnTo>
                  <a:lnTo>
                    <a:pt x="7799" y="8492"/>
                  </a:lnTo>
                  <a:lnTo>
                    <a:pt x="7899" y="8307"/>
                  </a:lnTo>
                  <a:lnTo>
                    <a:pt x="7899" y="8215"/>
                  </a:lnTo>
                  <a:lnTo>
                    <a:pt x="7899" y="8215"/>
                  </a:lnTo>
                  <a:lnTo>
                    <a:pt x="7899" y="8123"/>
                  </a:lnTo>
                  <a:lnTo>
                    <a:pt x="78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799" y="8123"/>
                  </a:lnTo>
                  <a:lnTo>
                    <a:pt x="7999" y="8123"/>
                  </a:lnTo>
                  <a:lnTo>
                    <a:pt x="8199" y="8307"/>
                  </a:lnTo>
                  <a:lnTo>
                    <a:pt x="8499" y="8492"/>
                  </a:lnTo>
                  <a:lnTo>
                    <a:pt x="8599" y="8769"/>
                  </a:lnTo>
                  <a:lnTo>
                    <a:pt x="8999" y="8861"/>
                  </a:lnTo>
                  <a:lnTo>
                    <a:pt x="9199" y="9138"/>
                  </a:lnTo>
                  <a:lnTo>
                    <a:pt x="9499" y="9322"/>
                  </a:lnTo>
                  <a:lnTo>
                    <a:pt x="9699" y="9599"/>
                  </a:lnTo>
                  <a:lnTo>
                    <a:pt x="9999" y="9784"/>
                  </a:lnTo>
                  <a:lnTo>
                    <a:pt x="10199" y="9969"/>
                  </a:lnTo>
                  <a:lnTo>
                    <a:pt x="10499" y="10061"/>
                  </a:lnTo>
                  <a:lnTo>
                    <a:pt x="10599" y="10153"/>
                  </a:lnTo>
                  <a:lnTo>
                    <a:pt x="10699" y="10153"/>
                  </a:lnTo>
                  <a:lnTo>
                    <a:pt x="10800" y="10245"/>
                  </a:lnTo>
                  <a:lnTo>
                    <a:pt x="10899" y="10153"/>
                  </a:lnTo>
                  <a:lnTo>
                    <a:pt x="10999" y="9969"/>
                  </a:lnTo>
                  <a:lnTo>
                    <a:pt x="10999" y="9692"/>
                  </a:lnTo>
                  <a:lnTo>
                    <a:pt x="10999" y="9507"/>
                  </a:lnTo>
                  <a:lnTo>
                    <a:pt x="10800" y="9322"/>
                  </a:lnTo>
                  <a:lnTo>
                    <a:pt x="10599" y="9045"/>
                  </a:lnTo>
                  <a:lnTo>
                    <a:pt x="10499" y="8861"/>
                  </a:lnTo>
                  <a:lnTo>
                    <a:pt x="10199" y="8676"/>
                  </a:lnTo>
                  <a:lnTo>
                    <a:pt x="10099" y="8492"/>
                  </a:lnTo>
                  <a:lnTo>
                    <a:pt x="9799" y="8399"/>
                  </a:lnTo>
                  <a:lnTo>
                    <a:pt x="9499" y="8123"/>
                  </a:lnTo>
                  <a:lnTo>
                    <a:pt x="9299" y="7938"/>
                  </a:lnTo>
                  <a:lnTo>
                    <a:pt x="8899" y="7753"/>
                  </a:lnTo>
                  <a:lnTo>
                    <a:pt x="8699" y="7569"/>
                  </a:lnTo>
                  <a:lnTo>
                    <a:pt x="8299" y="7384"/>
                  </a:lnTo>
                  <a:lnTo>
                    <a:pt x="8199" y="7384"/>
                  </a:lnTo>
                  <a:lnTo>
                    <a:pt x="7899" y="7107"/>
                  </a:lnTo>
                  <a:lnTo>
                    <a:pt x="7799" y="683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2058" name="未知"/>
            <p:cNvSpPr>
              <a:spLocks noChangeAspect="1"/>
            </p:cNvSpPr>
            <p:nvPr/>
          </p:nvSpPr>
          <p:spPr>
            <a:xfrm>
              <a:off x="592" y="513"/>
              <a:ext cx="163" cy="530"/>
            </a:xfrm>
            <a:custGeom>
              <a:avLst/>
              <a:gdLst/>
              <a:ahLst/>
              <a:cxnLst>
                <a:cxn ang="0">
                  <a:pos x="156" y="181"/>
                </a:cxn>
                <a:cxn ang="0">
                  <a:pos x="156" y="163"/>
                </a:cxn>
                <a:cxn ang="0">
                  <a:pos x="156" y="143"/>
                </a:cxn>
                <a:cxn ang="0">
                  <a:pos x="156" y="122"/>
                </a:cxn>
                <a:cxn ang="0">
                  <a:pos x="156" y="100"/>
                </a:cxn>
                <a:cxn ang="0">
                  <a:pos x="156" y="79"/>
                </a:cxn>
                <a:cxn ang="0">
                  <a:pos x="154" y="57"/>
                </a:cxn>
                <a:cxn ang="0">
                  <a:pos x="149" y="38"/>
                </a:cxn>
                <a:cxn ang="0">
                  <a:pos x="138" y="20"/>
                </a:cxn>
                <a:cxn ang="0">
                  <a:pos x="127" y="11"/>
                </a:cxn>
                <a:cxn ang="0">
                  <a:pos x="109" y="0"/>
                </a:cxn>
                <a:cxn ang="0">
                  <a:pos x="100" y="2"/>
                </a:cxn>
                <a:cxn ang="0">
                  <a:pos x="93" y="16"/>
                </a:cxn>
                <a:cxn ang="0">
                  <a:pos x="86" y="34"/>
                </a:cxn>
                <a:cxn ang="0">
                  <a:pos x="88" y="61"/>
                </a:cxn>
                <a:cxn ang="0">
                  <a:pos x="91" y="93"/>
                </a:cxn>
                <a:cxn ang="0">
                  <a:pos x="95" y="125"/>
                </a:cxn>
                <a:cxn ang="0">
                  <a:pos x="100" y="159"/>
                </a:cxn>
                <a:cxn ang="0">
                  <a:pos x="104" y="192"/>
                </a:cxn>
                <a:cxn ang="0">
                  <a:pos x="109" y="222"/>
                </a:cxn>
                <a:cxn ang="0">
                  <a:pos x="115" y="251"/>
                </a:cxn>
                <a:cxn ang="0">
                  <a:pos x="118" y="276"/>
                </a:cxn>
                <a:cxn ang="0">
                  <a:pos x="122" y="308"/>
                </a:cxn>
                <a:cxn ang="0">
                  <a:pos x="125" y="335"/>
                </a:cxn>
                <a:cxn ang="0">
                  <a:pos x="122" y="362"/>
                </a:cxn>
                <a:cxn ang="0">
                  <a:pos x="118" y="383"/>
                </a:cxn>
                <a:cxn ang="0">
                  <a:pos x="115" y="405"/>
                </a:cxn>
                <a:cxn ang="0">
                  <a:pos x="106" y="421"/>
                </a:cxn>
                <a:cxn ang="0">
                  <a:pos x="97" y="439"/>
                </a:cxn>
                <a:cxn ang="0">
                  <a:pos x="86" y="453"/>
                </a:cxn>
                <a:cxn ang="0">
                  <a:pos x="70" y="469"/>
                </a:cxn>
                <a:cxn ang="0">
                  <a:pos x="57" y="482"/>
                </a:cxn>
                <a:cxn ang="0">
                  <a:pos x="43" y="494"/>
                </a:cxn>
                <a:cxn ang="0">
                  <a:pos x="27" y="505"/>
                </a:cxn>
                <a:cxn ang="0">
                  <a:pos x="14" y="516"/>
                </a:cxn>
                <a:cxn ang="0">
                  <a:pos x="5" y="525"/>
                </a:cxn>
                <a:cxn ang="0">
                  <a:pos x="0" y="530"/>
                </a:cxn>
                <a:cxn ang="0">
                  <a:pos x="9" y="521"/>
                </a:cxn>
                <a:cxn ang="0">
                  <a:pos x="27" y="507"/>
                </a:cxn>
                <a:cxn ang="0">
                  <a:pos x="45" y="498"/>
                </a:cxn>
                <a:cxn ang="0">
                  <a:pos x="63" y="487"/>
                </a:cxn>
                <a:cxn ang="0">
                  <a:pos x="79" y="478"/>
                </a:cxn>
                <a:cxn ang="0">
                  <a:pos x="95" y="464"/>
                </a:cxn>
                <a:cxn ang="0">
                  <a:pos x="113" y="451"/>
                </a:cxn>
                <a:cxn ang="0">
                  <a:pos x="127" y="439"/>
                </a:cxn>
                <a:cxn ang="0">
                  <a:pos x="143" y="419"/>
                </a:cxn>
                <a:cxn ang="0">
                  <a:pos x="152" y="399"/>
                </a:cxn>
                <a:cxn ang="0">
                  <a:pos x="156" y="378"/>
                </a:cxn>
                <a:cxn ang="0">
                  <a:pos x="158" y="360"/>
                </a:cxn>
                <a:cxn ang="0">
                  <a:pos x="161" y="344"/>
                </a:cxn>
                <a:cxn ang="0">
                  <a:pos x="161" y="326"/>
                </a:cxn>
                <a:cxn ang="0">
                  <a:pos x="163" y="308"/>
                </a:cxn>
                <a:cxn ang="0">
                  <a:pos x="161" y="290"/>
                </a:cxn>
                <a:cxn ang="0">
                  <a:pos x="161" y="274"/>
                </a:cxn>
                <a:cxn ang="0">
                  <a:pos x="161" y="258"/>
                </a:cxn>
                <a:cxn ang="0">
                  <a:pos x="158" y="242"/>
                </a:cxn>
                <a:cxn ang="0">
                  <a:pos x="156" y="224"/>
                </a:cxn>
                <a:cxn ang="0">
                  <a:pos x="154" y="208"/>
                </a:cxn>
                <a:cxn ang="0">
                  <a:pos x="156" y="192"/>
                </a:cxn>
              </a:cxnLst>
              <a:rect l="0" t="0" r="0" b="0"/>
              <a:pathLst>
                <a:path w="21600" h="21600">
                  <a:moveTo>
                    <a:pt x="20699" y="7845"/>
                  </a:moveTo>
                  <a:lnTo>
                    <a:pt x="20399" y="7661"/>
                  </a:lnTo>
                  <a:lnTo>
                    <a:pt x="20699" y="7384"/>
                  </a:lnTo>
                  <a:lnTo>
                    <a:pt x="20399" y="7199"/>
                  </a:lnTo>
                  <a:lnTo>
                    <a:pt x="20699" y="6923"/>
                  </a:lnTo>
                  <a:lnTo>
                    <a:pt x="20699" y="6645"/>
                  </a:lnTo>
                  <a:lnTo>
                    <a:pt x="20699" y="6461"/>
                  </a:lnTo>
                  <a:lnTo>
                    <a:pt x="20699" y="6092"/>
                  </a:lnTo>
                  <a:lnTo>
                    <a:pt x="20699" y="5815"/>
                  </a:lnTo>
                  <a:lnTo>
                    <a:pt x="20999" y="5538"/>
                  </a:lnTo>
                  <a:lnTo>
                    <a:pt x="20999" y="5261"/>
                  </a:lnTo>
                  <a:lnTo>
                    <a:pt x="20699" y="4984"/>
                  </a:lnTo>
                  <a:lnTo>
                    <a:pt x="20999" y="4707"/>
                  </a:lnTo>
                  <a:lnTo>
                    <a:pt x="20999" y="4338"/>
                  </a:lnTo>
                  <a:lnTo>
                    <a:pt x="20699" y="4061"/>
                  </a:lnTo>
                  <a:lnTo>
                    <a:pt x="20999" y="3784"/>
                  </a:lnTo>
                  <a:lnTo>
                    <a:pt x="20999" y="3507"/>
                  </a:lnTo>
                  <a:lnTo>
                    <a:pt x="20699" y="3230"/>
                  </a:lnTo>
                  <a:lnTo>
                    <a:pt x="20399" y="2861"/>
                  </a:lnTo>
                  <a:lnTo>
                    <a:pt x="20399" y="2584"/>
                  </a:lnTo>
                  <a:lnTo>
                    <a:pt x="20399" y="2307"/>
                  </a:lnTo>
                  <a:lnTo>
                    <a:pt x="20099" y="2122"/>
                  </a:lnTo>
                  <a:lnTo>
                    <a:pt x="19799" y="1846"/>
                  </a:lnTo>
                  <a:lnTo>
                    <a:pt x="19799" y="1569"/>
                  </a:lnTo>
                  <a:lnTo>
                    <a:pt x="19199" y="1291"/>
                  </a:lnTo>
                  <a:lnTo>
                    <a:pt x="18599" y="1107"/>
                  </a:lnTo>
                  <a:lnTo>
                    <a:pt x="18299" y="830"/>
                  </a:lnTo>
                  <a:lnTo>
                    <a:pt x="17999" y="738"/>
                  </a:lnTo>
                  <a:lnTo>
                    <a:pt x="17099" y="645"/>
                  </a:lnTo>
                  <a:lnTo>
                    <a:pt x="16799" y="461"/>
                  </a:lnTo>
                  <a:lnTo>
                    <a:pt x="15899" y="276"/>
                  </a:lnTo>
                  <a:lnTo>
                    <a:pt x="15299" y="184"/>
                  </a:lnTo>
                  <a:lnTo>
                    <a:pt x="14399" y="0"/>
                  </a:lnTo>
                  <a:lnTo>
                    <a:pt x="14099" y="92"/>
                  </a:lnTo>
                  <a:lnTo>
                    <a:pt x="13799" y="92"/>
                  </a:lnTo>
                  <a:lnTo>
                    <a:pt x="13199" y="92"/>
                  </a:lnTo>
                  <a:lnTo>
                    <a:pt x="12899" y="184"/>
                  </a:lnTo>
                  <a:lnTo>
                    <a:pt x="12599" y="461"/>
                  </a:lnTo>
                  <a:lnTo>
                    <a:pt x="12299" y="645"/>
                  </a:lnTo>
                  <a:lnTo>
                    <a:pt x="11999" y="830"/>
                  </a:lnTo>
                  <a:lnTo>
                    <a:pt x="11699" y="1107"/>
                  </a:lnTo>
                  <a:lnTo>
                    <a:pt x="11399" y="1384"/>
                  </a:lnTo>
                  <a:lnTo>
                    <a:pt x="11399" y="1753"/>
                  </a:lnTo>
                  <a:lnTo>
                    <a:pt x="11399" y="2122"/>
                  </a:lnTo>
                  <a:lnTo>
                    <a:pt x="11699" y="2492"/>
                  </a:lnTo>
                  <a:lnTo>
                    <a:pt x="11699" y="2861"/>
                  </a:lnTo>
                  <a:lnTo>
                    <a:pt x="11699" y="3230"/>
                  </a:lnTo>
                  <a:lnTo>
                    <a:pt x="11999" y="3784"/>
                  </a:lnTo>
                  <a:lnTo>
                    <a:pt x="11999" y="4246"/>
                  </a:lnTo>
                  <a:lnTo>
                    <a:pt x="12299" y="4615"/>
                  </a:lnTo>
                  <a:lnTo>
                    <a:pt x="12599" y="5076"/>
                  </a:lnTo>
                  <a:lnTo>
                    <a:pt x="12899" y="5630"/>
                  </a:lnTo>
                  <a:lnTo>
                    <a:pt x="12899" y="5999"/>
                  </a:lnTo>
                  <a:lnTo>
                    <a:pt x="13199" y="6461"/>
                  </a:lnTo>
                  <a:lnTo>
                    <a:pt x="13199" y="7015"/>
                  </a:lnTo>
                  <a:lnTo>
                    <a:pt x="13500" y="7384"/>
                  </a:lnTo>
                  <a:lnTo>
                    <a:pt x="13799" y="7845"/>
                  </a:lnTo>
                  <a:lnTo>
                    <a:pt x="14099" y="8215"/>
                  </a:lnTo>
                  <a:lnTo>
                    <a:pt x="14399" y="8861"/>
                  </a:lnTo>
                  <a:lnTo>
                    <a:pt x="14399" y="9045"/>
                  </a:lnTo>
                  <a:lnTo>
                    <a:pt x="14699" y="9507"/>
                  </a:lnTo>
                  <a:lnTo>
                    <a:pt x="14999" y="9876"/>
                  </a:lnTo>
                  <a:lnTo>
                    <a:pt x="15299" y="10245"/>
                  </a:lnTo>
                  <a:lnTo>
                    <a:pt x="14999" y="10522"/>
                  </a:lnTo>
                  <a:lnTo>
                    <a:pt x="15299" y="10707"/>
                  </a:lnTo>
                  <a:lnTo>
                    <a:pt x="15599" y="11261"/>
                  </a:lnTo>
                  <a:lnTo>
                    <a:pt x="15599" y="11722"/>
                  </a:lnTo>
                  <a:lnTo>
                    <a:pt x="15899" y="12091"/>
                  </a:lnTo>
                  <a:lnTo>
                    <a:pt x="16200" y="12553"/>
                  </a:lnTo>
                  <a:lnTo>
                    <a:pt x="16200" y="12922"/>
                  </a:lnTo>
                  <a:lnTo>
                    <a:pt x="16200" y="13384"/>
                  </a:lnTo>
                  <a:lnTo>
                    <a:pt x="16499" y="13661"/>
                  </a:lnTo>
                  <a:lnTo>
                    <a:pt x="16499" y="14030"/>
                  </a:lnTo>
                  <a:lnTo>
                    <a:pt x="16499" y="14399"/>
                  </a:lnTo>
                  <a:lnTo>
                    <a:pt x="16200" y="14768"/>
                  </a:lnTo>
                  <a:lnTo>
                    <a:pt x="16200" y="15046"/>
                  </a:lnTo>
                  <a:lnTo>
                    <a:pt x="15899" y="15322"/>
                  </a:lnTo>
                  <a:lnTo>
                    <a:pt x="15599" y="15599"/>
                  </a:lnTo>
                  <a:lnTo>
                    <a:pt x="15599" y="15876"/>
                  </a:lnTo>
                  <a:lnTo>
                    <a:pt x="15299" y="16153"/>
                  </a:lnTo>
                  <a:lnTo>
                    <a:pt x="15299" y="16522"/>
                  </a:lnTo>
                  <a:lnTo>
                    <a:pt x="14699" y="16615"/>
                  </a:lnTo>
                  <a:lnTo>
                    <a:pt x="14399" y="16892"/>
                  </a:lnTo>
                  <a:lnTo>
                    <a:pt x="14099" y="17168"/>
                  </a:lnTo>
                  <a:lnTo>
                    <a:pt x="13799" y="17445"/>
                  </a:lnTo>
                  <a:lnTo>
                    <a:pt x="13500" y="17630"/>
                  </a:lnTo>
                  <a:lnTo>
                    <a:pt x="12899" y="17907"/>
                  </a:lnTo>
                  <a:lnTo>
                    <a:pt x="11999" y="18092"/>
                  </a:lnTo>
                  <a:lnTo>
                    <a:pt x="11699" y="18369"/>
                  </a:lnTo>
                  <a:lnTo>
                    <a:pt x="11399" y="18461"/>
                  </a:lnTo>
                  <a:lnTo>
                    <a:pt x="10800" y="18645"/>
                  </a:lnTo>
                  <a:lnTo>
                    <a:pt x="9899" y="18923"/>
                  </a:lnTo>
                  <a:lnTo>
                    <a:pt x="9299" y="19107"/>
                  </a:lnTo>
                  <a:lnTo>
                    <a:pt x="8699" y="19292"/>
                  </a:lnTo>
                  <a:lnTo>
                    <a:pt x="7799" y="19569"/>
                  </a:lnTo>
                  <a:lnTo>
                    <a:pt x="7499" y="19661"/>
                  </a:lnTo>
                  <a:lnTo>
                    <a:pt x="6599" y="19938"/>
                  </a:lnTo>
                  <a:lnTo>
                    <a:pt x="5999" y="20030"/>
                  </a:lnTo>
                  <a:lnTo>
                    <a:pt x="5699" y="20122"/>
                  </a:lnTo>
                  <a:lnTo>
                    <a:pt x="5099" y="20307"/>
                  </a:lnTo>
                  <a:lnTo>
                    <a:pt x="4199" y="20399"/>
                  </a:lnTo>
                  <a:lnTo>
                    <a:pt x="3599" y="20584"/>
                  </a:lnTo>
                  <a:lnTo>
                    <a:pt x="3299" y="20676"/>
                  </a:lnTo>
                  <a:lnTo>
                    <a:pt x="2700" y="20861"/>
                  </a:lnTo>
                  <a:lnTo>
                    <a:pt x="1799" y="21045"/>
                  </a:lnTo>
                  <a:lnTo>
                    <a:pt x="1499" y="21230"/>
                  </a:lnTo>
                  <a:lnTo>
                    <a:pt x="899" y="21322"/>
                  </a:lnTo>
                  <a:lnTo>
                    <a:pt x="599" y="21415"/>
                  </a:lnTo>
                  <a:lnTo>
                    <a:pt x="0" y="21507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0" y="21507"/>
                  </a:lnTo>
                  <a:lnTo>
                    <a:pt x="299" y="21415"/>
                  </a:lnTo>
                  <a:lnTo>
                    <a:pt x="1199" y="21230"/>
                  </a:lnTo>
                  <a:lnTo>
                    <a:pt x="1799" y="21045"/>
                  </a:lnTo>
                  <a:lnTo>
                    <a:pt x="2700" y="20861"/>
                  </a:lnTo>
                  <a:lnTo>
                    <a:pt x="3599" y="20676"/>
                  </a:lnTo>
                  <a:lnTo>
                    <a:pt x="4199" y="20492"/>
                  </a:lnTo>
                  <a:lnTo>
                    <a:pt x="5099" y="20492"/>
                  </a:lnTo>
                  <a:lnTo>
                    <a:pt x="5999" y="20307"/>
                  </a:lnTo>
                  <a:lnTo>
                    <a:pt x="6899" y="20215"/>
                  </a:lnTo>
                  <a:lnTo>
                    <a:pt x="7799" y="20030"/>
                  </a:lnTo>
                  <a:lnTo>
                    <a:pt x="8399" y="19845"/>
                  </a:lnTo>
                  <a:lnTo>
                    <a:pt x="9299" y="19753"/>
                  </a:lnTo>
                  <a:lnTo>
                    <a:pt x="9899" y="19569"/>
                  </a:lnTo>
                  <a:lnTo>
                    <a:pt x="10499" y="19476"/>
                  </a:lnTo>
                  <a:lnTo>
                    <a:pt x="11399" y="19199"/>
                  </a:lnTo>
                  <a:lnTo>
                    <a:pt x="12299" y="19015"/>
                  </a:lnTo>
                  <a:lnTo>
                    <a:pt x="12599" y="18923"/>
                  </a:lnTo>
                  <a:lnTo>
                    <a:pt x="13799" y="18738"/>
                  </a:lnTo>
                  <a:lnTo>
                    <a:pt x="14699" y="18553"/>
                  </a:lnTo>
                  <a:lnTo>
                    <a:pt x="14999" y="18369"/>
                  </a:lnTo>
                  <a:lnTo>
                    <a:pt x="15899" y="18184"/>
                  </a:lnTo>
                  <a:lnTo>
                    <a:pt x="16799" y="17999"/>
                  </a:lnTo>
                  <a:lnTo>
                    <a:pt x="16799" y="17907"/>
                  </a:lnTo>
                  <a:lnTo>
                    <a:pt x="17699" y="17630"/>
                  </a:lnTo>
                  <a:lnTo>
                    <a:pt x="17999" y="17353"/>
                  </a:lnTo>
                  <a:lnTo>
                    <a:pt x="18900" y="17076"/>
                  </a:lnTo>
                  <a:lnTo>
                    <a:pt x="19199" y="16892"/>
                  </a:lnTo>
                  <a:lnTo>
                    <a:pt x="19799" y="16615"/>
                  </a:lnTo>
                  <a:lnTo>
                    <a:pt x="20099" y="16246"/>
                  </a:lnTo>
                  <a:lnTo>
                    <a:pt x="20099" y="16061"/>
                  </a:lnTo>
                  <a:lnTo>
                    <a:pt x="20699" y="15784"/>
                  </a:lnTo>
                  <a:lnTo>
                    <a:pt x="20699" y="15415"/>
                  </a:lnTo>
                  <a:lnTo>
                    <a:pt x="20999" y="14953"/>
                  </a:lnTo>
                  <a:lnTo>
                    <a:pt x="20999" y="14768"/>
                  </a:lnTo>
                  <a:lnTo>
                    <a:pt x="20999" y="14676"/>
                  </a:lnTo>
                  <a:lnTo>
                    <a:pt x="20999" y="14492"/>
                  </a:lnTo>
                  <a:lnTo>
                    <a:pt x="20999" y="14215"/>
                  </a:lnTo>
                  <a:lnTo>
                    <a:pt x="21299" y="14030"/>
                  </a:lnTo>
                  <a:lnTo>
                    <a:pt x="21299" y="13753"/>
                  </a:lnTo>
                  <a:lnTo>
                    <a:pt x="21299" y="13569"/>
                  </a:lnTo>
                  <a:lnTo>
                    <a:pt x="21299" y="13292"/>
                  </a:lnTo>
                  <a:lnTo>
                    <a:pt x="21299" y="13107"/>
                  </a:lnTo>
                  <a:lnTo>
                    <a:pt x="21299" y="12922"/>
                  </a:lnTo>
                  <a:lnTo>
                    <a:pt x="21600" y="12553"/>
                  </a:lnTo>
                  <a:lnTo>
                    <a:pt x="21299" y="12369"/>
                  </a:lnTo>
                  <a:lnTo>
                    <a:pt x="21600" y="12091"/>
                  </a:lnTo>
                  <a:lnTo>
                    <a:pt x="21299" y="11815"/>
                  </a:lnTo>
                  <a:lnTo>
                    <a:pt x="20999" y="11538"/>
                  </a:lnTo>
                  <a:lnTo>
                    <a:pt x="21299" y="11445"/>
                  </a:lnTo>
                  <a:lnTo>
                    <a:pt x="21299" y="11169"/>
                  </a:lnTo>
                  <a:lnTo>
                    <a:pt x="21299" y="10892"/>
                  </a:lnTo>
                  <a:lnTo>
                    <a:pt x="20999" y="10707"/>
                  </a:lnTo>
                  <a:lnTo>
                    <a:pt x="21299" y="10522"/>
                  </a:lnTo>
                  <a:lnTo>
                    <a:pt x="20999" y="10245"/>
                  </a:lnTo>
                  <a:lnTo>
                    <a:pt x="21299" y="9969"/>
                  </a:lnTo>
                  <a:lnTo>
                    <a:pt x="20999" y="9876"/>
                  </a:lnTo>
                  <a:lnTo>
                    <a:pt x="20999" y="9599"/>
                  </a:lnTo>
                  <a:lnTo>
                    <a:pt x="20699" y="9322"/>
                  </a:lnTo>
                  <a:lnTo>
                    <a:pt x="20699" y="9138"/>
                  </a:lnTo>
                  <a:lnTo>
                    <a:pt x="20699" y="8861"/>
                  </a:lnTo>
                  <a:lnTo>
                    <a:pt x="20699" y="8676"/>
                  </a:lnTo>
                  <a:lnTo>
                    <a:pt x="20399" y="8492"/>
                  </a:lnTo>
                  <a:lnTo>
                    <a:pt x="20699" y="8307"/>
                  </a:lnTo>
                  <a:lnTo>
                    <a:pt x="20399" y="8030"/>
                  </a:lnTo>
                  <a:lnTo>
                    <a:pt x="20699" y="784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2059" name="未知"/>
            <p:cNvSpPr>
              <a:spLocks noChangeAspect="1"/>
            </p:cNvSpPr>
            <p:nvPr/>
          </p:nvSpPr>
          <p:spPr>
            <a:xfrm>
              <a:off x="297" y="499"/>
              <a:ext cx="352" cy="408"/>
            </a:xfrm>
            <a:custGeom>
              <a:avLst/>
              <a:gdLst/>
              <a:ahLst/>
              <a:cxnLst>
                <a:cxn ang="0">
                  <a:pos x="179" y="34"/>
                </a:cxn>
                <a:cxn ang="0">
                  <a:pos x="157" y="48"/>
                </a:cxn>
                <a:cxn ang="0">
                  <a:pos x="132" y="61"/>
                </a:cxn>
                <a:cxn ang="0">
                  <a:pos x="104" y="75"/>
                </a:cxn>
                <a:cxn ang="0">
                  <a:pos x="79" y="91"/>
                </a:cxn>
                <a:cxn ang="0">
                  <a:pos x="54" y="104"/>
                </a:cxn>
                <a:cxn ang="0">
                  <a:pos x="30" y="118"/>
                </a:cxn>
                <a:cxn ang="0">
                  <a:pos x="7" y="134"/>
                </a:cxn>
                <a:cxn ang="0">
                  <a:pos x="7" y="136"/>
                </a:cxn>
                <a:cxn ang="0">
                  <a:pos x="34" y="129"/>
                </a:cxn>
                <a:cxn ang="0">
                  <a:pos x="68" y="118"/>
                </a:cxn>
                <a:cxn ang="0">
                  <a:pos x="98" y="107"/>
                </a:cxn>
                <a:cxn ang="0">
                  <a:pos x="116" y="93"/>
                </a:cxn>
                <a:cxn ang="0">
                  <a:pos x="134" y="77"/>
                </a:cxn>
                <a:cxn ang="0">
                  <a:pos x="159" y="63"/>
                </a:cxn>
                <a:cxn ang="0">
                  <a:pos x="182" y="52"/>
                </a:cxn>
                <a:cxn ang="0">
                  <a:pos x="204" y="43"/>
                </a:cxn>
                <a:cxn ang="0">
                  <a:pos x="229" y="39"/>
                </a:cxn>
                <a:cxn ang="0">
                  <a:pos x="248" y="39"/>
                </a:cxn>
                <a:cxn ang="0">
                  <a:pos x="266" y="48"/>
                </a:cxn>
                <a:cxn ang="0">
                  <a:pos x="282" y="73"/>
                </a:cxn>
                <a:cxn ang="0">
                  <a:pos x="295" y="102"/>
                </a:cxn>
                <a:cxn ang="0">
                  <a:pos x="302" y="134"/>
                </a:cxn>
                <a:cxn ang="0">
                  <a:pos x="307" y="168"/>
                </a:cxn>
                <a:cxn ang="0">
                  <a:pos x="307" y="202"/>
                </a:cxn>
                <a:cxn ang="0">
                  <a:pos x="304" y="231"/>
                </a:cxn>
                <a:cxn ang="0">
                  <a:pos x="300" y="263"/>
                </a:cxn>
                <a:cxn ang="0">
                  <a:pos x="295" y="292"/>
                </a:cxn>
                <a:cxn ang="0">
                  <a:pos x="284" y="290"/>
                </a:cxn>
                <a:cxn ang="0">
                  <a:pos x="254" y="263"/>
                </a:cxn>
                <a:cxn ang="0">
                  <a:pos x="223" y="238"/>
                </a:cxn>
                <a:cxn ang="0">
                  <a:pos x="207" y="240"/>
                </a:cxn>
                <a:cxn ang="0">
                  <a:pos x="218" y="281"/>
                </a:cxn>
                <a:cxn ang="0">
                  <a:pos x="238" y="311"/>
                </a:cxn>
                <a:cxn ang="0">
                  <a:pos x="263" y="340"/>
                </a:cxn>
                <a:cxn ang="0">
                  <a:pos x="279" y="369"/>
                </a:cxn>
                <a:cxn ang="0">
                  <a:pos x="295" y="394"/>
                </a:cxn>
                <a:cxn ang="0">
                  <a:pos x="318" y="406"/>
                </a:cxn>
                <a:cxn ang="0">
                  <a:pos x="345" y="406"/>
                </a:cxn>
                <a:cxn ang="0">
                  <a:pos x="352" y="403"/>
                </a:cxn>
                <a:cxn ang="0">
                  <a:pos x="347" y="381"/>
                </a:cxn>
                <a:cxn ang="0">
                  <a:pos x="347" y="340"/>
                </a:cxn>
                <a:cxn ang="0">
                  <a:pos x="350" y="301"/>
                </a:cxn>
                <a:cxn ang="0">
                  <a:pos x="350" y="267"/>
                </a:cxn>
                <a:cxn ang="0">
                  <a:pos x="350" y="245"/>
                </a:cxn>
                <a:cxn ang="0">
                  <a:pos x="347" y="227"/>
                </a:cxn>
                <a:cxn ang="0">
                  <a:pos x="345" y="206"/>
                </a:cxn>
                <a:cxn ang="0">
                  <a:pos x="343" y="184"/>
                </a:cxn>
                <a:cxn ang="0">
                  <a:pos x="341" y="161"/>
                </a:cxn>
                <a:cxn ang="0">
                  <a:pos x="338" y="138"/>
                </a:cxn>
                <a:cxn ang="0">
                  <a:pos x="334" y="113"/>
                </a:cxn>
                <a:cxn ang="0">
                  <a:pos x="332" y="91"/>
                </a:cxn>
                <a:cxn ang="0">
                  <a:pos x="311" y="36"/>
                </a:cxn>
                <a:cxn ang="0">
                  <a:pos x="275" y="7"/>
                </a:cxn>
                <a:cxn ang="0">
                  <a:pos x="234" y="2"/>
                </a:cxn>
                <a:cxn ang="0">
                  <a:pos x="198" y="16"/>
                </a:cxn>
              </a:cxnLst>
              <a:rect l="0" t="0" r="0" b="0"/>
              <a:pathLst>
                <a:path w="21600" h="21600">
                  <a:moveTo>
                    <a:pt x="11845" y="1079"/>
                  </a:moveTo>
                  <a:lnTo>
                    <a:pt x="11705" y="1319"/>
                  </a:lnTo>
                  <a:lnTo>
                    <a:pt x="11287" y="1559"/>
                  </a:lnTo>
                  <a:lnTo>
                    <a:pt x="11008" y="1799"/>
                  </a:lnTo>
                  <a:lnTo>
                    <a:pt x="10590" y="1919"/>
                  </a:lnTo>
                  <a:lnTo>
                    <a:pt x="10172" y="2159"/>
                  </a:lnTo>
                  <a:lnTo>
                    <a:pt x="9754" y="2399"/>
                  </a:lnTo>
                  <a:lnTo>
                    <a:pt x="9615" y="2519"/>
                  </a:lnTo>
                  <a:lnTo>
                    <a:pt x="9197" y="2759"/>
                  </a:lnTo>
                  <a:lnTo>
                    <a:pt x="8779" y="2879"/>
                  </a:lnTo>
                  <a:lnTo>
                    <a:pt x="8361" y="3119"/>
                  </a:lnTo>
                  <a:lnTo>
                    <a:pt x="8082" y="3239"/>
                  </a:lnTo>
                  <a:lnTo>
                    <a:pt x="7524" y="3359"/>
                  </a:lnTo>
                  <a:lnTo>
                    <a:pt x="7246" y="3599"/>
                  </a:lnTo>
                  <a:lnTo>
                    <a:pt x="6828" y="3719"/>
                  </a:lnTo>
                  <a:lnTo>
                    <a:pt x="6410" y="3959"/>
                  </a:lnTo>
                  <a:lnTo>
                    <a:pt x="5991" y="4199"/>
                  </a:lnTo>
                  <a:lnTo>
                    <a:pt x="5574" y="4319"/>
                  </a:lnTo>
                  <a:lnTo>
                    <a:pt x="5295" y="4559"/>
                  </a:lnTo>
                  <a:lnTo>
                    <a:pt x="4877" y="4799"/>
                  </a:lnTo>
                  <a:lnTo>
                    <a:pt x="4459" y="4919"/>
                  </a:lnTo>
                  <a:lnTo>
                    <a:pt x="4041" y="5159"/>
                  </a:lnTo>
                  <a:lnTo>
                    <a:pt x="3762" y="5279"/>
                  </a:lnTo>
                  <a:lnTo>
                    <a:pt x="3344" y="5519"/>
                  </a:lnTo>
                  <a:lnTo>
                    <a:pt x="2926" y="5759"/>
                  </a:lnTo>
                  <a:lnTo>
                    <a:pt x="2508" y="5879"/>
                  </a:lnTo>
                  <a:lnTo>
                    <a:pt x="2229" y="6119"/>
                  </a:lnTo>
                  <a:lnTo>
                    <a:pt x="1811" y="6239"/>
                  </a:lnTo>
                  <a:lnTo>
                    <a:pt x="1393" y="6479"/>
                  </a:lnTo>
                  <a:lnTo>
                    <a:pt x="1114" y="6599"/>
                  </a:lnTo>
                  <a:lnTo>
                    <a:pt x="696" y="6839"/>
                  </a:lnTo>
                  <a:lnTo>
                    <a:pt x="417" y="7079"/>
                  </a:lnTo>
                  <a:lnTo>
                    <a:pt x="0" y="7319"/>
                  </a:lnTo>
                  <a:lnTo>
                    <a:pt x="0" y="7319"/>
                  </a:lnTo>
                  <a:lnTo>
                    <a:pt x="139" y="7319"/>
                  </a:lnTo>
                  <a:lnTo>
                    <a:pt x="417" y="7199"/>
                  </a:lnTo>
                  <a:lnTo>
                    <a:pt x="696" y="7199"/>
                  </a:lnTo>
                  <a:lnTo>
                    <a:pt x="1254" y="7079"/>
                  </a:lnTo>
                  <a:lnTo>
                    <a:pt x="1532" y="6959"/>
                  </a:lnTo>
                  <a:lnTo>
                    <a:pt x="2090" y="6839"/>
                  </a:lnTo>
                  <a:lnTo>
                    <a:pt x="2647" y="6719"/>
                  </a:lnTo>
                  <a:lnTo>
                    <a:pt x="3344" y="6479"/>
                  </a:lnTo>
                  <a:lnTo>
                    <a:pt x="3623" y="6479"/>
                  </a:lnTo>
                  <a:lnTo>
                    <a:pt x="4180" y="6239"/>
                  </a:lnTo>
                  <a:lnTo>
                    <a:pt x="4877" y="5999"/>
                  </a:lnTo>
                  <a:lnTo>
                    <a:pt x="5434" y="5879"/>
                  </a:lnTo>
                  <a:lnTo>
                    <a:pt x="5852" y="5759"/>
                  </a:lnTo>
                  <a:lnTo>
                    <a:pt x="5991" y="5639"/>
                  </a:lnTo>
                  <a:lnTo>
                    <a:pt x="6410" y="5279"/>
                  </a:lnTo>
                  <a:lnTo>
                    <a:pt x="6689" y="5279"/>
                  </a:lnTo>
                  <a:lnTo>
                    <a:pt x="6967" y="5039"/>
                  </a:lnTo>
                  <a:lnTo>
                    <a:pt x="7106" y="4919"/>
                  </a:lnTo>
                  <a:lnTo>
                    <a:pt x="7524" y="4559"/>
                  </a:lnTo>
                  <a:lnTo>
                    <a:pt x="7803" y="4559"/>
                  </a:lnTo>
                  <a:lnTo>
                    <a:pt x="7803" y="4319"/>
                  </a:lnTo>
                  <a:lnTo>
                    <a:pt x="8221" y="4079"/>
                  </a:lnTo>
                  <a:lnTo>
                    <a:pt x="8639" y="3959"/>
                  </a:lnTo>
                  <a:lnTo>
                    <a:pt x="9057" y="3719"/>
                  </a:lnTo>
                  <a:lnTo>
                    <a:pt x="9336" y="3599"/>
                  </a:lnTo>
                  <a:lnTo>
                    <a:pt x="9754" y="3359"/>
                  </a:lnTo>
                  <a:lnTo>
                    <a:pt x="10033" y="3239"/>
                  </a:lnTo>
                  <a:lnTo>
                    <a:pt x="10451" y="3119"/>
                  </a:lnTo>
                  <a:lnTo>
                    <a:pt x="10869" y="2879"/>
                  </a:lnTo>
                  <a:lnTo>
                    <a:pt x="11148" y="2759"/>
                  </a:lnTo>
                  <a:lnTo>
                    <a:pt x="11566" y="2639"/>
                  </a:lnTo>
                  <a:lnTo>
                    <a:pt x="11845" y="2519"/>
                  </a:lnTo>
                  <a:lnTo>
                    <a:pt x="12123" y="2399"/>
                  </a:lnTo>
                  <a:lnTo>
                    <a:pt x="12541" y="2279"/>
                  </a:lnTo>
                  <a:lnTo>
                    <a:pt x="12959" y="2279"/>
                  </a:lnTo>
                  <a:lnTo>
                    <a:pt x="13378" y="2159"/>
                  </a:lnTo>
                  <a:lnTo>
                    <a:pt x="13656" y="2159"/>
                  </a:lnTo>
                  <a:lnTo>
                    <a:pt x="14074" y="2039"/>
                  </a:lnTo>
                  <a:lnTo>
                    <a:pt x="14213" y="2039"/>
                  </a:lnTo>
                  <a:lnTo>
                    <a:pt x="14632" y="2039"/>
                  </a:lnTo>
                  <a:lnTo>
                    <a:pt x="14910" y="2039"/>
                  </a:lnTo>
                  <a:lnTo>
                    <a:pt x="15189" y="2039"/>
                  </a:lnTo>
                  <a:lnTo>
                    <a:pt x="15468" y="2159"/>
                  </a:lnTo>
                  <a:lnTo>
                    <a:pt x="15746" y="2279"/>
                  </a:lnTo>
                  <a:lnTo>
                    <a:pt x="16025" y="2399"/>
                  </a:lnTo>
                  <a:lnTo>
                    <a:pt x="16304" y="2519"/>
                  </a:lnTo>
                  <a:lnTo>
                    <a:pt x="16582" y="2639"/>
                  </a:lnTo>
                  <a:lnTo>
                    <a:pt x="16861" y="3119"/>
                  </a:lnTo>
                  <a:lnTo>
                    <a:pt x="17001" y="3479"/>
                  </a:lnTo>
                  <a:lnTo>
                    <a:pt x="17279" y="3839"/>
                  </a:lnTo>
                  <a:lnTo>
                    <a:pt x="17558" y="4079"/>
                  </a:lnTo>
                  <a:lnTo>
                    <a:pt x="17697" y="4559"/>
                  </a:lnTo>
                  <a:lnTo>
                    <a:pt x="17837" y="5039"/>
                  </a:lnTo>
                  <a:lnTo>
                    <a:pt x="18115" y="5400"/>
                  </a:lnTo>
                  <a:lnTo>
                    <a:pt x="18255" y="5759"/>
                  </a:lnTo>
                  <a:lnTo>
                    <a:pt x="18255" y="6119"/>
                  </a:lnTo>
                  <a:lnTo>
                    <a:pt x="18394" y="6599"/>
                  </a:lnTo>
                  <a:lnTo>
                    <a:pt x="18534" y="7079"/>
                  </a:lnTo>
                  <a:lnTo>
                    <a:pt x="18673" y="7439"/>
                  </a:lnTo>
                  <a:lnTo>
                    <a:pt x="18673" y="7919"/>
                  </a:lnTo>
                  <a:lnTo>
                    <a:pt x="18673" y="8399"/>
                  </a:lnTo>
                  <a:lnTo>
                    <a:pt x="18812" y="8879"/>
                  </a:lnTo>
                  <a:lnTo>
                    <a:pt x="18812" y="9359"/>
                  </a:lnTo>
                  <a:lnTo>
                    <a:pt x="18812" y="9719"/>
                  </a:lnTo>
                  <a:lnTo>
                    <a:pt x="18673" y="10199"/>
                  </a:lnTo>
                  <a:lnTo>
                    <a:pt x="18812" y="10679"/>
                  </a:lnTo>
                  <a:lnTo>
                    <a:pt x="18812" y="11159"/>
                  </a:lnTo>
                  <a:lnTo>
                    <a:pt x="18812" y="11639"/>
                  </a:lnTo>
                  <a:lnTo>
                    <a:pt x="18673" y="11999"/>
                  </a:lnTo>
                  <a:lnTo>
                    <a:pt x="18673" y="12239"/>
                  </a:lnTo>
                  <a:lnTo>
                    <a:pt x="18673" y="12719"/>
                  </a:lnTo>
                  <a:lnTo>
                    <a:pt x="18673" y="13079"/>
                  </a:lnTo>
                  <a:lnTo>
                    <a:pt x="18394" y="13559"/>
                  </a:lnTo>
                  <a:lnTo>
                    <a:pt x="18394" y="13919"/>
                  </a:lnTo>
                  <a:lnTo>
                    <a:pt x="18394" y="14279"/>
                  </a:lnTo>
                  <a:lnTo>
                    <a:pt x="18115" y="14639"/>
                  </a:lnTo>
                  <a:lnTo>
                    <a:pt x="18115" y="14999"/>
                  </a:lnTo>
                  <a:lnTo>
                    <a:pt x="18115" y="15479"/>
                  </a:lnTo>
                  <a:lnTo>
                    <a:pt x="17837" y="15719"/>
                  </a:lnTo>
                  <a:lnTo>
                    <a:pt x="17837" y="15719"/>
                  </a:lnTo>
                  <a:lnTo>
                    <a:pt x="17558" y="15599"/>
                  </a:lnTo>
                  <a:lnTo>
                    <a:pt x="17419" y="15359"/>
                  </a:lnTo>
                  <a:lnTo>
                    <a:pt x="17001" y="15119"/>
                  </a:lnTo>
                  <a:lnTo>
                    <a:pt x="16582" y="14759"/>
                  </a:lnTo>
                  <a:lnTo>
                    <a:pt x="16025" y="14279"/>
                  </a:lnTo>
                  <a:lnTo>
                    <a:pt x="15607" y="13919"/>
                  </a:lnTo>
                  <a:lnTo>
                    <a:pt x="15050" y="13559"/>
                  </a:lnTo>
                  <a:lnTo>
                    <a:pt x="14492" y="13079"/>
                  </a:lnTo>
                  <a:lnTo>
                    <a:pt x="14074" y="12839"/>
                  </a:lnTo>
                  <a:lnTo>
                    <a:pt x="13656" y="12599"/>
                  </a:lnTo>
                  <a:lnTo>
                    <a:pt x="13378" y="12479"/>
                  </a:lnTo>
                  <a:lnTo>
                    <a:pt x="13099" y="12359"/>
                  </a:lnTo>
                  <a:lnTo>
                    <a:pt x="12820" y="12599"/>
                  </a:lnTo>
                  <a:lnTo>
                    <a:pt x="12680" y="12719"/>
                  </a:lnTo>
                  <a:lnTo>
                    <a:pt x="12820" y="13199"/>
                  </a:lnTo>
                  <a:lnTo>
                    <a:pt x="12959" y="13919"/>
                  </a:lnTo>
                  <a:lnTo>
                    <a:pt x="13099" y="14519"/>
                  </a:lnTo>
                  <a:lnTo>
                    <a:pt x="13378" y="14879"/>
                  </a:lnTo>
                  <a:lnTo>
                    <a:pt x="13656" y="15359"/>
                  </a:lnTo>
                  <a:lnTo>
                    <a:pt x="14074" y="15839"/>
                  </a:lnTo>
                  <a:lnTo>
                    <a:pt x="14353" y="16200"/>
                  </a:lnTo>
                  <a:lnTo>
                    <a:pt x="14632" y="16439"/>
                  </a:lnTo>
                  <a:lnTo>
                    <a:pt x="15189" y="16799"/>
                  </a:lnTo>
                  <a:lnTo>
                    <a:pt x="15468" y="17279"/>
                  </a:lnTo>
                  <a:lnTo>
                    <a:pt x="15746" y="17519"/>
                  </a:lnTo>
                  <a:lnTo>
                    <a:pt x="16165" y="17999"/>
                  </a:lnTo>
                  <a:lnTo>
                    <a:pt x="16304" y="18239"/>
                  </a:lnTo>
                  <a:lnTo>
                    <a:pt x="16722" y="18599"/>
                  </a:lnTo>
                  <a:lnTo>
                    <a:pt x="17001" y="19079"/>
                  </a:lnTo>
                  <a:lnTo>
                    <a:pt x="17140" y="19559"/>
                  </a:lnTo>
                  <a:lnTo>
                    <a:pt x="17419" y="19919"/>
                  </a:lnTo>
                  <a:lnTo>
                    <a:pt x="17558" y="20279"/>
                  </a:lnTo>
                  <a:lnTo>
                    <a:pt x="17837" y="20639"/>
                  </a:lnTo>
                  <a:lnTo>
                    <a:pt x="18115" y="20879"/>
                  </a:lnTo>
                  <a:lnTo>
                    <a:pt x="18394" y="21119"/>
                  </a:lnTo>
                  <a:lnTo>
                    <a:pt x="18952" y="21239"/>
                  </a:lnTo>
                  <a:lnTo>
                    <a:pt x="19091" y="21479"/>
                  </a:lnTo>
                  <a:lnTo>
                    <a:pt x="19509" y="21479"/>
                  </a:lnTo>
                  <a:lnTo>
                    <a:pt x="19927" y="21479"/>
                  </a:lnTo>
                  <a:lnTo>
                    <a:pt x="20345" y="21479"/>
                  </a:lnTo>
                  <a:lnTo>
                    <a:pt x="20763" y="21600"/>
                  </a:lnTo>
                  <a:lnTo>
                    <a:pt x="21181" y="21479"/>
                  </a:lnTo>
                  <a:lnTo>
                    <a:pt x="21460" y="21600"/>
                  </a:lnTo>
                  <a:lnTo>
                    <a:pt x="21321" y="21479"/>
                  </a:lnTo>
                  <a:lnTo>
                    <a:pt x="21600" y="21359"/>
                  </a:lnTo>
                  <a:lnTo>
                    <a:pt x="21600" y="21359"/>
                  </a:lnTo>
                  <a:lnTo>
                    <a:pt x="21600" y="21239"/>
                  </a:lnTo>
                  <a:lnTo>
                    <a:pt x="21600" y="20879"/>
                  </a:lnTo>
                  <a:lnTo>
                    <a:pt x="21321" y="20639"/>
                  </a:lnTo>
                  <a:lnTo>
                    <a:pt x="21321" y="20159"/>
                  </a:lnTo>
                  <a:lnTo>
                    <a:pt x="21181" y="19679"/>
                  </a:lnTo>
                  <a:lnTo>
                    <a:pt x="21181" y="19079"/>
                  </a:lnTo>
                  <a:lnTo>
                    <a:pt x="21321" y="18599"/>
                  </a:lnTo>
                  <a:lnTo>
                    <a:pt x="21321" y="17999"/>
                  </a:lnTo>
                  <a:lnTo>
                    <a:pt x="21321" y="17519"/>
                  </a:lnTo>
                  <a:lnTo>
                    <a:pt x="21321" y="17039"/>
                  </a:lnTo>
                  <a:lnTo>
                    <a:pt x="21321" y="16439"/>
                  </a:lnTo>
                  <a:lnTo>
                    <a:pt x="21460" y="15959"/>
                  </a:lnTo>
                  <a:lnTo>
                    <a:pt x="21460" y="15359"/>
                  </a:lnTo>
                  <a:lnTo>
                    <a:pt x="21460" y="14999"/>
                  </a:lnTo>
                  <a:lnTo>
                    <a:pt x="21600" y="14519"/>
                  </a:lnTo>
                  <a:lnTo>
                    <a:pt x="21460" y="14159"/>
                  </a:lnTo>
                  <a:lnTo>
                    <a:pt x="21600" y="13919"/>
                  </a:lnTo>
                  <a:lnTo>
                    <a:pt x="21460" y="13559"/>
                  </a:lnTo>
                  <a:lnTo>
                    <a:pt x="21321" y="13319"/>
                  </a:lnTo>
                  <a:lnTo>
                    <a:pt x="21460" y="12959"/>
                  </a:lnTo>
                  <a:lnTo>
                    <a:pt x="21460" y="12839"/>
                  </a:lnTo>
                  <a:lnTo>
                    <a:pt x="21460" y="12479"/>
                  </a:lnTo>
                  <a:lnTo>
                    <a:pt x="21460" y="12239"/>
                  </a:lnTo>
                  <a:lnTo>
                    <a:pt x="21321" y="11999"/>
                  </a:lnTo>
                  <a:lnTo>
                    <a:pt x="21321" y="11759"/>
                  </a:lnTo>
                  <a:lnTo>
                    <a:pt x="21181" y="11399"/>
                  </a:lnTo>
                  <a:lnTo>
                    <a:pt x="21042" y="11159"/>
                  </a:lnTo>
                  <a:lnTo>
                    <a:pt x="21181" y="10919"/>
                  </a:lnTo>
                  <a:lnTo>
                    <a:pt x="21181" y="10679"/>
                  </a:lnTo>
                  <a:lnTo>
                    <a:pt x="21042" y="10319"/>
                  </a:lnTo>
                  <a:lnTo>
                    <a:pt x="21042" y="9959"/>
                  </a:lnTo>
                  <a:lnTo>
                    <a:pt x="21042" y="9719"/>
                  </a:lnTo>
                  <a:lnTo>
                    <a:pt x="20902" y="9359"/>
                  </a:lnTo>
                  <a:lnTo>
                    <a:pt x="21042" y="9119"/>
                  </a:lnTo>
                  <a:lnTo>
                    <a:pt x="20902" y="8879"/>
                  </a:lnTo>
                  <a:lnTo>
                    <a:pt x="20902" y="8519"/>
                  </a:lnTo>
                  <a:lnTo>
                    <a:pt x="20902" y="8279"/>
                  </a:lnTo>
                  <a:lnTo>
                    <a:pt x="20902" y="7919"/>
                  </a:lnTo>
                  <a:lnTo>
                    <a:pt x="20763" y="7559"/>
                  </a:lnTo>
                  <a:lnTo>
                    <a:pt x="20763" y="7319"/>
                  </a:lnTo>
                  <a:lnTo>
                    <a:pt x="20763" y="7079"/>
                  </a:lnTo>
                  <a:lnTo>
                    <a:pt x="20763" y="6719"/>
                  </a:lnTo>
                  <a:lnTo>
                    <a:pt x="20624" y="6359"/>
                  </a:lnTo>
                  <a:lnTo>
                    <a:pt x="20484" y="5999"/>
                  </a:lnTo>
                  <a:lnTo>
                    <a:pt x="20484" y="5759"/>
                  </a:lnTo>
                  <a:lnTo>
                    <a:pt x="20345" y="5400"/>
                  </a:lnTo>
                  <a:lnTo>
                    <a:pt x="20484" y="5159"/>
                  </a:lnTo>
                  <a:lnTo>
                    <a:pt x="20345" y="4799"/>
                  </a:lnTo>
                  <a:lnTo>
                    <a:pt x="20345" y="4439"/>
                  </a:lnTo>
                  <a:lnTo>
                    <a:pt x="19927" y="3479"/>
                  </a:lnTo>
                  <a:lnTo>
                    <a:pt x="19509" y="2639"/>
                  </a:lnTo>
                  <a:lnTo>
                    <a:pt x="19091" y="1919"/>
                  </a:lnTo>
                  <a:lnTo>
                    <a:pt x="18673" y="1319"/>
                  </a:lnTo>
                  <a:lnTo>
                    <a:pt x="18115" y="959"/>
                  </a:lnTo>
                  <a:lnTo>
                    <a:pt x="17419" y="599"/>
                  </a:lnTo>
                  <a:lnTo>
                    <a:pt x="16861" y="359"/>
                  </a:lnTo>
                  <a:lnTo>
                    <a:pt x="16304" y="119"/>
                  </a:lnTo>
                  <a:lnTo>
                    <a:pt x="15607" y="0"/>
                  </a:lnTo>
                  <a:lnTo>
                    <a:pt x="14910" y="0"/>
                  </a:lnTo>
                  <a:lnTo>
                    <a:pt x="14353" y="119"/>
                  </a:lnTo>
                  <a:lnTo>
                    <a:pt x="13656" y="239"/>
                  </a:lnTo>
                  <a:lnTo>
                    <a:pt x="13238" y="359"/>
                  </a:lnTo>
                  <a:lnTo>
                    <a:pt x="12680" y="599"/>
                  </a:lnTo>
                  <a:lnTo>
                    <a:pt x="12123" y="839"/>
                  </a:lnTo>
                  <a:lnTo>
                    <a:pt x="11845" y="107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2060" name="未知"/>
            <p:cNvSpPr>
              <a:spLocks noChangeAspect="1"/>
            </p:cNvSpPr>
            <p:nvPr/>
          </p:nvSpPr>
          <p:spPr>
            <a:xfrm>
              <a:off x="576" y="274"/>
              <a:ext cx="125" cy="116"/>
            </a:xfrm>
            <a:custGeom>
              <a:avLst/>
              <a:gdLst/>
              <a:ahLst/>
              <a:cxnLst>
                <a:cxn ang="0">
                  <a:pos x="125" y="0"/>
                </a:cxn>
                <a:cxn ang="0">
                  <a:pos x="120" y="2"/>
                </a:cxn>
                <a:cxn ang="0">
                  <a:pos x="118" y="5"/>
                </a:cxn>
                <a:cxn ang="0">
                  <a:pos x="114" y="9"/>
                </a:cxn>
                <a:cxn ang="0">
                  <a:pos x="107" y="9"/>
                </a:cxn>
                <a:cxn ang="0">
                  <a:pos x="102" y="14"/>
                </a:cxn>
                <a:cxn ang="0">
                  <a:pos x="98" y="16"/>
                </a:cxn>
                <a:cxn ang="0">
                  <a:pos x="95" y="16"/>
                </a:cxn>
                <a:cxn ang="0">
                  <a:pos x="89" y="20"/>
                </a:cxn>
                <a:cxn ang="0">
                  <a:pos x="82" y="25"/>
                </a:cxn>
                <a:cxn ang="0">
                  <a:pos x="75" y="25"/>
                </a:cxn>
                <a:cxn ang="0">
                  <a:pos x="68" y="30"/>
                </a:cxn>
                <a:cxn ang="0">
                  <a:pos x="64" y="34"/>
                </a:cxn>
                <a:cxn ang="0">
                  <a:pos x="59" y="34"/>
                </a:cxn>
                <a:cxn ang="0">
                  <a:pos x="52" y="39"/>
                </a:cxn>
                <a:cxn ang="0">
                  <a:pos x="45" y="41"/>
                </a:cxn>
                <a:cxn ang="0">
                  <a:pos x="41" y="45"/>
                </a:cxn>
                <a:cxn ang="0">
                  <a:pos x="34" y="48"/>
                </a:cxn>
                <a:cxn ang="0">
                  <a:pos x="30" y="52"/>
                </a:cxn>
                <a:cxn ang="0">
                  <a:pos x="25" y="55"/>
                </a:cxn>
                <a:cxn ang="0">
                  <a:pos x="20" y="59"/>
                </a:cxn>
                <a:cxn ang="0">
                  <a:pos x="16" y="59"/>
                </a:cxn>
                <a:cxn ang="0">
                  <a:pos x="11" y="61"/>
                </a:cxn>
                <a:cxn ang="0">
                  <a:pos x="7" y="66"/>
                </a:cxn>
                <a:cxn ang="0">
                  <a:pos x="5" y="68"/>
                </a:cxn>
                <a:cxn ang="0">
                  <a:pos x="2" y="75"/>
                </a:cxn>
                <a:cxn ang="0">
                  <a:pos x="2" y="80"/>
                </a:cxn>
                <a:cxn ang="0">
                  <a:pos x="0" y="82"/>
                </a:cxn>
                <a:cxn ang="0">
                  <a:pos x="0" y="86"/>
                </a:cxn>
                <a:cxn ang="0">
                  <a:pos x="2" y="91"/>
                </a:cxn>
                <a:cxn ang="0">
                  <a:pos x="2" y="98"/>
                </a:cxn>
                <a:cxn ang="0">
                  <a:pos x="2" y="100"/>
                </a:cxn>
                <a:cxn ang="0">
                  <a:pos x="9" y="102"/>
                </a:cxn>
                <a:cxn ang="0">
                  <a:pos x="18" y="114"/>
                </a:cxn>
                <a:cxn ang="0">
                  <a:pos x="27" y="116"/>
                </a:cxn>
                <a:cxn ang="0">
                  <a:pos x="36" y="116"/>
                </a:cxn>
                <a:cxn ang="0">
                  <a:pos x="45" y="111"/>
                </a:cxn>
                <a:cxn ang="0">
                  <a:pos x="55" y="102"/>
                </a:cxn>
                <a:cxn ang="0">
                  <a:pos x="66" y="93"/>
                </a:cxn>
                <a:cxn ang="0">
                  <a:pos x="75" y="82"/>
                </a:cxn>
                <a:cxn ang="0">
                  <a:pos x="84" y="71"/>
                </a:cxn>
                <a:cxn ang="0">
                  <a:pos x="91" y="59"/>
                </a:cxn>
                <a:cxn ang="0">
                  <a:pos x="100" y="45"/>
                </a:cxn>
                <a:cxn ang="0">
                  <a:pos x="107" y="34"/>
                </a:cxn>
                <a:cxn ang="0">
                  <a:pos x="111" y="25"/>
                </a:cxn>
                <a:cxn ang="0">
                  <a:pos x="120" y="14"/>
                </a:cxn>
                <a:cxn ang="0">
                  <a:pos x="123" y="7"/>
                </a:cxn>
                <a:cxn ang="0">
                  <a:pos x="123" y="2"/>
                </a:cxn>
                <a:cxn ang="0">
                  <a:pos x="125" y="0"/>
                </a:cxn>
              </a:cxnLst>
              <a:rect l="0" t="0" r="0" b="0"/>
              <a:pathLst>
                <a:path w="21600" h="21600">
                  <a:moveTo>
                    <a:pt x="21600" y="0"/>
                  </a:moveTo>
                  <a:lnTo>
                    <a:pt x="20814" y="423"/>
                  </a:lnTo>
                  <a:lnTo>
                    <a:pt x="20421" y="847"/>
                  </a:lnTo>
                  <a:lnTo>
                    <a:pt x="19636" y="1694"/>
                  </a:lnTo>
                  <a:lnTo>
                    <a:pt x="18458" y="1694"/>
                  </a:lnTo>
                  <a:lnTo>
                    <a:pt x="17672" y="2541"/>
                  </a:lnTo>
                  <a:lnTo>
                    <a:pt x="16887" y="2964"/>
                  </a:lnTo>
                  <a:lnTo>
                    <a:pt x="16494" y="2964"/>
                  </a:lnTo>
                  <a:lnTo>
                    <a:pt x="15316" y="3811"/>
                  </a:lnTo>
                  <a:lnTo>
                    <a:pt x="14138" y="4658"/>
                  </a:lnTo>
                  <a:lnTo>
                    <a:pt x="12959" y="4658"/>
                  </a:lnTo>
                  <a:lnTo>
                    <a:pt x="11781" y="5505"/>
                  </a:lnTo>
                  <a:lnTo>
                    <a:pt x="10996" y="6352"/>
                  </a:lnTo>
                  <a:lnTo>
                    <a:pt x="10210" y="6352"/>
                  </a:lnTo>
                  <a:lnTo>
                    <a:pt x="9032" y="7199"/>
                  </a:lnTo>
                  <a:lnTo>
                    <a:pt x="7854" y="7623"/>
                  </a:lnTo>
                  <a:lnTo>
                    <a:pt x="7069" y="8470"/>
                  </a:lnTo>
                  <a:lnTo>
                    <a:pt x="5890" y="8893"/>
                  </a:lnTo>
                  <a:lnTo>
                    <a:pt x="5105" y="9741"/>
                  </a:lnTo>
                  <a:lnTo>
                    <a:pt x="4319" y="10164"/>
                  </a:lnTo>
                  <a:lnTo>
                    <a:pt x="3534" y="11011"/>
                  </a:lnTo>
                  <a:lnTo>
                    <a:pt x="2748" y="11011"/>
                  </a:lnTo>
                  <a:lnTo>
                    <a:pt x="1963" y="11435"/>
                  </a:lnTo>
                  <a:lnTo>
                    <a:pt x="1177" y="12282"/>
                  </a:lnTo>
                  <a:lnTo>
                    <a:pt x="785" y="12705"/>
                  </a:lnTo>
                  <a:lnTo>
                    <a:pt x="392" y="13976"/>
                  </a:lnTo>
                  <a:lnTo>
                    <a:pt x="392" y="14823"/>
                  </a:lnTo>
                  <a:lnTo>
                    <a:pt x="0" y="15246"/>
                  </a:lnTo>
                  <a:lnTo>
                    <a:pt x="0" y="16093"/>
                  </a:lnTo>
                  <a:lnTo>
                    <a:pt x="392" y="16940"/>
                  </a:lnTo>
                  <a:lnTo>
                    <a:pt x="392" y="18211"/>
                  </a:lnTo>
                  <a:lnTo>
                    <a:pt x="392" y="18635"/>
                  </a:lnTo>
                  <a:lnTo>
                    <a:pt x="1570" y="19058"/>
                  </a:lnTo>
                  <a:lnTo>
                    <a:pt x="3141" y="21176"/>
                  </a:lnTo>
                  <a:lnTo>
                    <a:pt x="4712" y="21600"/>
                  </a:lnTo>
                  <a:lnTo>
                    <a:pt x="6283" y="21600"/>
                  </a:lnTo>
                  <a:lnTo>
                    <a:pt x="7854" y="20752"/>
                  </a:lnTo>
                  <a:lnTo>
                    <a:pt x="9425" y="19058"/>
                  </a:lnTo>
                  <a:lnTo>
                    <a:pt x="11388" y="17364"/>
                  </a:lnTo>
                  <a:lnTo>
                    <a:pt x="12959" y="15246"/>
                  </a:lnTo>
                  <a:lnTo>
                    <a:pt x="14530" y="13129"/>
                  </a:lnTo>
                  <a:lnTo>
                    <a:pt x="15708" y="11011"/>
                  </a:lnTo>
                  <a:lnTo>
                    <a:pt x="17279" y="8470"/>
                  </a:lnTo>
                  <a:lnTo>
                    <a:pt x="18458" y="6352"/>
                  </a:lnTo>
                  <a:lnTo>
                    <a:pt x="19243" y="4658"/>
                  </a:lnTo>
                  <a:lnTo>
                    <a:pt x="20814" y="2541"/>
                  </a:lnTo>
                  <a:lnTo>
                    <a:pt x="21207" y="1270"/>
                  </a:lnTo>
                  <a:lnTo>
                    <a:pt x="21207" y="423"/>
                  </a:lnTo>
                  <a:lnTo>
                    <a:pt x="21600" y="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2" name="未知"/>
            <p:cNvSpPr>
              <a:spLocks noChangeAspect="1"/>
            </p:cNvSpPr>
            <p:nvPr/>
          </p:nvSpPr>
          <p:spPr>
            <a:xfrm>
              <a:off x="556" y="175"/>
              <a:ext cx="161" cy="70"/>
            </a:xfrm>
            <a:custGeom>
              <a:avLst/>
              <a:gdLst/>
              <a:ahLst/>
              <a:cxnLst>
                <a:cxn ang="0">
                  <a:pos x="113" y="5"/>
                </a:cxn>
                <a:cxn ang="0">
                  <a:pos x="111" y="0"/>
                </a:cxn>
                <a:cxn ang="0">
                  <a:pos x="107" y="5"/>
                </a:cxn>
                <a:cxn ang="0">
                  <a:pos x="93" y="11"/>
                </a:cxn>
                <a:cxn ang="0">
                  <a:pos x="82" y="16"/>
                </a:cxn>
                <a:cxn ang="0">
                  <a:pos x="68" y="18"/>
                </a:cxn>
                <a:cxn ang="0">
                  <a:pos x="50" y="18"/>
                </a:cxn>
                <a:cxn ang="0">
                  <a:pos x="36" y="20"/>
                </a:cxn>
                <a:cxn ang="0">
                  <a:pos x="20" y="18"/>
                </a:cxn>
                <a:cxn ang="0">
                  <a:pos x="7" y="18"/>
                </a:cxn>
                <a:cxn ang="0">
                  <a:pos x="0" y="20"/>
                </a:cxn>
                <a:cxn ang="0">
                  <a:pos x="2" y="25"/>
                </a:cxn>
                <a:cxn ang="0">
                  <a:pos x="9" y="32"/>
                </a:cxn>
                <a:cxn ang="0">
                  <a:pos x="20" y="43"/>
                </a:cxn>
                <a:cxn ang="0">
                  <a:pos x="32" y="50"/>
                </a:cxn>
                <a:cxn ang="0">
                  <a:pos x="48" y="59"/>
                </a:cxn>
                <a:cxn ang="0">
                  <a:pos x="59" y="65"/>
                </a:cxn>
                <a:cxn ang="0">
                  <a:pos x="73" y="70"/>
                </a:cxn>
                <a:cxn ang="0">
                  <a:pos x="82" y="68"/>
                </a:cxn>
                <a:cxn ang="0">
                  <a:pos x="88" y="65"/>
                </a:cxn>
                <a:cxn ang="0">
                  <a:pos x="95" y="65"/>
                </a:cxn>
                <a:cxn ang="0">
                  <a:pos x="107" y="65"/>
                </a:cxn>
                <a:cxn ang="0">
                  <a:pos x="118" y="61"/>
                </a:cxn>
                <a:cxn ang="0">
                  <a:pos x="127" y="61"/>
                </a:cxn>
                <a:cxn ang="0">
                  <a:pos x="136" y="56"/>
                </a:cxn>
                <a:cxn ang="0">
                  <a:pos x="143" y="50"/>
                </a:cxn>
                <a:cxn ang="0">
                  <a:pos x="152" y="43"/>
                </a:cxn>
                <a:cxn ang="0">
                  <a:pos x="159" y="36"/>
                </a:cxn>
                <a:cxn ang="0">
                  <a:pos x="159" y="27"/>
                </a:cxn>
                <a:cxn ang="0">
                  <a:pos x="159" y="23"/>
                </a:cxn>
                <a:cxn ang="0">
                  <a:pos x="159" y="18"/>
                </a:cxn>
                <a:cxn ang="0">
                  <a:pos x="150" y="14"/>
                </a:cxn>
                <a:cxn ang="0">
                  <a:pos x="138" y="11"/>
                </a:cxn>
                <a:cxn ang="0">
                  <a:pos x="120" y="9"/>
                </a:cxn>
              </a:cxnLst>
              <a:rect l="0" t="0" r="0" b="0"/>
              <a:pathLst>
                <a:path w="21600" h="21600">
                  <a:moveTo>
                    <a:pt x="15515" y="2090"/>
                  </a:moveTo>
                  <a:lnTo>
                    <a:pt x="15211" y="1393"/>
                  </a:lnTo>
                  <a:lnTo>
                    <a:pt x="15211" y="696"/>
                  </a:lnTo>
                  <a:lnTo>
                    <a:pt x="14907" y="0"/>
                  </a:lnTo>
                  <a:lnTo>
                    <a:pt x="14602" y="696"/>
                  </a:lnTo>
                  <a:lnTo>
                    <a:pt x="14298" y="1393"/>
                  </a:lnTo>
                  <a:lnTo>
                    <a:pt x="13385" y="2787"/>
                  </a:lnTo>
                  <a:lnTo>
                    <a:pt x="12472" y="3483"/>
                  </a:lnTo>
                  <a:lnTo>
                    <a:pt x="11256" y="4180"/>
                  </a:lnTo>
                  <a:lnTo>
                    <a:pt x="10951" y="4877"/>
                  </a:lnTo>
                  <a:lnTo>
                    <a:pt x="10039" y="4877"/>
                  </a:lnTo>
                  <a:lnTo>
                    <a:pt x="9126" y="5574"/>
                  </a:lnTo>
                  <a:lnTo>
                    <a:pt x="7909" y="5574"/>
                  </a:lnTo>
                  <a:lnTo>
                    <a:pt x="6692" y="5574"/>
                  </a:lnTo>
                  <a:lnTo>
                    <a:pt x="6084" y="5574"/>
                  </a:lnTo>
                  <a:lnTo>
                    <a:pt x="4867" y="6270"/>
                  </a:lnTo>
                  <a:lnTo>
                    <a:pt x="3954" y="5574"/>
                  </a:lnTo>
                  <a:lnTo>
                    <a:pt x="2737" y="5574"/>
                  </a:lnTo>
                  <a:lnTo>
                    <a:pt x="1825" y="6270"/>
                  </a:lnTo>
                  <a:lnTo>
                    <a:pt x="912" y="5574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0" y="6270"/>
                  </a:lnTo>
                  <a:lnTo>
                    <a:pt x="304" y="7664"/>
                  </a:lnTo>
                  <a:lnTo>
                    <a:pt x="608" y="9057"/>
                  </a:lnTo>
                  <a:lnTo>
                    <a:pt x="1216" y="9754"/>
                  </a:lnTo>
                  <a:lnTo>
                    <a:pt x="1825" y="11148"/>
                  </a:lnTo>
                  <a:lnTo>
                    <a:pt x="2737" y="13238"/>
                  </a:lnTo>
                  <a:lnTo>
                    <a:pt x="3346" y="14632"/>
                  </a:lnTo>
                  <a:lnTo>
                    <a:pt x="4258" y="15328"/>
                  </a:lnTo>
                  <a:lnTo>
                    <a:pt x="5475" y="16722"/>
                  </a:lnTo>
                  <a:lnTo>
                    <a:pt x="6388" y="18115"/>
                  </a:lnTo>
                  <a:lnTo>
                    <a:pt x="7605" y="18812"/>
                  </a:lnTo>
                  <a:lnTo>
                    <a:pt x="7909" y="20206"/>
                  </a:lnTo>
                  <a:lnTo>
                    <a:pt x="8822" y="21600"/>
                  </a:lnTo>
                  <a:lnTo>
                    <a:pt x="9735" y="21600"/>
                  </a:lnTo>
                  <a:lnTo>
                    <a:pt x="10343" y="21600"/>
                  </a:lnTo>
                  <a:lnTo>
                    <a:pt x="10951" y="20902"/>
                  </a:lnTo>
                  <a:lnTo>
                    <a:pt x="11256" y="20902"/>
                  </a:lnTo>
                  <a:lnTo>
                    <a:pt x="11864" y="20206"/>
                  </a:lnTo>
                  <a:lnTo>
                    <a:pt x="12168" y="20206"/>
                  </a:lnTo>
                  <a:lnTo>
                    <a:pt x="12777" y="20206"/>
                  </a:lnTo>
                  <a:lnTo>
                    <a:pt x="13689" y="19509"/>
                  </a:lnTo>
                  <a:lnTo>
                    <a:pt x="14298" y="20206"/>
                  </a:lnTo>
                  <a:lnTo>
                    <a:pt x="14907" y="19509"/>
                  </a:lnTo>
                  <a:lnTo>
                    <a:pt x="15819" y="18812"/>
                  </a:lnTo>
                  <a:lnTo>
                    <a:pt x="16428" y="18812"/>
                  </a:lnTo>
                  <a:lnTo>
                    <a:pt x="17036" y="18812"/>
                  </a:lnTo>
                  <a:lnTo>
                    <a:pt x="17644" y="17419"/>
                  </a:lnTo>
                  <a:lnTo>
                    <a:pt x="18253" y="17419"/>
                  </a:lnTo>
                  <a:lnTo>
                    <a:pt x="18861" y="16025"/>
                  </a:lnTo>
                  <a:lnTo>
                    <a:pt x="19165" y="15328"/>
                  </a:lnTo>
                  <a:lnTo>
                    <a:pt x="19774" y="14632"/>
                  </a:lnTo>
                  <a:lnTo>
                    <a:pt x="20382" y="13238"/>
                  </a:lnTo>
                  <a:lnTo>
                    <a:pt x="20991" y="11845"/>
                  </a:lnTo>
                  <a:lnTo>
                    <a:pt x="21295" y="11148"/>
                  </a:lnTo>
                  <a:lnTo>
                    <a:pt x="21600" y="9754"/>
                  </a:lnTo>
                  <a:lnTo>
                    <a:pt x="21295" y="8361"/>
                  </a:lnTo>
                  <a:lnTo>
                    <a:pt x="21600" y="7664"/>
                  </a:lnTo>
                  <a:lnTo>
                    <a:pt x="21295" y="6967"/>
                  </a:lnTo>
                  <a:lnTo>
                    <a:pt x="21295" y="6270"/>
                  </a:lnTo>
                  <a:lnTo>
                    <a:pt x="21295" y="5574"/>
                  </a:lnTo>
                  <a:lnTo>
                    <a:pt x="20687" y="4877"/>
                  </a:lnTo>
                  <a:lnTo>
                    <a:pt x="20078" y="4180"/>
                  </a:lnTo>
                  <a:lnTo>
                    <a:pt x="19470" y="4180"/>
                  </a:lnTo>
                  <a:lnTo>
                    <a:pt x="18557" y="3483"/>
                  </a:lnTo>
                  <a:lnTo>
                    <a:pt x="17340" y="2787"/>
                  </a:lnTo>
                  <a:lnTo>
                    <a:pt x="16123" y="2787"/>
                  </a:lnTo>
                  <a:lnTo>
                    <a:pt x="15515" y="2090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3" name="未知"/>
            <p:cNvSpPr>
              <a:spLocks noChangeAspect="1"/>
            </p:cNvSpPr>
            <p:nvPr/>
          </p:nvSpPr>
          <p:spPr>
            <a:xfrm>
              <a:off x="279" y="2"/>
              <a:ext cx="186" cy="216"/>
            </a:xfrm>
            <a:custGeom>
              <a:avLst/>
              <a:gdLst/>
              <a:ahLst/>
              <a:cxnLst>
                <a:cxn ang="0">
                  <a:pos x="175" y="70"/>
                </a:cxn>
                <a:cxn ang="0">
                  <a:pos x="147" y="32"/>
                </a:cxn>
                <a:cxn ang="0">
                  <a:pos x="118" y="11"/>
                </a:cxn>
                <a:cxn ang="0">
                  <a:pos x="82" y="0"/>
                </a:cxn>
                <a:cxn ang="0">
                  <a:pos x="52" y="5"/>
                </a:cxn>
                <a:cxn ang="0">
                  <a:pos x="34" y="14"/>
                </a:cxn>
                <a:cxn ang="0">
                  <a:pos x="25" y="25"/>
                </a:cxn>
                <a:cxn ang="0">
                  <a:pos x="18" y="36"/>
                </a:cxn>
                <a:cxn ang="0">
                  <a:pos x="11" y="52"/>
                </a:cxn>
                <a:cxn ang="0">
                  <a:pos x="7" y="61"/>
                </a:cxn>
                <a:cxn ang="0">
                  <a:pos x="0" y="70"/>
                </a:cxn>
                <a:cxn ang="0">
                  <a:pos x="2" y="77"/>
                </a:cxn>
                <a:cxn ang="0">
                  <a:pos x="11" y="75"/>
                </a:cxn>
                <a:cxn ang="0">
                  <a:pos x="27" y="77"/>
                </a:cxn>
                <a:cxn ang="0">
                  <a:pos x="48" y="73"/>
                </a:cxn>
                <a:cxn ang="0">
                  <a:pos x="59" y="68"/>
                </a:cxn>
                <a:cxn ang="0">
                  <a:pos x="68" y="64"/>
                </a:cxn>
                <a:cxn ang="0">
                  <a:pos x="77" y="61"/>
                </a:cxn>
                <a:cxn ang="0">
                  <a:pos x="88" y="59"/>
                </a:cxn>
                <a:cxn ang="0">
                  <a:pos x="98" y="59"/>
                </a:cxn>
                <a:cxn ang="0">
                  <a:pos x="109" y="66"/>
                </a:cxn>
                <a:cxn ang="0">
                  <a:pos x="118" y="75"/>
                </a:cxn>
                <a:cxn ang="0">
                  <a:pos x="122" y="84"/>
                </a:cxn>
                <a:cxn ang="0">
                  <a:pos x="125" y="91"/>
                </a:cxn>
                <a:cxn ang="0">
                  <a:pos x="129" y="100"/>
                </a:cxn>
                <a:cxn ang="0">
                  <a:pos x="134" y="109"/>
                </a:cxn>
                <a:cxn ang="0">
                  <a:pos x="134" y="114"/>
                </a:cxn>
                <a:cxn ang="0">
                  <a:pos x="141" y="132"/>
                </a:cxn>
                <a:cxn ang="0">
                  <a:pos x="141" y="150"/>
                </a:cxn>
                <a:cxn ang="0">
                  <a:pos x="134" y="164"/>
                </a:cxn>
                <a:cxn ang="0">
                  <a:pos x="127" y="177"/>
                </a:cxn>
                <a:cxn ang="0">
                  <a:pos x="118" y="186"/>
                </a:cxn>
                <a:cxn ang="0">
                  <a:pos x="113" y="191"/>
                </a:cxn>
                <a:cxn ang="0">
                  <a:pos x="107" y="189"/>
                </a:cxn>
                <a:cxn ang="0">
                  <a:pos x="98" y="182"/>
                </a:cxn>
                <a:cxn ang="0">
                  <a:pos x="88" y="175"/>
                </a:cxn>
                <a:cxn ang="0">
                  <a:pos x="77" y="168"/>
                </a:cxn>
                <a:cxn ang="0">
                  <a:pos x="70" y="166"/>
                </a:cxn>
                <a:cxn ang="0">
                  <a:pos x="73" y="173"/>
                </a:cxn>
                <a:cxn ang="0">
                  <a:pos x="75" y="180"/>
                </a:cxn>
                <a:cxn ang="0">
                  <a:pos x="98" y="207"/>
                </a:cxn>
                <a:cxn ang="0">
                  <a:pos x="132" y="216"/>
                </a:cxn>
                <a:cxn ang="0">
                  <a:pos x="157" y="198"/>
                </a:cxn>
                <a:cxn ang="0">
                  <a:pos x="177" y="166"/>
                </a:cxn>
                <a:cxn ang="0">
                  <a:pos x="186" y="125"/>
                </a:cxn>
              </a:cxnLst>
              <a:rect l="0" t="0" r="0" b="0"/>
              <a:pathLst>
                <a:path w="21600" h="21600">
                  <a:moveTo>
                    <a:pt x="21600" y="10458"/>
                  </a:moveTo>
                  <a:lnTo>
                    <a:pt x="20809" y="8639"/>
                  </a:lnTo>
                  <a:lnTo>
                    <a:pt x="20282" y="7048"/>
                  </a:lnTo>
                  <a:lnTo>
                    <a:pt x="19229" y="5684"/>
                  </a:lnTo>
                  <a:lnTo>
                    <a:pt x="18438" y="4319"/>
                  </a:lnTo>
                  <a:lnTo>
                    <a:pt x="17121" y="3182"/>
                  </a:lnTo>
                  <a:lnTo>
                    <a:pt x="16068" y="2273"/>
                  </a:lnTo>
                  <a:lnTo>
                    <a:pt x="14751" y="1364"/>
                  </a:lnTo>
                  <a:lnTo>
                    <a:pt x="13697" y="1136"/>
                  </a:lnTo>
                  <a:lnTo>
                    <a:pt x="12117" y="454"/>
                  </a:lnTo>
                  <a:lnTo>
                    <a:pt x="11063" y="227"/>
                  </a:lnTo>
                  <a:lnTo>
                    <a:pt x="9482" y="0"/>
                  </a:lnTo>
                  <a:lnTo>
                    <a:pt x="8429" y="0"/>
                  </a:lnTo>
                  <a:lnTo>
                    <a:pt x="7111" y="227"/>
                  </a:lnTo>
                  <a:lnTo>
                    <a:pt x="6058" y="454"/>
                  </a:lnTo>
                  <a:lnTo>
                    <a:pt x="4741" y="681"/>
                  </a:lnTo>
                  <a:lnTo>
                    <a:pt x="4477" y="1136"/>
                  </a:lnTo>
                  <a:lnTo>
                    <a:pt x="3951" y="1364"/>
                  </a:lnTo>
                  <a:lnTo>
                    <a:pt x="3424" y="1818"/>
                  </a:lnTo>
                  <a:lnTo>
                    <a:pt x="3424" y="2273"/>
                  </a:lnTo>
                  <a:lnTo>
                    <a:pt x="2897" y="2500"/>
                  </a:lnTo>
                  <a:lnTo>
                    <a:pt x="2897" y="3182"/>
                  </a:lnTo>
                  <a:lnTo>
                    <a:pt x="2370" y="3410"/>
                  </a:lnTo>
                  <a:lnTo>
                    <a:pt x="2107" y="3637"/>
                  </a:lnTo>
                  <a:lnTo>
                    <a:pt x="1843" y="4092"/>
                  </a:lnTo>
                  <a:lnTo>
                    <a:pt x="1843" y="4774"/>
                  </a:lnTo>
                  <a:lnTo>
                    <a:pt x="1317" y="5229"/>
                  </a:lnTo>
                  <a:lnTo>
                    <a:pt x="1580" y="5456"/>
                  </a:lnTo>
                  <a:lnTo>
                    <a:pt x="1317" y="5911"/>
                  </a:lnTo>
                  <a:lnTo>
                    <a:pt x="790" y="6138"/>
                  </a:lnTo>
                  <a:lnTo>
                    <a:pt x="790" y="6820"/>
                  </a:lnTo>
                  <a:lnTo>
                    <a:pt x="526" y="6820"/>
                  </a:lnTo>
                  <a:lnTo>
                    <a:pt x="0" y="7048"/>
                  </a:lnTo>
                  <a:lnTo>
                    <a:pt x="0" y="7275"/>
                  </a:lnTo>
                  <a:lnTo>
                    <a:pt x="0" y="7503"/>
                  </a:lnTo>
                  <a:lnTo>
                    <a:pt x="263" y="7730"/>
                  </a:lnTo>
                  <a:lnTo>
                    <a:pt x="526" y="7730"/>
                  </a:lnTo>
                  <a:lnTo>
                    <a:pt x="1053" y="7503"/>
                  </a:lnTo>
                  <a:lnTo>
                    <a:pt x="1317" y="7503"/>
                  </a:lnTo>
                  <a:lnTo>
                    <a:pt x="2107" y="7730"/>
                  </a:lnTo>
                  <a:lnTo>
                    <a:pt x="2634" y="7503"/>
                  </a:lnTo>
                  <a:lnTo>
                    <a:pt x="3160" y="7730"/>
                  </a:lnTo>
                  <a:lnTo>
                    <a:pt x="3951" y="7503"/>
                  </a:lnTo>
                  <a:lnTo>
                    <a:pt x="4741" y="7503"/>
                  </a:lnTo>
                  <a:lnTo>
                    <a:pt x="5531" y="7275"/>
                  </a:lnTo>
                  <a:lnTo>
                    <a:pt x="6058" y="7048"/>
                  </a:lnTo>
                  <a:lnTo>
                    <a:pt x="6321" y="7048"/>
                  </a:lnTo>
                  <a:lnTo>
                    <a:pt x="6848" y="6820"/>
                  </a:lnTo>
                  <a:lnTo>
                    <a:pt x="7375" y="6593"/>
                  </a:lnTo>
                  <a:lnTo>
                    <a:pt x="7638" y="6366"/>
                  </a:lnTo>
                  <a:lnTo>
                    <a:pt x="7902" y="6366"/>
                  </a:lnTo>
                  <a:lnTo>
                    <a:pt x="8165" y="6366"/>
                  </a:lnTo>
                  <a:lnTo>
                    <a:pt x="8429" y="6138"/>
                  </a:lnTo>
                  <a:lnTo>
                    <a:pt x="8955" y="6138"/>
                  </a:lnTo>
                  <a:lnTo>
                    <a:pt x="9482" y="6138"/>
                  </a:lnTo>
                  <a:lnTo>
                    <a:pt x="9746" y="5911"/>
                  </a:lnTo>
                  <a:lnTo>
                    <a:pt x="10272" y="5911"/>
                  </a:lnTo>
                  <a:lnTo>
                    <a:pt x="10536" y="5911"/>
                  </a:lnTo>
                  <a:lnTo>
                    <a:pt x="11063" y="5684"/>
                  </a:lnTo>
                  <a:lnTo>
                    <a:pt x="11326" y="5911"/>
                  </a:lnTo>
                  <a:lnTo>
                    <a:pt x="11590" y="6138"/>
                  </a:lnTo>
                  <a:lnTo>
                    <a:pt x="12117" y="6138"/>
                  </a:lnTo>
                  <a:lnTo>
                    <a:pt x="12643" y="6593"/>
                  </a:lnTo>
                  <a:lnTo>
                    <a:pt x="13170" y="7048"/>
                  </a:lnTo>
                  <a:lnTo>
                    <a:pt x="13434" y="7275"/>
                  </a:lnTo>
                  <a:lnTo>
                    <a:pt x="13697" y="7503"/>
                  </a:lnTo>
                  <a:lnTo>
                    <a:pt x="13960" y="7730"/>
                  </a:lnTo>
                  <a:lnTo>
                    <a:pt x="13960" y="7957"/>
                  </a:lnTo>
                  <a:lnTo>
                    <a:pt x="14224" y="8412"/>
                  </a:lnTo>
                  <a:lnTo>
                    <a:pt x="14487" y="8639"/>
                  </a:lnTo>
                  <a:lnTo>
                    <a:pt x="14487" y="8867"/>
                  </a:lnTo>
                  <a:lnTo>
                    <a:pt x="14487" y="9094"/>
                  </a:lnTo>
                  <a:lnTo>
                    <a:pt x="14751" y="9321"/>
                  </a:lnTo>
                  <a:lnTo>
                    <a:pt x="15014" y="9776"/>
                  </a:lnTo>
                  <a:lnTo>
                    <a:pt x="15014" y="10004"/>
                  </a:lnTo>
                  <a:lnTo>
                    <a:pt x="15014" y="10231"/>
                  </a:lnTo>
                  <a:lnTo>
                    <a:pt x="15541" y="10686"/>
                  </a:lnTo>
                  <a:lnTo>
                    <a:pt x="15541" y="10913"/>
                  </a:lnTo>
                  <a:lnTo>
                    <a:pt x="15541" y="10913"/>
                  </a:lnTo>
                  <a:lnTo>
                    <a:pt x="15541" y="11140"/>
                  </a:lnTo>
                  <a:lnTo>
                    <a:pt x="15541" y="11368"/>
                  </a:lnTo>
                  <a:lnTo>
                    <a:pt x="16068" y="12050"/>
                  </a:lnTo>
                  <a:lnTo>
                    <a:pt x="16068" y="12504"/>
                  </a:lnTo>
                  <a:lnTo>
                    <a:pt x="16331" y="13187"/>
                  </a:lnTo>
                  <a:lnTo>
                    <a:pt x="16594" y="13869"/>
                  </a:lnTo>
                  <a:lnTo>
                    <a:pt x="16331" y="14323"/>
                  </a:lnTo>
                  <a:lnTo>
                    <a:pt x="16331" y="15006"/>
                  </a:lnTo>
                  <a:lnTo>
                    <a:pt x="16068" y="15460"/>
                  </a:lnTo>
                  <a:lnTo>
                    <a:pt x="16068" y="15915"/>
                  </a:lnTo>
                  <a:lnTo>
                    <a:pt x="15541" y="16370"/>
                  </a:lnTo>
                  <a:lnTo>
                    <a:pt x="15277" y="16825"/>
                  </a:lnTo>
                  <a:lnTo>
                    <a:pt x="15014" y="17279"/>
                  </a:lnTo>
                  <a:lnTo>
                    <a:pt x="14751" y="17734"/>
                  </a:lnTo>
                  <a:lnTo>
                    <a:pt x="14224" y="18189"/>
                  </a:lnTo>
                  <a:lnTo>
                    <a:pt x="14224" y="18416"/>
                  </a:lnTo>
                  <a:lnTo>
                    <a:pt x="13697" y="18643"/>
                  </a:lnTo>
                  <a:lnTo>
                    <a:pt x="13434" y="18871"/>
                  </a:lnTo>
                  <a:lnTo>
                    <a:pt x="13434" y="18871"/>
                  </a:lnTo>
                  <a:lnTo>
                    <a:pt x="13170" y="19098"/>
                  </a:lnTo>
                  <a:lnTo>
                    <a:pt x="12907" y="19098"/>
                  </a:lnTo>
                  <a:lnTo>
                    <a:pt x="12643" y="18871"/>
                  </a:lnTo>
                  <a:lnTo>
                    <a:pt x="12380" y="18871"/>
                  </a:lnTo>
                  <a:lnTo>
                    <a:pt x="12117" y="18871"/>
                  </a:lnTo>
                  <a:lnTo>
                    <a:pt x="11326" y="18416"/>
                  </a:lnTo>
                  <a:lnTo>
                    <a:pt x="11326" y="18189"/>
                  </a:lnTo>
                  <a:lnTo>
                    <a:pt x="11063" y="17961"/>
                  </a:lnTo>
                  <a:lnTo>
                    <a:pt x="10536" y="17734"/>
                  </a:lnTo>
                  <a:lnTo>
                    <a:pt x="10272" y="17507"/>
                  </a:lnTo>
                  <a:lnTo>
                    <a:pt x="9746" y="17279"/>
                  </a:lnTo>
                  <a:lnTo>
                    <a:pt x="9219" y="17279"/>
                  </a:lnTo>
                  <a:lnTo>
                    <a:pt x="8955" y="16825"/>
                  </a:lnTo>
                  <a:lnTo>
                    <a:pt x="8692" y="16597"/>
                  </a:lnTo>
                  <a:lnTo>
                    <a:pt x="8429" y="16370"/>
                  </a:lnTo>
                  <a:lnTo>
                    <a:pt x="8165" y="16597"/>
                  </a:lnTo>
                  <a:lnTo>
                    <a:pt x="8429" y="16825"/>
                  </a:lnTo>
                  <a:lnTo>
                    <a:pt x="8429" y="17052"/>
                  </a:lnTo>
                  <a:lnTo>
                    <a:pt x="8429" y="17279"/>
                  </a:lnTo>
                  <a:lnTo>
                    <a:pt x="8429" y="17507"/>
                  </a:lnTo>
                  <a:lnTo>
                    <a:pt x="8692" y="17734"/>
                  </a:lnTo>
                  <a:lnTo>
                    <a:pt x="8692" y="17961"/>
                  </a:lnTo>
                  <a:lnTo>
                    <a:pt x="8692" y="18189"/>
                  </a:lnTo>
                  <a:lnTo>
                    <a:pt x="10272" y="19780"/>
                  </a:lnTo>
                  <a:lnTo>
                    <a:pt x="11326" y="20690"/>
                  </a:lnTo>
                  <a:lnTo>
                    <a:pt x="12643" y="21145"/>
                  </a:lnTo>
                  <a:lnTo>
                    <a:pt x="14224" y="21600"/>
                  </a:lnTo>
                  <a:lnTo>
                    <a:pt x="15277" y="21600"/>
                  </a:lnTo>
                  <a:lnTo>
                    <a:pt x="16331" y="21145"/>
                  </a:lnTo>
                  <a:lnTo>
                    <a:pt x="17648" y="20462"/>
                  </a:lnTo>
                  <a:lnTo>
                    <a:pt x="18175" y="19780"/>
                  </a:lnTo>
                  <a:lnTo>
                    <a:pt x="19492" y="18871"/>
                  </a:lnTo>
                  <a:lnTo>
                    <a:pt x="20282" y="17734"/>
                  </a:lnTo>
                  <a:lnTo>
                    <a:pt x="20546" y="16597"/>
                  </a:lnTo>
                  <a:lnTo>
                    <a:pt x="21072" y="15233"/>
                  </a:lnTo>
                  <a:lnTo>
                    <a:pt x="21336" y="14096"/>
                  </a:lnTo>
                  <a:lnTo>
                    <a:pt x="21600" y="12504"/>
                  </a:lnTo>
                  <a:lnTo>
                    <a:pt x="21600" y="11140"/>
                  </a:lnTo>
                  <a:lnTo>
                    <a:pt x="21600" y="1045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2063" name="未知"/>
            <p:cNvSpPr>
              <a:spLocks noChangeAspect="1"/>
            </p:cNvSpPr>
            <p:nvPr/>
          </p:nvSpPr>
          <p:spPr>
            <a:xfrm>
              <a:off x="340" y="254"/>
              <a:ext cx="277" cy="156"/>
            </a:xfrm>
            <a:custGeom>
              <a:avLst/>
              <a:gdLst/>
              <a:ahLst/>
              <a:cxnLst>
                <a:cxn ang="0">
                  <a:pos x="184" y="47"/>
                </a:cxn>
                <a:cxn ang="0">
                  <a:pos x="161" y="61"/>
                </a:cxn>
                <a:cxn ang="0">
                  <a:pos x="141" y="68"/>
                </a:cxn>
                <a:cxn ang="0">
                  <a:pos x="123" y="75"/>
                </a:cxn>
                <a:cxn ang="0">
                  <a:pos x="104" y="86"/>
                </a:cxn>
                <a:cxn ang="0">
                  <a:pos x="84" y="95"/>
                </a:cxn>
                <a:cxn ang="0">
                  <a:pos x="70" y="95"/>
                </a:cxn>
                <a:cxn ang="0">
                  <a:pos x="52" y="88"/>
                </a:cxn>
                <a:cxn ang="0">
                  <a:pos x="41" y="77"/>
                </a:cxn>
                <a:cxn ang="0">
                  <a:pos x="34" y="61"/>
                </a:cxn>
                <a:cxn ang="0">
                  <a:pos x="36" y="47"/>
                </a:cxn>
                <a:cxn ang="0">
                  <a:pos x="39" y="38"/>
                </a:cxn>
                <a:cxn ang="0">
                  <a:pos x="39" y="27"/>
                </a:cxn>
                <a:cxn ang="0">
                  <a:pos x="39" y="14"/>
                </a:cxn>
                <a:cxn ang="0">
                  <a:pos x="36" y="9"/>
                </a:cxn>
                <a:cxn ang="0">
                  <a:pos x="30" y="0"/>
                </a:cxn>
                <a:cxn ang="0">
                  <a:pos x="20" y="2"/>
                </a:cxn>
                <a:cxn ang="0">
                  <a:pos x="9" y="20"/>
                </a:cxn>
                <a:cxn ang="0">
                  <a:pos x="2" y="52"/>
                </a:cxn>
                <a:cxn ang="0">
                  <a:pos x="5" y="86"/>
                </a:cxn>
                <a:cxn ang="0">
                  <a:pos x="14" y="120"/>
                </a:cxn>
                <a:cxn ang="0">
                  <a:pos x="36" y="140"/>
                </a:cxn>
                <a:cxn ang="0">
                  <a:pos x="57" y="149"/>
                </a:cxn>
                <a:cxn ang="0">
                  <a:pos x="77" y="154"/>
                </a:cxn>
                <a:cxn ang="0">
                  <a:pos x="95" y="156"/>
                </a:cxn>
                <a:cxn ang="0">
                  <a:pos x="109" y="149"/>
                </a:cxn>
                <a:cxn ang="0">
                  <a:pos x="127" y="142"/>
                </a:cxn>
                <a:cxn ang="0">
                  <a:pos x="141" y="133"/>
                </a:cxn>
                <a:cxn ang="0">
                  <a:pos x="157" y="124"/>
                </a:cxn>
                <a:cxn ang="0">
                  <a:pos x="170" y="113"/>
                </a:cxn>
                <a:cxn ang="0">
                  <a:pos x="184" y="106"/>
                </a:cxn>
                <a:cxn ang="0">
                  <a:pos x="198" y="104"/>
                </a:cxn>
                <a:cxn ang="0">
                  <a:pos x="211" y="99"/>
                </a:cxn>
                <a:cxn ang="0">
                  <a:pos x="227" y="95"/>
                </a:cxn>
                <a:cxn ang="0">
                  <a:pos x="238" y="88"/>
                </a:cxn>
                <a:cxn ang="0">
                  <a:pos x="252" y="77"/>
                </a:cxn>
                <a:cxn ang="0">
                  <a:pos x="263" y="66"/>
                </a:cxn>
                <a:cxn ang="0">
                  <a:pos x="270" y="54"/>
                </a:cxn>
                <a:cxn ang="0">
                  <a:pos x="277" y="41"/>
                </a:cxn>
                <a:cxn ang="0">
                  <a:pos x="275" y="27"/>
                </a:cxn>
                <a:cxn ang="0">
                  <a:pos x="266" y="18"/>
                </a:cxn>
                <a:cxn ang="0">
                  <a:pos x="254" y="14"/>
                </a:cxn>
                <a:cxn ang="0">
                  <a:pos x="236" y="14"/>
                </a:cxn>
                <a:cxn ang="0">
                  <a:pos x="227" y="18"/>
                </a:cxn>
                <a:cxn ang="0">
                  <a:pos x="220" y="23"/>
                </a:cxn>
                <a:cxn ang="0">
                  <a:pos x="213" y="27"/>
                </a:cxn>
                <a:cxn ang="0">
                  <a:pos x="207" y="34"/>
                </a:cxn>
                <a:cxn ang="0">
                  <a:pos x="198" y="38"/>
                </a:cxn>
              </a:cxnLst>
              <a:rect l="0" t="0" r="0" b="0"/>
              <a:pathLst>
                <a:path w="21600" h="21600">
                  <a:moveTo>
                    <a:pt x="15049" y="5634"/>
                  </a:moveTo>
                  <a:lnTo>
                    <a:pt x="14517" y="6260"/>
                  </a:lnTo>
                  <a:lnTo>
                    <a:pt x="14340" y="6573"/>
                  </a:lnTo>
                  <a:lnTo>
                    <a:pt x="13632" y="7199"/>
                  </a:lnTo>
                  <a:lnTo>
                    <a:pt x="13101" y="7825"/>
                  </a:lnTo>
                  <a:lnTo>
                    <a:pt x="12570" y="8452"/>
                  </a:lnTo>
                  <a:lnTo>
                    <a:pt x="12039" y="8452"/>
                  </a:lnTo>
                  <a:lnTo>
                    <a:pt x="11684" y="9078"/>
                  </a:lnTo>
                  <a:lnTo>
                    <a:pt x="10976" y="9391"/>
                  </a:lnTo>
                  <a:lnTo>
                    <a:pt x="10622" y="9704"/>
                  </a:lnTo>
                  <a:lnTo>
                    <a:pt x="9914" y="10017"/>
                  </a:lnTo>
                  <a:lnTo>
                    <a:pt x="9560" y="10330"/>
                  </a:lnTo>
                  <a:lnTo>
                    <a:pt x="9206" y="10956"/>
                  </a:lnTo>
                  <a:lnTo>
                    <a:pt x="8498" y="11582"/>
                  </a:lnTo>
                  <a:lnTo>
                    <a:pt x="8144" y="11895"/>
                  </a:lnTo>
                  <a:lnTo>
                    <a:pt x="7435" y="12521"/>
                  </a:lnTo>
                  <a:lnTo>
                    <a:pt x="6904" y="13147"/>
                  </a:lnTo>
                  <a:lnTo>
                    <a:pt x="6550" y="13147"/>
                  </a:lnTo>
                  <a:lnTo>
                    <a:pt x="6373" y="13147"/>
                  </a:lnTo>
                  <a:lnTo>
                    <a:pt x="5842" y="13460"/>
                  </a:lnTo>
                  <a:lnTo>
                    <a:pt x="5488" y="13147"/>
                  </a:lnTo>
                  <a:lnTo>
                    <a:pt x="5134" y="12834"/>
                  </a:lnTo>
                  <a:lnTo>
                    <a:pt x="4603" y="12521"/>
                  </a:lnTo>
                  <a:lnTo>
                    <a:pt x="4072" y="12208"/>
                  </a:lnTo>
                  <a:lnTo>
                    <a:pt x="3717" y="11582"/>
                  </a:lnTo>
                  <a:lnTo>
                    <a:pt x="3363" y="11269"/>
                  </a:lnTo>
                  <a:lnTo>
                    <a:pt x="3186" y="10643"/>
                  </a:lnTo>
                  <a:lnTo>
                    <a:pt x="2832" y="9704"/>
                  </a:lnTo>
                  <a:lnTo>
                    <a:pt x="2832" y="8765"/>
                  </a:lnTo>
                  <a:lnTo>
                    <a:pt x="2655" y="8452"/>
                  </a:lnTo>
                  <a:lnTo>
                    <a:pt x="2655" y="7513"/>
                  </a:lnTo>
                  <a:lnTo>
                    <a:pt x="2832" y="7199"/>
                  </a:lnTo>
                  <a:lnTo>
                    <a:pt x="2832" y="6573"/>
                  </a:lnTo>
                  <a:lnTo>
                    <a:pt x="3009" y="6260"/>
                  </a:lnTo>
                  <a:lnTo>
                    <a:pt x="2832" y="5634"/>
                  </a:lnTo>
                  <a:lnTo>
                    <a:pt x="3009" y="5321"/>
                  </a:lnTo>
                  <a:lnTo>
                    <a:pt x="3186" y="4695"/>
                  </a:lnTo>
                  <a:lnTo>
                    <a:pt x="3186" y="4382"/>
                  </a:lnTo>
                  <a:lnTo>
                    <a:pt x="3009" y="3756"/>
                  </a:lnTo>
                  <a:lnTo>
                    <a:pt x="3186" y="3130"/>
                  </a:lnTo>
                  <a:lnTo>
                    <a:pt x="3186" y="2504"/>
                  </a:lnTo>
                  <a:lnTo>
                    <a:pt x="3009" y="1878"/>
                  </a:lnTo>
                  <a:lnTo>
                    <a:pt x="3009" y="1878"/>
                  </a:lnTo>
                  <a:lnTo>
                    <a:pt x="2832" y="1564"/>
                  </a:lnTo>
                  <a:lnTo>
                    <a:pt x="2832" y="1252"/>
                  </a:lnTo>
                  <a:lnTo>
                    <a:pt x="2478" y="939"/>
                  </a:lnTo>
                  <a:lnTo>
                    <a:pt x="2478" y="312"/>
                  </a:lnTo>
                  <a:lnTo>
                    <a:pt x="2301" y="0"/>
                  </a:lnTo>
                  <a:lnTo>
                    <a:pt x="1947" y="312"/>
                  </a:lnTo>
                  <a:lnTo>
                    <a:pt x="1947" y="312"/>
                  </a:lnTo>
                  <a:lnTo>
                    <a:pt x="1593" y="312"/>
                  </a:lnTo>
                  <a:lnTo>
                    <a:pt x="1239" y="939"/>
                  </a:lnTo>
                  <a:lnTo>
                    <a:pt x="1062" y="2191"/>
                  </a:lnTo>
                  <a:lnTo>
                    <a:pt x="707" y="2817"/>
                  </a:lnTo>
                  <a:lnTo>
                    <a:pt x="530" y="4382"/>
                  </a:lnTo>
                  <a:lnTo>
                    <a:pt x="353" y="5947"/>
                  </a:lnTo>
                  <a:lnTo>
                    <a:pt x="176" y="7199"/>
                  </a:lnTo>
                  <a:lnTo>
                    <a:pt x="0" y="8452"/>
                  </a:lnTo>
                  <a:lnTo>
                    <a:pt x="0" y="10330"/>
                  </a:lnTo>
                  <a:lnTo>
                    <a:pt x="353" y="11895"/>
                  </a:lnTo>
                  <a:lnTo>
                    <a:pt x="530" y="13460"/>
                  </a:lnTo>
                  <a:lnTo>
                    <a:pt x="707" y="15026"/>
                  </a:lnTo>
                  <a:lnTo>
                    <a:pt x="1062" y="16591"/>
                  </a:lnTo>
                  <a:lnTo>
                    <a:pt x="1593" y="17530"/>
                  </a:lnTo>
                  <a:lnTo>
                    <a:pt x="2124" y="18782"/>
                  </a:lnTo>
                  <a:lnTo>
                    <a:pt x="2832" y="19408"/>
                  </a:lnTo>
                  <a:lnTo>
                    <a:pt x="3363" y="19721"/>
                  </a:lnTo>
                  <a:lnTo>
                    <a:pt x="4072" y="20347"/>
                  </a:lnTo>
                  <a:lnTo>
                    <a:pt x="4426" y="20660"/>
                  </a:lnTo>
                  <a:lnTo>
                    <a:pt x="4780" y="21286"/>
                  </a:lnTo>
                  <a:lnTo>
                    <a:pt x="5311" y="21286"/>
                  </a:lnTo>
                  <a:lnTo>
                    <a:pt x="6019" y="21286"/>
                  </a:lnTo>
                  <a:lnTo>
                    <a:pt x="6373" y="21600"/>
                  </a:lnTo>
                  <a:lnTo>
                    <a:pt x="6904" y="21286"/>
                  </a:lnTo>
                  <a:lnTo>
                    <a:pt x="7435" y="21600"/>
                  </a:lnTo>
                  <a:lnTo>
                    <a:pt x="7789" y="21286"/>
                  </a:lnTo>
                  <a:lnTo>
                    <a:pt x="8144" y="20973"/>
                  </a:lnTo>
                  <a:lnTo>
                    <a:pt x="8498" y="20660"/>
                  </a:lnTo>
                  <a:lnTo>
                    <a:pt x="9029" y="20660"/>
                  </a:lnTo>
                  <a:lnTo>
                    <a:pt x="9560" y="20034"/>
                  </a:lnTo>
                  <a:lnTo>
                    <a:pt x="9914" y="19721"/>
                  </a:lnTo>
                  <a:lnTo>
                    <a:pt x="10268" y="19095"/>
                  </a:lnTo>
                  <a:lnTo>
                    <a:pt x="10622" y="19095"/>
                  </a:lnTo>
                  <a:lnTo>
                    <a:pt x="10976" y="18469"/>
                  </a:lnTo>
                  <a:lnTo>
                    <a:pt x="11330" y="18156"/>
                  </a:lnTo>
                  <a:lnTo>
                    <a:pt x="11684" y="17530"/>
                  </a:lnTo>
                  <a:lnTo>
                    <a:pt x="12216" y="17217"/>
                  </a:lnTo>
                  <a:lnTo>
                    <a:pt x="12393" y="16591"/>
                  </a:lnTo>
                  <a:lnTo>
                    <a:pt x="12747" y="16278"/>
                  </a:lnTo>
                  <a:lnTo>
                    <a:pt x="13278" y="15651"/>
                  </a:lnTo>
                  <a:lnTo>
                    <a:pt x="13632" y="15651"/>
                  </a:lnTo>
                  <a:lnTo>
                    <a:pt x="13809" y="15026"/>
                  </a:lnTo>
                  <a:lnTo>
                    <a:pt x="14340" y="14712"/>
                  </a:lnTo>
                  <a:lnTo>
                    <a:pt x="14694" y="14399"/>
                  </a:lnTo>
                  <a:lnTo>
                    <a:pt x="15049" y="14399"/>
                  </a:lnTo>
                  <a:lnTo>
                    <a:pt x="15403" y="14399"/>
                  </a:lnTo>
                  <a:lnTo>
                    <a:pt x="15757" y="14086"/>
                  </a:lnTo>
                  <a:lnTo>
                    <a:pt x="16111" y="14086"/>
                  </a:lnTo>
                  <a:lnTo>
                    <a:pt x="16465" y="13773"/>
                  </a:lnTo>
                  <a:lnTo>
                    <a:pt x="16819" y="13773"/>
                  </a:lnTo>
                  <a:lnTo>
                    <a:pt x="17350" y="13460"/>
                  </a:lnTo>
                  <a:lnTo>
                    <a:pt x="17704" y="13147"/>
                  </a:lnTo>
                  <a:lnTo>
                    <a:pt x="18058" y="12521"/>
                  </a:lnTo>
                  <a:lnTo>
                    <a:pt x="18235" y="12521"/>
                  </a:lnTo>
                  <a:lnTo>
                    <a:pt x="18589" y="12208"/>
                  </a:lnTo>
                  <a:lnTo>
                    <a:pt x="19121" y="11582"/>
                  </a:lnTo>
                  <a:lnTo>
                    <a:pt x="19298" y="11269"/>
                  </a:lnTo>
                  <a:lnTo>
                    <a:pt x="19652" y="10643"/>
                  </a:lnTo>
                  <a:lnTo>
                    <a:pt x="20006" y="10330"/>
                  </a:lnTo>
                  <a:lnTo>
                    <a:pt x="20360" y="10017"/>
                  </a:lnTo>
                  <a:lnTo>
                    <a:pt x="20537" y="9078"/>
                  </a:lnTo>
                  <a:lnTo>
                    <a:pt x="20891" y="8765"/>
                  </a:lnTo>
                  <a:lnTo>
                    <a:pt x="20891" y="8452"/>
                  </a:lnTo>
                  <a:lnTo>
                    <a:pt x="21068" y="7513"/>
                  </a:lnTo>
                  <a:lnTo>
                    <a:pt x="21422" y="6886"/>
                  </a:lnTo>
                  <a:lnTo>
                    <a:pt x="21422" y="6260"/>
                  </a:lnTo>
                  <a:lnTo>
                    <a:pt x="21600" y="5634"/>
                  </a:lnTo>
                  <a:lnTo>
                    <a:pt x="21422" y="5008"/>
                  </a:lnTo>
                  <a:lnTo>
                    <a:pt x="21600" y="4382"/>
                  </a:lnTo>
                  <a:lnTo>
                    <a:pt x="21422" y="3756"/>
                  </a:lnTo>
                  <a:lnTo>
                    <a:pt x="21245" y="3130"/>
                  </a:lnTo>
                  <a:lnTo>
                    <a:pt x="21068" y="2504"/>
                  </a:lnTo>
                  <a:lnTo>
                    <a:pt x="20714" y="2504"/>
                  </a:lnTo>
                  <a:lnTo>
                    <a:pt x="20360" y="2191"/>
                  </a:lnTo>
                  <a:lnTo>
                    <a:pt x="20006" y="1564"/>
                  </a:lnTo>
                  <a:lnTo>
                    <a:pt x="19829" y="1878"/>
                  </a:lnTo>
                  <a:lnTo>
                    <a:pt x="19298" y="1564"/>
                  </a:lnTo>
                  <a:lnTo>
                    <a:pt x="18944" y="1878"/>
                  </a:lnTo>
                  <a:lnTo>
                    <a:pt x="18412" y="1878"/>
                  </a:lnTo>
                  <a:lnTo>
                    <a:pt x="18058" y="2504"/>
                  </a:lnTo>
                  <a:lnTo>
                    <a:pt x="17881" y="2504"/>
                  </a:lnTo>
                  <a:lnTo>
                    <a:pt x="17704" y="2504"/>
                  </a:lnTo>
                  <a:lnTo>
                    <a:pt x="17704" y="2817"/>
                  </a:lnTo>
                  <a:lnTo>
                    <a:pt x="17350" y="3130"/>
                  </a:lnTo>
                  <a:lnTo>
                    <a:pt x="17173" y="3130"/>
                  </a:lnTo>
                  <a:lnTo>
                    <a:pt x="16996" y="3443"/>
                  </a:lnTo>
                  <a:lnTo>
                    <a:pt x="16819" y="3756"/>
                  </a:lnTo>
                  <a:lnTo>
                    <a:pt x="16642" y="3756"/>
                  </a:lnTo>
                  <a:lnTo>
                    <a:pt x="16288" y="4382"/>
                  </a:lnTo>
                  <a:lnTo>
                    <a:pt x="16111" y="4382"/>
                  </a:lnTo>
                  <a:lnTo>
                    <a:pt x="16111" y="4695"/>
                  </a:lnTo>
                  <a:lnTo>
                    <a:pt x="15757" y="5008"/>
                  </a:lnTo>
                  <a:lnTo>
                    <a:pt x="15580" y="5321"/>
                  </a:lnTo>
                  <a:lnTo>
                    <a:pt x="15403" y="5321"/>
                  </a:lnTo>
                  <a:lnTo>
                    <a:pt x="15049" y="563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2064" name="未知"/>
            <p:cNvSpPr>
              <a:spLocks noChangeAspect="1"/>
            </p:cNvSpPr>
            <p:nvPr/>
          </p:nvSpPr>
          <p:spPr>
            <a:xfrm>
              <a:off x="2" y="120"/>
              <a:ext cx="302" cy="270"/>
            </a:xfrm>
            <a:custGeom>
              <a:avLst/>
              <a:gdLst/>
              <a:ahLst/>
              <a:cxnLst>
                <a:cxn ang="0">
                  <a:pos x="116" y="170"/>
                </a:cxn>
                <a:cxn ang="0">
                  <a:pos x="123" y="159"/>
                </a:cxn>
                <a:cxn ang="0">
                  <a:pos x="129" y="145"/>
                </a:cxn>
                <a:cxn ang="0">
                  <a:pos x="139" y="134"/>
                </a:cxn>
                <a:cxn ang="0">
                  <a:pos x="150" y="127"/>
                </a:cxn>
                <a:cxn ang="0">
                  <a:pos x="154" y="118"/>
                </a:cxn>
                <a:cxn ang="0">
                  <a:pos x="163" y="109"/>
                </a:cxn>
                <a:cxn ang="0">
                  <a:pos x="173" y="100"/>
                </a:cxn>
                <a:cxn ang="0">
                  <a:pos x="179" y="93"/>
                </a:cxn>
                <a:cxn ang="0">
                  <a:pos x="186" y="84"/>
                </a:cxn>
                <a:cxn ang="0">
                  <a:pos x="195" y="77"/>
                </a:cxn>
                <a:cxn ang="0">
                  <a:pos x="207" y="68"/>
                </a:cxn>
                <a:cxn ang="0">
                  <a:pos x="216" y="59"/>
                </a:cxn>
                <a:cxn ang="0">
                  <a:pos x="232" y="50"/>
                </a:cxn>
                <a:cxn ang="0">
                  <a:pos x="245" y="45"/>
                </a:cxn>
                <a:cxn ang="0">
                  <a:pos x="263" y="39"/>
                </a:cxn>
                <a:cxn ang="0">
                  <a:pos x="284" y="34"/>
                </a:cxn>
                <a:cxn ang="0">
                  <a:pos x="293" y="27"/>
                </a:cxn>
                <a:cxn ang="0">
                  <a:pos x="300" y="20"/>
                </a:cxn>
                <a:cxn ang="0">
                  <a:pos x="302" y="14"/>
                </a:cxn>
                <a:cxn ang="0">
                  <a:pos x="295" y="5"/>
                </a:cxn>
                <a:cxn ang="0">
                  <a:pos x="282" y="0"/>
                </a:cxn>
                <a:cxn ang="0">
                  <a:pos x="272" y="2"/>
                </a:cxn>
                <a:cxn ang="0">
                  <a:pos x="252" y="11"/>
                </a:cxn>
                <a:cxn ang="0">
                  <a:pos x="238" y="25"/>
                </a:cxn>
                <a:cxn ang="0">
                  <a:pos x="225" y="34"/>
                </a:cxn>
                <a:cxn ang="0">
                  <a:pos x="209" y="45"/>
                </a:cxn>
                <a:cxn ang="0">
                  <a:pos x="195" y="57"/>
                </a:cxn>
                <a:cxn ang="0">
                  <a:pos x="177" y="70"/>
                </a:cxn>
                <a:cxn ang="0">
                  <a:pos x="159" y="79"/>
                </a:cxn>
                <a:cxn ang="0">
                  <a:pos x="141" y="91"/>
                </a:cxn>
                <a:cxn ang="0">
                  <a:pos x="120" y="104"/>
                </a:cxn>
                <a:cxn ang="0">
                  <a:pos x="102" y="118"/>
                </a:cxn>
                <a:cxn ang="0">
                  <a:pos x="82" y="132"/>
                </a:cxn>
                <a:cxn ang="0">
                  <a:pos x="66" y="141"/>
                </a:cxn>
                <a:cxn ang="0">
                  <a:pos x="50" y="154"/>
                </a:cxn>
                <a:cxn ang="0">
                  <a:pos x="36" y="166"/>
                </a:cxn>
                <a:cxn ang="0">
                  <a:pos x="25" y="182"/>
                </a:cxn>
                <a:cxn ang="0">
                  <a:pos x="14" y="193"/>
                </a:cxn>
                <a:cxn ang="0">
                  <a:pos x="9" y="202"/>
                </a:cxn>
                <a:cxn ang="0">
                  <a:pos x="2" y="222"/>
                </a:cxn>
                <a:cxn ang="0">
                  <a:pos x="0" y="241"/>
                </a:cxn>
                <a:cxn ang="0">
                  <a:pos x="2" y="254"/>
                </a:cxn>
                <a:cxn ang="0">
                  <a:pos x="5" y="263"/>
                </a:cxn>
                <a:cxn ang="0">
                  <a:pos x="14" y="270"/>
                </a:cxn>
                <a:cxn ang="0">
                  <a:pos x="23" y="268"/>
                </a:cxn>
                <a:cxn ang="0">
                  <a:pos x="30" y="263"/>
                </a:cxn>
                <a:cxn ang="0">
                  <a:pos x="41" y="254"/>
                </a:cxn>
                <a:cxn ang="0">
                  <a:pos x="50" y="241"/>
                </a:cxn>
                <a:cxn ang="0">
                  <a:pos x="59" y="231"/>
                </a:cxn>
                <a:cxn ang="0">
                  <a:pos x="68" y="222"/>
                </a:cxn>
                <a:cxn ang="0">
                  <a:pos x="75" y="216"/>
                </a:cxn>
                <a:cxn ang="0">
                  <a:pos x="84" y="211"/>
                </a:cxn>
                <a:cxn ang="0">
                  <a:pos x="89" y="204"/>
                </a:cxn>
                <a:cxn ang="0">
                  <a:pos x="98" y="195"/>
                </a:cxn>
                <a:cxn ang="0">
                  <a:pos x="107" y="182"/>
                </a:cxn>
              </a:cxnLst>
              <a:rect l="0" t="0" r="0" b="0"/>
              <a:pathLst>
                <a:path w="21600" h="21600">
                  <a:moveTo>
                    <a:pt x="7795" y="14157"/>
                  </a:moveTo>
                  <a:lnTo>
                    <a:pt x="8282" y="13613"/>
                  </a:lnTo>
                  <a:lnTo>
                    <a:pt x="8607" y="13068"/>
                  </a:lnTo>
                  <a:lnTo>
                    <a:pt x="8769" y="12705"/>
                  </a:lnTo>
                  <a:lnTo>
                    <a:pt x="9094" y="11979"/>
                  </a:lnTo>
                  <a:lnTo>
                    <a:pt x="9256" y="11616"/>
                  </a:lnTo>
                  <a:lnTo>
                    <a:pt x="9744" y="11072"/>
                  </a:lnTo>
                  <a:lnTo>
                    <a:pt x="9906" y="10709"/>
                  </a:lnTo>
                  <a:lnTo>
                    <a:pt x="10393" y="10346"/>
                  </a:lnTo>
                  <a:lnTo>
                    <a:pt x="10718" y="10164"/>
                  </a:lnTo>
                  <a:lnTo>
                    <a:pt x="10881" y="9620"/>
                  </a:lnTo>
                  <a:lnTo>
                    <a:pt x="11043" y="9438"/>
                  </a:lnTo>
                  <a:lnTo>
                    <a:pt x="11368" y="9075"/>
                  </a:lnTo>
                  <a:lnTo>
                    <a:pt x="11693" y="8712"/>
                  </a:lnTo>
                  <a:lnTo>
                    <a:pt x="12017" y="8349"/>
                  </a:lnTo>
                  <a:lnTo>
                    <a:pt x="12342" y="7986"/>
                  </a:lnTo>
                  <a:lnTo>
                    <a:pt x="12504" y="7623"/>
                  </a:lnTo>
                  <a:lnTo>
                    <a:pt x="12829" y="7441"/>
                  </a:lnTo>
                  <a:lnTo>
                    <a:pt x="13154" y="7078"/>
                  </a:lnTo>
                  <a:lnTo>
                    <a:pt x="13317" y="6715"/>
                  </a:lnTo>
                  <a:lnTo>
                    <a:pt x="13642" y="6352"/>
                  </a:lnTo>
                  <a:lnTo>
                    <a:pt x="13966" y="6171"/>
                  </a:lnTo>
                  <a:lnTo>
                    <a:pt x="14291" y="5808"/>
                  </a:lnTo>
                  <a:lnTo>
                    <a:pt x="14778" y="5445"/>
                  </a:lnTo>
                  <a:lnTo>
                    <a:pt x="15103" y="5082"/>
                  </a:lnTo>
                  <a:lnTo>
                    <a:pt x="15428" y="4719"/>
                  </a:lnTo>
                  <a:lnTo>
                    <a:pt x="15915" y="4356"/>
                  </a:lnTo>
                  <a:lnTo>
                    <a:pt x="16565" y="3992"/>
                  </a:lnTo>
                  <a:lnTo>
                    <a:pt x="16890" y="3992"/>
                  </a:lnTo>
                  <a:lnTo>
                    <a:pt x="17539" y="3630"/>
                  </a:lnTo>
                  <a:lnTo>
                    <a:pt x="18026" y="3267"/>
                  </a:lnTo>
                  <a:lnTo>
                    <a:pt x="18839" y="3085"/>
                  </a:lnTo>
                  <a:lnTo>
                    <a:pt x="19488" y="2904"/>
                  </a:lnTo>
                  <a:lnTo>
                    <a:pt x="20300" y="2722"/>
                  </a:lnTo>
                  <a:lnTo>
                    <a:pt x="20625" y="2722"/>
                  </a:lnTo>
                  <a:lnTo>
                    <a:pt x="20950" y="2177"/>
                  </a:lnTo>
                  <a:lnTo>
                    <a:pt x="21275" y="1996"/>
                  </a:lnTo>
                  <a:lnTo>
                    <a:pt x="21437" y="1633"/>
                  </a:lnTo>
                  <a:lnTo>
                    <a:pt x="21600" y="1451"/>
                  </a:lnTo>
                  <a:lnTo>
                    <a:pt x="21600" y="1088"/>
                  </a:lnTo>
                  <a:lnTo>
                    <a:pt x="21275" y="725"/>
                  </a:lnTo>
                  <a:lnTo>
                    <a:pt x="21112" y="362"/>
                  </a:lnTo>
                  <a:lnTo>
                    <a:pt x="20787" y="181"/>
                  </a:lnTo>
                  <a:lnTo>
                    <a:pt x="20138" y="0"/>
                  </a:lnTo>
                  <a:lnTo>
                    <a:pt x="19650" y="181"/>
                  </a:lnTo>
                  <a:lnTo>
                    <a:pt x="19488" y="181"/>
                  </a:lnTo>
                  <a:lnTo>
                    <a:pt x="18839" y="362"/>
                  </a:lnTo>
                  <a:lnTo>
                    <a:pt x="18026" y="907"/>
                  </a:lnTo>
                  <a:lnTo>
                    <a:pt x="17377" y="1633"/>
                  </a:lnTo>
                  <a:lnTo>
                    <a:pt x="17052" y="1996"/>
                  </a:lnTo>
                  <a:lnTo>
                    <a:pt x="16727" y="2359"/>
                  </a:lnTo>
                  <a:lnTo>
                    <a:pt x="16078" y="2722"/>
                  </a:lnTo>
                  <a:lnTo>
                    <a:pt x="15590" y="3085"/>
                  </a:lnTo>
                  <a:lnTo>
                    <a:pt x="14941" y="3630"/>
                  </a:lnTo>
                  <a:lnTo>
                    <a:pt x="14453" y="3992"/>
                  </a:lnTo>
                  <a:lnTo>
                    <a:pt x="13966" y="4537"/>
                  </a:lnTo>
                  <a:lnTo>
                    <a:pt x="13154" y="5082"/>
                  </a:lnTo>
                  <a:lnTo>
                    <a:pt x="12667" y="5626"/>
                  </a:lnTo>
                  <a:lnTo>
                    <a:pt x="12017" y="5808"/>
                  </a:lnTo>
                  <a:lnTo>
                    <a:pt x="11368" y="6352"/>
                  </a:lnTo>
                  <a:lnTo>
                    <a:pt x="10718" y="6897"/>
                  </a:lnTo>
                  <a:lnTo>
                    <a:pt x="10068" y="7260"/>
                  </a:lnTo>
                  <a:lnTo>
                    <a:pt x="9419" y="7805"/>
                  </a:lnTo>
                  <a:lnTo>
                    <a:pt x="8607" y="8349"/>
                  </a:lnTo>
                  <a:lnTo>
                    <a:pt x="7957" y="8893"/>
                  </a:lnTo>
                  <a:lnTo>
                    <a:pt x="7307" y="9438"/>
                  </a:lnTo>
                  <a:lnTo>
                    <a:pt x="6658" y="9982"/>
                  </a:lnTo>
                  <a:lnTo>
                    <a:pt x="5846" y="10527"/>
                  </a:lnTo>
                  <a:lnTo>
                    <a:pt x="5359" y="10890"/>
                  </a:lnTo>
                  <a:lnTo>
                    <a:pt x="4709" y="11253"/>
                  </a:lnTo>
                  <a:lnTo>
                    <a:pt x="4222" y="11616"/>
                  </a:lnTo>
                  <a:lnTo>
                    <a:pt x="3572" y="12342"/>
                  </a:lnTo>
                  <a:lnTo>
                    <a:pt x="2923" y="12887"/>
                  </a:lnTo>
                  <a:lnTo>
                    <a:pt x="2598" y="13250"/>
                  </a:lnTo>
                  <a:lnTo>
                    <a:pt x="2111" y="13794"/>
                  </a:lnTo>
                  <a:lnTo>
                    <a:pt x="1786" y="14520"/>
                  </a:lnTo>
                  <a:lnTo>
                    <a:pt x="1299" y="14883"/>
                  </a:lnTo>
                  <a:lnTo>
                    <a:pt x="974" y="15428"/>
                  </a:lnTo>
                  <a:lnTo>
                    <a:pt x="811" y="15791"/>
                  </a:lnTo>
                  <a:lnTo>
                    <a:pt x="649" y="16154"/>
                  </a:lnTo>
                  <a:lnTo>
                    <a:pt x="324" y="16880"/>
                  </a:lnTo>
                  <a:lnTo>
                    <a:pt x="162" y="17787"/>
                  </a:lnTo>
                  <a:lnTo>
                    <a:pt x="0" y="18514"/>
                  </a:lnTo>
                  <a:lnTo>
                    <a:pt x="0" y="19240"/>
                  </a:lnTo>
                  <a:lnTo>
                    <a:pt x="162" y="19966"/>
                  </a:lnTo>
                  <a:lnTo>
                    <a:pt x="162" y="20329"/>
                  </a:lnTo>
                  <a:lnTo>
                    <a:pt x="324" y="20692"/>
                  </a:lnTo>
                  <a:lnTo>
                    <a:pt x="324" y="21055"/>
                  </a:lnTo>
                  <a:lnTo>
                    <a:pt x="649" y="21418"/>
                  </a:lnTo>
                  <a:lnTo>
                    <a:pt x="974" y="21600"/>
                  </a:lnTo>
                  <a:lnTo>
                    <a:pt x="1299" y="21418"/>
                  </a:lnTo>
                  <a:lnTo>
                    <a:pt x="1623" y="21418"/>
                  </a:lnTo>
                  <a:lnTo>
                    <a:pt x="1948" y="21236"/>
                  </a:lnTo>
                  <a:lnTo>
                    <a:pt x="2111" y="21055"/>
                  </a:lnTo>
                  <a:lnTo>
                    <a:pt x="2598" y="20692"/>
                  </a:lnTo>
                  <a:lnTo>
                    <a:pt x="2923" y="20329"/>
                  </a:lnTo>
                  <a:lnTo>
                    <a:pt x="3248" y="19784"/>
                  </a:lnTo>
                  <a:lnTo>
                    <a:pt x="3572" y="19240"/>
                  </a:lnTo>
                  <a:lnTo>
                    <a:pt x="4059" y="18695"/>
                  </a:lnTo>
                  <a:lnTo>
                    <a:pt x="4222" y="18514"/>
                  </a:lnTo>
                  <a:lnTo>
                    <a:pt x="4384" y="18151"/>
                  </a:lnTo>
                  <a:lnTo>
                    <a:pt x="4871" y="17787"/>
                  </a:lnTo>
                  <a:lnTo>
                    <a:pt x="5196" y="17606"/>
                  </a:lnTo>
                  <a:lnTo>
                    <a:pt x="5359" y="17243"/>
                  </a:lnTo>
                  <a:lnTo>
                    <a:pt x="5684" y="17061"/>
                  </a:lnTo>
                  <a:lnTo>
                    <a:pt x="6008" y="16880"/>
                  </a:lnTo>
                  <a:lnTo>
                    <a:pt x="6333" y="16517"/>
                  </a:lnTo>
                  <a:lnTo>
                    <a:pt x="6333" y="16336"/>
                  </a:lnTo>
                  <a:lnTo>
                    <a:pt x="6658" y="15972"/>
                  </a:lnTo>
                  <a:lnTo>
                    <a:pt x="6983" y="15610"/>
                  </a:lnTo>
                  <a:lnTo>
                    <a:pt x="7145" y="15246"/>
                  </a:lnTo>
                  <a:lnTo>
                    <a:pt x="7632" y="14520"/>
                  </a:lnTo>
                  <a:lnTo>
                    <a:pt x="7795" y="14157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2065" name="未知"/>
            <p:cNvSpPr>
              <a:spLocks noChangeAspect="1"/>
            </p:cNvSpPr>
            <p:nvPr/>
          </p:nvSpPr>
          <p:spPr>
            <a:xfrm>
              <a:off x="206" y="630"/>
              <a:ext cx="375" cy="737"/>
            </a:xfrm>
            <a:custGeom>
              <a:avLst/>
              <a:gdLst/>
              <a:ahLst/>
              <a:cxnLst>
                <a:cxn ang="0">
                  <a:pos x="261" y="159"/>
                </a:cxn>
                <a:cxn ang="0">
                  <a:pos x="259" y="100"/>
                </a:cxn>
                <a:cxn ang="0">
                  <a:pos x="277" y="59"/>
                </a:cxn>
                <a:cxn ang="0">
                  <a:pos x="327" y="16"/>
                </a:cxn>
                <a:cxn ang="0">
                  <a:pos x="345" y="2"/>
                </a:cxn>
                <a:cxn ang="0">
                  <a:pos x="291" y="43"/>
                </a:cxn>
                <a:cxn ang="0">
                  <a:pos x="255" y="82"/>
                </a:cxn>
                <a:cxn ang="0">
                  <a:pos x="232" y="131"/>
                </a:cxn>
                <a:cxn ang="0">
                  <a:pos x="225" y="163"/>
                </a:cxn>
                <a:cxn ang="0">
                  <a:pos x="220" y="204"/>
                </a:cxn>
                <a:cxn ang="0">
                  <a:pos x="218" y="245"/>
                </a:cxn>
                <a:cxn ang="0">
                  <a:pos x="223" y="286"/>
                </a:cxn>
                <a:cxn ang="0">
                  <a:pos x="227" y="338"/>
                </a:cxn>
                <a:cxn ang="0">
                  <a:pos x="230" y="370"/>
                </a:cxn>
                <a:cxn ang="0">
                  <a:pos x="250" y="429"/>
                </a:cxn>
                <a:cxn ang="0">
                  <a:pos x="266" y="447"/>
                </a:cxn>
                <a:cxn ang="0">
                  <a:pos x="261" y="399"/>
                </a:cxn>
                <a:cxn ang="0">
                  <a:pos x="255" y="345"/>
                </a:cxn>
                <a:cxn ang="0">
                  <a:pos x="273" y="297"/>
                </a:cxn>
                <a:cxn ang="0">
                  <a:pos x="291" y="306"/>
                </a:cxn>
                <a:cxn ang="0">
                  <a:pos x="309" y="338"/>
                </a:cxn>
                <a:cxn ang="0">
                  <a:pos x="323" y="385"/>
                </a:cxn>
                <a:cxn ang="0">
                  <a:pos x="332" y="422"/>
                </a:cxn>
                <a:cxn ang="0">
                  <a:pos x="339" y="442"/>
                </a:cxn>
                <a:cxn ang="0">
                  <a:pos x="348" y="494"/>
                </a:cxn>
                <a:cxn ang="0">
                  <a:pos x="357" y="547"/>
                </a:cxn>
                <a:cxn ang="0">
                  <a:pos x="352" y="596"/>
                </a:cxn>
                <a:cxn ang="0">
                  <a:pos x="341" y="637"/>
                </a:cxn>
                <a:cxn ang="0">
                  <a:pos x="323" y="669"/>
                </a:cxn>
                <a:cxn ang="0">
                  <a:pos x="289" y="694"/>
                </a:cxn>
                <a:cxn ang="0">
                  <a:pos x="250" y="687"/>
                </a:cxn>
                <a:cxn ang="0">
                  <a:pos x="211" y="662"/>
                </a:cxn>
                <a:cxn ang="0">
                  <a:pos x="168" y="619"/>
                </a:cxn>
                <a:cxn ang="0">
                  <a:pos x="134" y="571"/>
                </a:cxn>
                <a:cxn ang="0">
                  <a:pos x="102" y="517"/>
                </a:cxn>
                <a:cxn ang="0">
                  <a:pos x="73" y="444"/>
                </a:cxn>
                <a:cxn ang="0">
                  <a:pos x="59" y="379"/>
                </a:cxn>
                <a:cxn ang="0">
                  <a:pos x="55" y="315"/>
                </a:cxn>
                <a:cxn ang="0">
                  <a:pos x="61" y="258"/>
                </a:cxn>
                <a:cxn ang="0">
                  <a:pos x="80" y="215"/>
                </a:cxn>
                <a:cxn ang="0">
                  <a:pos x="75" y="215"/>
                </a:cxn>
                <a:cxn ang="0">
                  <a:pos x="41" y="243"/>
                </a:cxn>
                <a:cxn ang="0">
                  <a:pos x="14" y="268"/>
                </a:cxn>
                <a:cxn ang="0">
                  <a:pos x="2" y="315"/>
                </a:cxn>
                <a:cxn ang="0">
                  <a:pos x="0" y="383"/>
                </a:cxn>
                <a:cxn ang="0">
                  <a:pos x="16" y="458"/>
                </a:cxn>
                <a:cxn ang="0">
                  <a:pos x="45" y="537"/>
                </a:cxn>
                <a:cxn ang="0">
                  <a:pos x="86" y="610"/>
                </a:cxn>
                <a:cxn ang="0">
                  <a:pos x="182" y="705"/>
                </a:cxn>
                <a:cxn ang="0">
                  <a:pos x="266" y="737"/>
                </a:cxn>
                <a:cxn ang="0">
                  <a:pos x="327" y="707"/>
                </a:cxn>
                <a:cxn ang="0">
                  <a:pos x="364" y="639"/>
                </a:cxn>
                <a:cxn ang="0">
                  <a:pos x="373" y="551"/>
                </a:cxn>
                <a:cxn ang="0">
                  <a:pos x="364" y="488"/>
                </a:cxn>
                <a:cxn ang="0">
                  <a:pos x="352" y="451"/>
                </a:cxn>
                <a:cxn ang="0">
                  <a:pos x="336" y="410"/>
                </a:cxn>
                <a:cxn ang="0">
                  <a:pos x="318" y="372"/>
                </a:cxn>
                <a:cxn ang="0">
                  <a:pos x="295" y="333"/>
                </a:cxn>
                <a:cxn ang="0">
                  <a:pos x="270" y="297"/>
                </a:cxn>
                <a:cxn ang="0">
                  <a:pos x="259" y="256"/>
                </a:cxn>
                <a:cxn ang="0">
                  <a:pos x="257" y="213"/>
                </a:cxn>
              </a:cxnLst>
              <a:rect l="0" t="0" r="0" b="0"/>
              <a:pathLst>
                <a:path w="21600" h="21600">
                  <a:moveTo>
                    <a:pt x="14792" y="5781"/>
                  </a:moveTo>
                  <a:lnTo>
                    <a:pt x="15054" y="5582"/>
                  </a:lnTo>
                  <a:lnTo>
                    <a:pt x="15054" y="5383"/>
                  </a:lnTo>
                  <a:lnTo>
                    <a:pt x="15054" y="5117"/>
                  </a:lnTo>
                  <a:lnTo>
                    <a:pt x="15185" y="4918"/>
                  </a:lnTo>
                  <a:lnTo>
                    <a:pt x="15054" y="4652"/>
                  </a:lnTo>
                  <a:lnTo>
                    <a:pt x="15054" y="4386"/>
                  </a:lnTo>
                  <a:lnTo>
                    <a:pt x="14923" y="4053"/>
                  </a:lnTo>
                  <a:lnTo>
                    <a:pt x="14923" y="3788"/>
                  </a:lnTo>
                  <a:lnTo>
                    <a:pt x="14923" y="3522"/>
                  </a:lnTo>
                  <a:lnTo>
                    <a:pt x="14792" y="3190"/>
                  </a:lnTo>
                  <a:lnTo>
                    <a:pt x="14923" y="2924"/>
                  </a:lnTo>
                  <a:lnTo>
                    <a:pt x="15054" y="2658"/>
                  </a:lnTo>
                  <a:lnTo>
                    <a:pt x="14923" y="2459"/>
                  </a:lnTo>
                  <a:lnTo>
                    <a:pt x="15054" y="2193"/>
                  </a:lnTo>
                  <a:lnTo>
                    <a:pt x="15316" y="2060"/>
                  </a:lnTo>
                  <a:lnTo>
                    <a:pt x="15578" y="1860"/>
                  </a:lnTo>
                  <a:lnTo>
                    <a:pt x="15970" y="1727"/>
                  </a:lnTo>
                  <a:lnTo>
                    <a:pt x="16494" y="1594"/>
                  </a:lnTo>
                  <a:lnTo>
                    <a:pt x="17018" y="1328"/>
                  </a:lnTo>
                  <a:lnTo>
                    <a:pt x="17410" y="1129"/>
                  </a:lnTo>
                  <a:lnTo>
                    <a:pt x="18065" y="863"/>
                  </a:lnTo>
                  <a:lnTo>
                    <a:pt x="18588" y="664"/>
                  </a:lnTo>
                  <a:lnTo>
                    <a:pt x="18850" y="465"/>
                  </a:lnTo>
                  <a:lnTo>
                    <a:pt x="19374" y="265"/>
                  </a:lnTo>
                  <a:lnTo>
                    <a:pt x="19767" y="132"/>
                  </a:lnTo>
                  <a:lnTo>
                    <a:pt x="19897" y="66"/>
                  </a:lnTo>
                  <a:lnTo>
                    <a:pt x="20159" y="0"/>
                  </a:lnTo>
                  <a:lnTo>
                    <a:pt x="20028" y="66"/>
                  </a:lnTo>
                  <a:lnTo>
                    <a:pt x="19897" y="66"/>
                  </a:lnTo>
                  <a:lnTo>
                    <a:pt x="19505" y="199"/>
                  </a:lnTo>
                  <a:lnTo>
                    <a:pt x="18850" y="398"/>
                  </a:lnTo>
                  <a:lnTo>
                    <a:pt x="18196" y="731"/>
                  </a:lnTo>
                  <a:lnTo>
                    <a:pt x="17803" y="930"/>
                  </a:lnTo>
                  <a:lnTo>
                    <a:pt x="17148" y="1129"/>
                  </a:lnTo>
                  <a:lnTo>
                    <a:pt x="16756" y="1262"/>
                  </a:lnTo>
                  <a:lnTo>
                    <a:pt x="16494" y="1462"/>
                  </a:lnTo>
                  <a:lnTo>
                    <a:pt x="16101" y="1594"/>
                  </a:lnTo>
                  <a:lnTo>
                    <a:pt x="15578" y="1794"/>
                  </a:lnTo>
                  <a:lnTo>
                    <a:pt x="15316" y="1993"/>
                  </a:lnTo>
                  <a:lnTo>
                    <a:pt x="14792" y="2259"/>
                  </a:lnTo>
                  <a:lnTo>
                    <a:pt x="14661" y="2392"/>
                  </a:lnTo>
                  <a:lnTo>
                    <a:pt x="14268" y="2658"/>
                  </a:lnTo>
                  <a:lnTo>
                    <a:pt x="14007" y="2857"/>
                  </a:lnTo>
                  <a:lnTo>
                    <a:pt x="13876" y="2990"/>
                  </a:lnTo>
                  <a:lnTo>
                    <a:pt x="13483" y="3322"/>
                  </a:lnTo>
                  <a:lnTo>
                    <a:pt x="13352" y="3588"/>
                  </a:lnTo>
                  <a:lnTo>
                    <a:pt x="13352" y="3854"/>
                  </a:lnTo>
                  <a:lnTo>
                    <a:pt x="13352" y="4186"/>
                  </a:lnTo>
                  <a:lnTo>
                    <a:pt x="13221" y="4253"/>
                  </a:lnTo>
                  <a:lnTo>
                    <a:pt x="13221" y="4386"/>
                  </a:lnTo>
                  <a:lnTo>
                    <a:pt x="13221" y="4519"/>
                  </a:lnTo>
                  <a:lnTo>
                    <a:pt x="13221" y="4652"/>
                  </a:lnTo>
                  <a:lnTo>
                    <a:pt x="12959" y="4784"/>
                  </a:lnTo>
                  <a:lnTo>
                    <a:pt x="12959" y="5050"/>
                  </a:lnTo>
                  <a:lnTo>
                    <a:pt x="12828" y="5183"/>
                  </a:lnTo>
                  <a:lnTo>
                    <a:pt x="12828" y="5383"/>
                  </a:lnTo>
                  <a:lnTo>
                    <a:pt x="12698" y="5516"/>
                  </a:lnTo>
                  <a:lnTo>
                    <a:pt x="12698" y="5715"/>
                  </a:lnTo>
                  <a:lnTo>
                    <a:pt x="12698" y="5981"/>
                  </a:lnTo>
                  <a:lnTo>
                    <a:pt x="12567" y="6180"/>
                  </a:lnTo>
                  <a:lnTo>
                    <a:pt x="12567" y="6446"/>
                  </a:lnTo>
                  <a:lnTo>
                    <a:pt x="12567" y="6645"/>
                  </a:lnTo>
                  <a:lnTo>
                    <a:pt x="12436" y="6845"/>
                  </a:lnTo>
                  <a:lnTo>
                    <a:pt x="12567" y="7111"/>
                  </a:lnTo>
                  <a:lnTo>
                    <a:pt x="12567" y="7177"/>
                  </a:lnTo>
                  <a:lnTo>
                    <a:pt x="12567" y="7310"/>
                  </a:lnTo>
                  <a:lnTo>
                    <a:pt x="12567" y="7443"/>
                  </a:lnTo>
                  <a:lnTo>
                    <a:pt x="12698" y="7642"/>
                  </a:lnTo>
                  <a:lnTo>
                    <a:pt x="12698" y="7842"/>
                  </a:lnTo>
                  <a:lnTo>
                    <a:pt x="12828" y="8108"/>
                  </a:lnTo>
                  <a:lnTo>
                    <a:pt x="12828" y="8373"/>
                  </a:lnTo>
                  <a:lnTo>
                    <a:pt x="12828" y="8639"/>
                  </a:lnTo>
                  <a:lnTo>
                    <a:pt x="12959" y="8839"/>
                  </a:lnTo>
                  <a:lnTo>
                    <a:pt x="12828" y="9104"/>
                  </a:lnTo>
                  <a:lnTo>
                    <a:pt x="12959" y="9370"/>
                  </a:lnTo>
                  <a:lnTo>
                    <a:pt x="12959" y="9636"/>
                  </a:lnTo>
                  <a:lnTo>
                    <a:pt x="13090" y="9902"/>
                  </a:lnTo>
                  <a:lnTo>
                    <a:pt x="12959" y="9969"/>
                  </a:lnTo>
                  <a:lnTo>
                    <a:pt x="13090" y="10168"/>
                  </a:lnTo>
                  <a:lnTo>
                    <a:pt x="12959" y="10234"/>
                  </a:lnTo>
                  <a:lnTo>
                    <a:pt x="12959" y="10367"/>
                  </a:lnTo>
                  <a:lnTo>
                    <a:pt x="13090" y="10567"/>
                  </a:lnTo>
                  <a:lnTo>
                    <a:pt x="13221" y="10832"/>
                  </a:lnTo>
                  <a:lnTo>
                    <a:pt x="13352" y="11098"/>
                  </a:lnTo>
                  <a:lnTo>
                    <a:pt x="13483" y="11364"/>
                  </a:lnTo>
                  <a:lnTo>
                    <a:pt x="13745" y="11630"/>
                  </a:lnTo>
                  <a:lnTo>
                    <a:pt x="13876" y="11962"/>
                  </a:lnTo>
                  <a:lnTo>
                    <a:pt x="14138" y="12228"/>
                  </a:lnTo>
                  <a:lnTo>
                    <a:pt x="14399" y="12560"/>
                  </a:lnTo>
                  <a:lnTo>
                    <a:pt x="14530" y="12760"/>
                  </a:lnTo>
                  <a:lnTo>
                    <a:pt x="14792" y="13026"/>
                  </a:lnTo>
                  <a:lnTo>
                    <a:pt x="14923" y="13159"/>
                  </a:lnTo>
                  <a:lnTo>
                    <a:pt x="15054" y="13225"/>
                  </a:lnTo>
                  <a:lnTo>
                    <a:pt x="15185" y="13225"/>
                  </a:lnTo>
                  <a:lnTo>
                    <a:pt x="15316" y="13092"/>
                  </a:lnTo>
                  <a:lnTo>
                    <a:pt x="15316" y="12959"/>
                  </a:lnTo>
                  <a:lnTo>
                    <a:pt x="15316" y="12694"/>
                  </a:lnTo>
                  <a:lnTo>
                    <a:pt x="15447" y="12494"/>
                  </a:lnTo>
                  <a:lnTo>
                    <a:pt x="15316" y="12228"/>
                  </a:lnTo>
                  <a:lnTo>
                    <a:pt x="15185" y="11896"/>
                  </a:lnTo>
                  <a:lnTo>
                    <a:pt x="15054" y="11697"/>
                  </a:lnTo>
                  <a:lnTo>
                    <a:pt x="14923" y="11431"/>
                  </a:lnTo>
                  <a:lnTo>
                    <a:pt x="14792" y="11231"/>
                  </a:lnTo>
                  <a:lnTo>
                    <a:pt x="14661" y="10966"/>
                  </a:lnTo>
                  <a:lnTo>
                    <a:pt x="14792" y="10633"/>
                  </a:lnTo>
                  <a:lnTo>
                    <a:pt x="14661" y="10434"/>
                  </a:lnTo>
                  <a:lnTo>
                    <a:pt x="14661" y="10101"/>
                  </a:lnTo>
                  <a:lnTo>
                    <a:pt x="14661" y="9836"/>
                  </a:lnTo>
                  <a:lnTo>
                    <a:pt x="14792" y="9636"/>
                  </a:lnTo>
                  <a:lnTo>
                    <a:pt x="15054" y="9370"/>
                  </a:lnTo>
                  <a:lnTo>
                    <a:pt x="15316" y="9104"/>
                  </a:lnTo>
                  <a:lnTo>
                    <a:pt x="15447" y="8839"/>
                  </a:lnTo>
                  <a:lnTo>
                    <a:pt x="15708" y="8706"/>
                  </a:lnTo>
                  <a:lnTo>
                    <a:pt x="15839" y="8706"/>
                  </a:lnTo>
                  <a:lnTo>
                    <a:pt x="15970" y="8706"/>
                  </a:lnTo>
                  <a:lnTo>
                    <a:pt x="16232" y="8772"/>
                  </a:lnTo>
                  <a:lnTo>
                    <a:pt x="16363" y="8772"/>
                  </a:lnTo>
                  <a:lnTo>
                    <a:pt x="16494" y="8839"/>
                  </a:lnTo>
                  <a:lnTo>
                    <a:pt x="16756" y="8972"/>
                  </a:lnTo>
                  <a:lnTo>
                    <a:pt x="16887" y="9104"/>
                  </a:lnTo>
                  <a:lnTo>
                    <a:pt x="17148" y="9238"/>
                  </a:lnTo>
                  <a:lnTo>
                    <a:pt x="17279" y="9437"/>
                  </a:lnTo>
                  <a:lnTo>
                    <a:pt x="17279" y="9503"/>
                  </a:lnTo>
                  <a:lnTo>
                    <a:pt x="17541" y="9769"/>
                  </a:lnTo>
                  <a:lnTo>
                    <a:pt x="17803" y="9902"/>
                  </a:lnTo>
                  <a:lnTo>
                    <a:pt x="17803" y="10101"/>
                  </a:lnTo>
                  <a:lnTo>
                    <a:pt x="18065" y="10367"/>
                  </a:lnTo>
                  <a:lnTo>
                    <a:pt x="18196" y="10567"/>
                  </a:lnTo>
                  <a:lnTo>
                    <a:pt x="18327" y="10766"/>
                  </a:lnTo>
                  <a:lnTo>
                    <a:pt x="18458" y="11032"/>
                  </a:lnTo>
                  <a:lnTo>
                    <a:pt x="18588" y="11298"/>
                  </a:lnTo>
                  <a:lnTo>
                    <a:pt x="18719" y="11364"/>
                  </a:lnTo>
                  <a:lnTo>
                    <a:pt x="18719" y="11563"/>
                  </a:lnTo>
                  <a:lnTo>
                    <a:pt x="18850" y="11763"/>
                  </a:lnTo>
                  <a:lnTo>
                    <a:pt x="18981" y="11962"/>
                  </a:lnTo>
                  <a:lnTo>
                    <a:pt x="18981" y="12162"/>
                  </a:lnTo>
                  <a:lnTo>
                    <a:pt x="19112" y="12361"/>
                  </a:lnTo>
                  <a:lnTo>
                    <a:pt x="19243" y="12560"/>
                  </a:lnTo>
                  <a:lnTo>
                    <a:pt x="19374" y="12627"/>
                  </a:lnTo>
                  <a:lnTo>
                    <a:pt x="19374" y="12760"/>
                  </a:lnTo>
                  <a:lnTo>
                    <a:pt x="19374" y="12826"/>
                  </a:lnTo>
                  <a:lnTo>
                    <a:pt x="19505" y="12959"/>
                  </a:lnTo>
                  <a:lnTo>
                    <a:pt x="19505" y="12959"/>
                  </a:lnTo>
                  <a:lnTo>
                    <a:pt x="19505" y="13026"/>
                  </a:lnTo>
                  <a:lnTo>
                    <a:pt x="19636" y="13358"/>
                  </a:lnTo>
                  <a:lnTo>
                    <a:pt x="19767" y="13690"/>
                  </a:lnTo>
                  <a:lnTo>
                    <a:pt x="19897" y="13823"/>
                  </a:lnTo>
                  <a:lnTo>
                    <a:pt x="20028" y="14156"/>
                  </a:lnTo>
                  <a:lnTo>
                    <a:pt x="20028" y="14488"/>
                  </a:lnTo>
                  <a:lnTo>
                    <a:pt x="20159" y="14754"/>
                  </a:lnTo>
                  <a:lnTo>
                    <a:pt x="20159" y="15020"/>
                  </a:lnTo>
                  <a:lnTo>
                    <a:pt x="20290" y="15286"/>
                  </a:lnTo>
                  <a:lnTo>
                    <a:pt x="20421" y="15551"/>
                  </a:lnTo>
                  <a:lnTo>
                    <a:pt x="20421" y="15817"/>
                  </a:lnTo>
                  <a:lnTo>
                    <a:pt x="20552" y="16017"/>
                  </a:lnTo>
                  <a:lnTo>
                    <a:pt x="20421" y="16283"/>
                  </a:lnTo>
                  <a:lnTo>
                    <a:pt x="20421" y="16548"/>
                  </a:lnTo>
                  <a:lnTo>
                    <a:pt x="20421" y="16880"/>
                  </a:lnTo>
                  <a:lnTo>
                    <a:pt x="20421" y="17080"/>
                  </a:lnTo>
                  <a:lnTo>
                    <a:pt x="20290" y="17279"/>
                  </a:lnTo>
                  <a:lnTo>
                    <a:pt x="20290" y="17479"/>
                  </a:lnTo>
                  <a:lnTo>
                    <a:pt x="20290" y="17678"/>
                  </a:lnTo>
                  <a:lnTo>
                    <a:pt x="20159" y="17944"/>
                  </a:lnTo>
                  <a:lnTo>
                    <a:pt x="20028" y="18210"/>
                  </a:lnTo>
                  <a:lnTo>
                    <a:pt x="19897" y="18343"/>
                  </a:lnTo>
                  <a:lnTo>
                    <a:pt x="19767" y="18476"/>
                  </a:lnTo>
                  <a:lnTo>
                    <a:pt x="19636" y="18675"/>
                  </a:lnTo>
                  <a:lnTo>
                    <a:pt x="19505" y="18941"/>
                  </a:lnTo>
                  <a:lnTo>
                    <a:pt x="19374" y="19074"/>
                  </a:lnTo>
                  <a:lnTo>
                    <a:pt x="19112" y="19207"/>
                  </a:lnTo>
                  <a:lnTo>
                    <a:pt x="18981" y="19406"/>
                  </a:lnTo>
                  <a:lnTo>
                    <a:pt x="18719" y="19539"/>
                  </a:lnTo>
                  <a:lnTo>
                    <a:pt x="18588" y="19605"/>
                  </a:lnTo>
                  <a:lnTo>
                    <a:pt x="18196" y="19805"/>
                  </a:lnTo>
                  <a:lnTo>
                    <a:pt x="17803" y="20004"/>
                  </a:lnTo>
                  <a:lnTo>
                    <a:pt x="17803" y="20071"/>
                  </a:lnTo>
                  <a:lnTo>
                    <a:pt x="17410" y="20137"/>
                  </a:lnTo>
                  <a:lnTo>
                    <a:pt x="17018" y="20270"/>
                  </a:lnTo>
                  <a:lnTo>
                    <a:pt x="16625" y="20337"/>
                  </a:lnTo>
                  <a:lnTo>
                    <a:pt x="16363" y="20337"/>
                  </a:lnTo>
                  <a:lnTo>
                    <a:pt x="15970" y="20403"/>
                  </a:lnTo>
                  <a:lnTo>
                    <a:pt x="15708" y="20337"/>
                  </a:lnTo>
                  <a:lnTo>
                    <a:pt x="15316" y="20337"/>
                  </a:lnTo>
                  <a:lnTo>
                    <a:pt x="14923" y="20204"/>
                  </a:lnTo>
                  <a:lnTo>
                    <a:pt x="14399" y="20137"/>
                  </a:lnTo>
                  <a:lnTo>
                    <a:pt x="14007" y="20071"/>
                  </a:lnTo>
                  <a:lnTo>
                    <a:pt x="13745" y="20004"/>
                  </a:lnTo>
                  <a:lnTo>
                    <a:pt x="13352" y="19871"/>
                  </a:lnTo>
                  <a:lnTo>
                    <a:pt x="12959" y="19672"/>
                  </a:lnTo>
                  <a:lnTo>
                    <a:pt x="12436" y="19539"/>
                  </a:lnTo>
                  <a:lnTo>
                    <a:pt x="12174" y="19406"/>
                  </a:lnTo>
                  <a:lnTo>
                    <a:pt x="11781" y="19207"/>
                  </a:lnTo>
                  <a:lnTo>
                    <a:pt x="11388" y="19074"/>
                  </a:lnTo>
                  <a:lnTo>
                    <a:pt x="10996" y="18808"/>
                  </a:lnTo>
                  <a:lnTo>
                    <a:pt x="10603" y="18608"/>
                  </a:lnTo>
                  <a:lnTo>
                    <a:pt x="10210" y="18343"/>
                  </a:lnTo>
                  <a:lnTo>
                    <a:pt x="9686" y="18143"/>
                  </a:lnTo>
                  <a:lnTo>
                    <a:pt x="9425" y="18010"/>
                  </a:lnTo>
                  <a:lnTo>
                    <a:pt x="9032" y="17745"/>
                  </a:lnTo>
                  <a:lnTo>
                    <a:pt x="8639" y="17479"/>
                  </a:lnTo>
                  <a:lnTo>
                    <a:pt x="8246" y="17213"/>
                  </a:lnTo>
                  <a:lnTo>
                    <a:pt x="7854" y="17014"/>
                  </a:lnTo>
                  <a:lnTo>
                    <a:pt x="7723" y="16748"/>
                  </a:lnTo>
                  <a:lnTo>
                    <a:pt x="7330" y="16482"/>
                  </a:lnTo>
                  <a:lnTo>
                    <a:pt x="7069" y="16216"/>
                  </a:lnTo>
                  <a:lnTo>
                    <a:pt x="6676" y="15950"/>
                  </a:lnTo>
                  <a:lnTo>
                    <a:pt x="6414" y="15751"/>
                  </a:lnTo>
                  <a:lnTo>
                    <a:pt x="6152" y="15485"/>
                  </a:lnTo>
                  <a:lnTo>
                    <a:pt x="5890" y="15153"/>
                  </a:lnTo>
                  <a:lnTo>
                    <a:pt x="5629" y="14820"/>
                  </a:lnTo>
                  <a:lnTo>
                    <a:pt x="5367" y="14421"/>
                  </a:lnTo>
                  <a:lnTo>
                    <a:pt x="5105" y="14089"/>
                  </a:lnTo>
                  <a:lnTo>
                    <a:pt x="4843" y="13757"/>
                  </a:lnTo>
                  <a:lnTo>
                    <a:pt x="4581" y="13425"/>
                  </a:lnTo>
                  <a:lnTo>
                    <a:pt x="4189" y="13026"/>
                  </a:lnTo>
                  <a:lnTo>
                    <a:pt x="4057" y="12694"/>
                  </a:lnTo>
                  <a:lnTo>
                    <a:pt x="3927" y="12361"/>
                  </a:lnTo>
                  <a:lnTo>
                    <a:pt x="3665" y="12029"/>
                  </a:lnTo>
                  <a:lnTo>
                    <a:pt x="3534" y="11763"/>
                  </a:lnTo>
                  <a:lnTo>
                    <a:pt x="3534" y="11364"/>
                  </a:lnTo>
                  <a:lnTo>
                    <a:pt x="3403" y="11098"/>
                  </a:lnTo>
                  <a:lnTo>
                    <a:pt x="3272" y="10832"/>
                  </a:lnTo>
                  <a:lnTo>
                    <a:pt x="3272" y="10500"/>
                  </a:lnTo>
                  <a:lnTo>
                    <a:pt x="3141" y="10101"/>
                  </a:lnTo>
                  <a:lnTo>
                    <a:pt x="3141" y="9836"/>
                  </a:lnTo>
                  <a:lnTo>
                    <a:pt x="3141" y="9570"/>
                  </a:lnTo>
                  <a:lnTo>
                    <a:pt x="3141" y="9238"/>
                  </a:lnTo>
                  <a:lnTo>
                    <a:pt x="3141" y="8972"/>
                  </a:lnTo>
                  <a:lnTo>
                    <a:pt x="3141" y="8639"/>
                  </a:lnTo>
                  <a:lnTo>
                    <a:pt x="3272" y="8373"/>
                  </a:lnTo>
                  <a:lnTo>
                    <a:pt x="3403" y="8108"/>
                  </a:lnTo>
                  <a:lnTo>
                    <a:pt x="3403" y="7842"/>
                  </a:lnTo>
                  <a:lnTo>
                    <a:pt x="3534" y="7576"/>
                  </a:lnTo>
                  <a:lnTo>
                    <a:pt x="3665" y="7377"/>
                  </a:lnTo>
                  <a:lnTo>
                    <a:pt x="3796" y="7177"/>
                  </a:lnTo>
                  <a:lnTo>
                    <a:pt x="3927" y="6978"/>
                  </a:lnTo>
                  <a:lnTo>
                    <a:pt x="4189" y="6712"/>
                  </a:lnTo>
                  <a:lnTo>
                    <a:pt x="4319" y="6513"/>
                  </a:lnTo>
                  <a:lnTo>
                    <a:pt x="4581" y="6313"/>
                  </a:lnTo>
                  <a:lnTo>
                    <a:pt x="4843" y="6247"/>
                  </a:lnTo>
                  <a:lnTo>
                    <a:pt x="4974" y="6180"/>
                  </a:lnTo>
                  <a:lnTo>
                    <a:pt x="4974" y="6180"/>
                  </a:lnTo>
                  <a:lnTo>
                    <a:pt x="4843" y="6180"/>
                  </a:lnTo>
                  <a:lnTo>
                    <a:pt x="4712" y="6247"/>
                  </a:lnTo>
                  <a:lnTo>
                    <a:pt x="4319" y="6313"/>
                  </a:lnTo>
                  <a:lnTo>
                    <a:pt x="4057" y="6380"/>
                  </a:lnTo>
                  <a:lnTo>
                    <a:pt x="3796" y="6513"/>
                  </a:lnTo>
                  <a:lnTo>
                    <a:pt x="3534" y="6645"/>
                  </a:lnTo>
                  <a:lnTo>
                    <a:pt x="3141" y="6779"/>
                  </a:lnTo>
                  <a:lnTo>
                    <a:pt x="2748" y="6978"/>
                  </a:lnTo>
                  <a:lnTo>
                    <a:pt x="2356" y="7111"/>
                  </a:lnTo>
                  <a:lnTo>
                    <a:pt x="2094" y="7310"/>
                  </a:lnTo>
                  <a:lnTo>
                    <a:pt x="1701" y="7377"/>
                  </a:lnTo>
                  <a:lnTo>
                    <a:pt x="1570" y="7576"/>
                  </a:lnTo>
                  <a:lnTo>
                    <a:pt x="1308" y="7642"/>
                  </a:lnTo>
                  <a:lnTo>
                    <a:pt x="1047" y="7775"/>
                  </a:lnTo>
                  <a:lnTo>
                    <a:pt x="785" y="7842"/>
                  </a:lnTo>
                  <a:lnTo>
                    <a:pt x="654" y="8041"/>
                  </a:lnTo>
                  <a:lnTo>
                    <a:pt x="523" y="8307"/>
                  </a:lnTo>
                  <a:lnTo>
                    <a:pt x="261" y="8507"/>
                  </a:lnTo>
                  <a:lnTo>
                    <a:pt x="130" y="8706"/>
                  </a:lnTo>
                  <a:lnTo>
                    <a:pt x="0" y="9038"/>
                  </a:lnTo>
                  <a:lnTo>
                    <a:pt x="130" y="9238"/>
                  </a:lnTo>
                  <a:lnTo>
                    <a:pt x="0" y="9570"/>
                  </a:lnTo>
                  <a:lnTo>
                    <a:pt x="0" y="9902"/>
                  </a:lnTo>
                  <a:lnTo>
                    <a:pt x="0" y="10168"/>
                  </a:lnTo>
                  <a:lnTo>
                    <a:pt x="0" y="10500"/>
                  </a:lnTo>
                  <a:lnTo>
                    <a:pt x="0" y="10832"/>
                  </a:lnTo>
                  <a:lnTo>
                    <a:pt x="0" y="11231"/>
                  </a:lnTo>
                  <a:lnTo>
                    <a:pt x="130" y="11497"/>
                  </a:lnTo>
                  <a:lnTo>
                    <a:pt x="261" y="11896"/>
                  </a:lnTo>
                  <a:lnTo>
                    <a:pt x="392" y="12295"/>
                  </a:lnTo>
                  <a:lnTo>
                    <a:pt x="654" y="12627"/>
                  </a:lnTo>
                  <a:lnTo>
                    <a:pt x="785" y="13026"/>
                  </a:lnTo>
                  <a:lnTo>
                    <a:pt x="916" y="13425"/>
                  </a:lnTo>
                  <a:lnTo>
                    <a:pt x="1047" y="13757"/>
                  </a:lnTo>
                  <a:lnTo>
                    <a:pt x="1439" y="14222"/>
                  </a:lnTo>
                  <a:lnTo>
                    <a:pt x="1701" y="14555"/>
                  </a:lnTo>
                  <a:lnTo>
                    <a:pt x="1963" y="14953"/>
                  </a:lnTo>
                  <a:lnTo>
                    <a:pt x="2225" y="15352"/>
                  </a:lnTo>
                  <a:lnTo>
                    <a:pt x="2617" y="15751"/>
                  </a:lnTo>
                  <a:lnTo>
                    <a:pt x="3010" y="16083"/>
                  </a:lnTo>
                  <a:lnTo>
                    <a:pt x="3272" y="16548"/>
                  </a:lnTo>
                  <a:lnTo>
                    <a:pt x="3665" y="16814"/>
                  </a:lnTo>
                  <a:lnTo>
                    <a:pt x="4057" y="17213"/>
                  </a:lnTo>
                  <a:lnTo>
                    <a:pt x="4581" y="17545"/>
                  </a:lnTo>
                  <a:lnTo>
                    <a:pt x="4974" y="17877"/>
                  </a:lnTo>
                  <a:lnTo>
                    <a:pt x="5497" y="18143"/>
                  </a:lnTo>
                  <a:lnTo>
                    <a:pt x="6414" y="18808"/>
                  </a:lnTo>
                  <a:lnTo>
                    <a:pt x="7592" y="19406"/>
                  </a:lnTo>
                  <a:lnTo>
                    <a:pt x="8639" y="19938"/>
                  </a:lnTo>
                  <a:lnTo>
                    <a:pt x="9556" y="20337"/>
                  </a:lnTo>
                  <a:lnTo>
                    <a:pt x="10472" y="20669"/>
                  </a:lnTo>
                  <a:lnTo>
                    <a:pt x="11388" y="20935"/>
                  </a:lnTo>
                  <a:lnTo>
                    <a:pt x="12174" y="21201"/>
                  </a:lnTo>
                  <a:lnTo>
                    <a:pt x="12959" y="21400"/>
                  </a:lnTo>
                  <a:lnTo>
                    <a:pt x="13876" y="21533"/>
                  </a:lnTo>
                  <a:lnTo>
                    <a:pt x="14530" y="21533"/>
                  </a:lnTo>
                  <a:lnTo>
                    <a:pt x="15316" y="21600"/>
                  </a:lnTo>
                  <a:lnTo>
                    <a:pt x="15970" y="21600"/>
                  </a:lnTo>
                  <a:lnTo>
                    <a:pt x="16625" y="21466"/>
                  </a:lnTo>
                  <a:lnTo>
                    <a:pt x="17279" y="21400"/>
                  </a:lnTo>
                  <a:lnTo>
                    <a:pt x="17803" y="21201"/>
                  </a:lnTo>
                  <a:lnTo>
                    <a:pt x="18327" y="21001"/>
                  </a:lnTo>
                  <a:lnTo>
                    <a:pt x="18850" y="20735"/>
                  </a:lnTo>
                  <a:lnTo>
                    <a:pt x="19243" y="20536"/>
                  </a:lnTo>
                  <a:lnTo>
                    <a:pt x="19897" y="20270"/>
                  </a:lnTo>
                  <a:lnTo>
                    <a:pt x="20159" y="19871"/>
                  </a:lnTo>
                  <a:lnTo>
                    <a:pt x="20290" y="19539"/>
                  </a:lnTo>
                  <a:lnTo>
                    <a:pt x="20683" y="19207"/>
                  </a:lnTo>
                  <a:lnTo>
                    <a:pt x="20945" y="18742"/>
                  </a:lnTo>
                  <a:lnTo>
                    <a:pt x="21207" y="18343"/>
                  </a:lnTo>
                  <a:lnTo>
                    <a:pt x="21468" y="17944"/>
                  </a:lnTo>
                  <a:lnTo>
                    <a:pt x="21337" y="17479"/>
                  </a:lnTo>
                  <a:lnTo>
                    <a:pt x="21468" y="17080"/>
                  </a:lnTo>
                  <a:lnTo>
                    <a:pt x="21600" y="16681"/>
                  </a:lnTo>
                  <a:lnTo>
                    <a:pt x="21468" y="16149"/>
                  </a:lnTo>
                  <a:lnTo>
                    <a:pt x="21468" y="15751"/>
                  </a:lnTo>
                  <a:lnTo>
                    <a:pt x="21337" y="15219"/>
                  </a:lnTo>
                  <a:lnTo>
                    <a:pt x="21207" y="14820"/>
                  </a:lnTo>
                  <a:lnTo>
                    <a:pt x="21076" y="14687"/>
                  </a:lnTo>
                  <a:lnTo>
                    <a:pt x="21076" y="14488"/>
                  </a:lnTo>
                  <a:lnTo>
                    <a:pt x="20945" y="14289"/>
                  </a:lnTo>
                  <a:lnTo>
                    <a:pt x="20945" y="14089"/>
                  </a:lnTo>
                  <a:lnTo>
                    <a:pt x="20683" y="13890"/>
                  </a:lnTo>
                  <a:lnTo>
                    <a:pt x="20552" y="13690"/>
                  </a:lnTo>
                  <a:lnTo>
                    <a:pt x="20552" y="13558"/>
                  </a:lnTo>
                  <a:lnTo>
                    <a:pt x="20421" y="13358"/>
                  </a:lnTo>
                  <a:lnTo>
                    <a:pt x="20290" y="13225"/>
                  </a:lnTo>
                  <a:lnTo>
                    <a:pt x="20159" y="12959"/>
                  </a:lnTo>
                  <a:lnTo>
                    <a:pt x="19897" y="12760"/>
                  </a:lnTo>
                  <a:lnTo>
                    <a:pt x="19897" y="12560"/>
                  </a:lnTo>
                  <a:lnTo>
                    <a:pt x="19636" y="12428"/>
                  </a:lnTo>
                  <a:lnTo>
                    <a:pt x="19505" y="12162"/>
                  </a:lnTo>
                  <a:lnTo>
                    <a:pt x="19374" y="12029"/>
                  </a:lnTo>
                  <a:lnTo>
                    <a:pt x="19112" y="11829"/>
                  </a:lnTo>
                  <a:lnTo>
                    <a:pt x="19112" y="11630"/>
                  </a:lnTo>
                  <a:lnTo>
                    <a:pt x="18850" y="11431"/>
                  </a:lnTo>
                  <a:lnTo>
                    <a:pt x="18588" y="11364"/>
                  </a:lnTo>
                  <a:lnTo>
                    <a:pt x="18588" y="11165"/>
                  </a:lnTo>
                  <a:lnTo>
                    <a:pt x="18327" y="10899"/>
                  </a:lnTo>
                  <a:lnTo>
                    <a:pt x="18065" y="10700"/>
                  </a:lnTo>
                  <a:lnTo>
                    <a:pt x="17934" y="10500"/>
                  </a:lnTo>
                  <a:lnTo>
                    <a:pt x="17672" y="10367"/>
                  </a:lnTo>
                  <a:lnTo>
                    <a:pt x="17541" y="10168"/>
                  </a:lnTo>
                  <a:lnTo>
                    <a:pt x="17279" y="9902"/>
                  </a:lnTo>
                  <a:lnTo>
                    <a:pt x="17018" y="9769"/>
                  </a:lnTo>
                  <a:lnTo>
                    <a:pt x="16625" y="9503"/>
                  </a:lnTo>
                  <a:lnTo>
                    <a:pt x="16494" y="9370"/>
                  </a:lnTo>
                  <a:lnTo>
                    <a:pt x="16101" y="9238"/>
                  </a:lnTo>
                  <a:lnTo>
                    <a:pt x="15970" y="8972"/>
                  </a:lnTo>
                  <a:lnTo>
                    <a:pt x="15708" y="8772"/>
                  </a:lnTo>
                  <a:lnTo>
                    <a:pt x="15578" y="8706"/>
                  </a:lnTo>
                  <a:lnTo>
                    <a:pt x="15316" y="8507"/>
                  </a:lnTo>
                  <a:lnTo>
                    <a:pt x="15316" y="8373"/>
                  </a:lnTo>
                  <a:lnTo>
                    <a:pt x="15185" y="8174"/>
                  </a:lnTo>
                  <a:lnTo>
                    <a:pt x="15054" y="7975"/>
                  </a:lnTo>
                  <a:lnTo>
                    <a:pt x="14923" y="7709"/>
                  </a:lnTo>
                  <a:lnTo>
                    <a:pt x="14923" y="7510"/>
                  </a:lnTo>
                  <a:lnTo>
                    <a:pt x="14792" y="7310"/>
                  </a:lnTo>
                  <a:lnTo>
                    <a:pt x="14661" y="7044"/>
                  </a:lnTo>
                  <a:lnTo>
                    <a:pt x="14661" y="6845"/>
                  </a:lnTo>
                  <a:lnTo>
                    <a:pt x="14661" y="6579"/>
                  </a:lnTo>
                  <a:lnTo>
                    <a:pt x="14661" y="6380"/>
                  </a:lnTo>
                  <a:lnTo>
                    <a:pt x="14792" y="6247"/>
                  </a:lnTo>
                  <a:lnTo>
                    <a:pt x="14661" y="6047"/>
                  </a:lnTo>
                  <a:lnTo>
                    <a:pt x="14792" y="5914"/>
                  </a:lnTo>
                  <a:lnTo>
                    <a:pt x="14792" y="578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</p:grpSp>
      <p:sp>
        <p:nvSpPr>
          <p:cNvPr id="2051" name="未知"/>
          <p:cNvSpPr>
            <a:spLocks noChangeAspect="1"/>
          </p:cNvSpPr>
          <p:nvPr/>
        </p:nvSpPr>
        <p:spPr>
          <a:xfrm>
            <a:off x="3043238" y="2293938"/>
            <a:ext cx="9197975" cy="4591050"/>
          </a:xfrm>
          <a:custGeom>
            <a:avLst/>
            <a:gdLst/>
            <a:ahLst/>
            <a:cxnLst>
              <a:cxn ang="0">
                <a:pos x="0" y="4572133"/>
              </a:cxn>
              <a:cxn ang="0">
                <a:pos x="5786074" y="0"/>
              </a:cxn>
              <a:cxn ang="0">
                <a:pos x="6882360" y="14878"/>
              </a:cxn>
              <a:cxn ang="0">
                <a:pos x="6897688" y="4591050"/>
              </a:cxn>
              <a:cxn ang="0">
                <a:pos x="0" y="4572133"/>
              </a:cxn>
            </a:cxnLst>
            <a:rect l="0" t="0" r="0" b="0"/>
            <a:pathLst>
              <a:path w="21600" h="21600">
                <a:moveTo>
                  <a:pt x="0" y="21511"/>
                </a:moveTo>
                <a:lnTo>
                  <a:pt x="18119" y="0"/>
                </a:lnTo>
                <a:lnTo>
                  <a:pt x="21552" y="70"/>
                </a:lnTo>
                <a:lnTo>
                  <a:pt x="21600" y="21600"/>
                </a:lnTo>
                <a:lnTo>
                  <a:pt x="0" y="21511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pPr fontAlgn="base"/>
            <a:endParaRPr lang="en-US" sz="115" strike="noStrike" noProof="1"/>
          </a:p>
        </p:txBody>
      </p:sp>
      <p:sp>
        <p:nvSpPr>
          <p:cNvPr id="2061" name="Rectangle 13"/>
          <p:cNvSpPr>
            <a:spLocks noGrp="1" noChangeArrowheads="1"/>
          </p:cNvSpPr>
          <p:nvPr>
            <p:ph type="ctrTitle" sz="quarter"/>
          </p:nvPr>
        </p:nvSpPr>
        <p:spPr>
          <a:xfrm>
            <a:off x="529167" y="2133600"/>
            <a:ext cx="11231033" cy="1470025"/>
          </a:xfrm>
        </p:spPr>
        <p:txBody>
          <a:bodyPr/>
          <a:lstStyle>
            <a:lvl1pPr algn="ctr">
              <a:defRPr/>
            </a:lvl1pPr>
          </a:lstStyle>
          <a:p>
            <a:pPr lvl="0" fontAlgn="base"/>
            <a:r>
              <a:rPr lang="en-US" altLang="zh-CN" strike="noStrike" noProof="0"/>
              <a:t>Click to edit Master title style</a:t>
            </a:r>
          </a:p>
        </p:txBody>
      </p:sp>
      <p:sp>
        <p:nvSpPr>
          <p:cNvPr id="2062" name="Rectangle 14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828800" y="3886200"/>
            <a:ext cx="8534400" cy="1198563"/>
          </a:xfrm>
        </p:spPr>
        <p:txBody>
          <a:bodyPr anchor="ctr" anchorCtr="1"/>
          <a:lstStyle>
            <a:lvl1pPr marL="0" indent="0">
              <a:buFontTx/>
              <a:buNone/>
              <a:defRPr/>
            </a:lvl1pPr>
          </a:lstStyle>
          <a:p>
            <a:pPr lvl="0" fontAlgn="base"/>
            <a:r>
              <a:rPr lang="en-US" altLang="zh-CN" strike="noStrike" noProof="0"/>
              <a:t>Click to edit Master subtitle style</a:t>
            </a:r>
          </a:p>
        </p:txBody>
      </p:sp>
      <p:sp>
        <p:nvSpPr>
          <p:cNvPr id="29" name="Rectangle 15"/>
          <p:cNvSpPr>
            <a:spLocks noGrp="1" noChangeArrowheads="1"/>
          </p:cNvSpPr>
          <p:nvPr>
            <p:ph type="dt" sz="quarter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0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1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algn="r" fontAlgn="base">
              <a:buNone/>
            </a:pPr>
            <a:fld id="{9A0DB2DC-4C9A-4742-B13C-FB6460FD3503}" type="slidenum">
              <a:rPr lang="hr-HR" altLang="sr-Latn-R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hr-HR" altLang="sr-Latn-RS" strike="noStrike" noProof="1"/>
          </a:p>
        </p:txBody>
      </p:sp>
    </p:spTree>
    <p:extLst>
      <p:ext uri="{BB962C8B-B14F-4D97-AF65-F5344CB8AC3E}">
        <p14:creationId xmlns:p14="http://schemas.microsoft.com/office/powerpoint/2010/main" val="3266647622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DAA806-5A7E-406E-A257-80DDCBE4C368}" type="datetimeFigureOut">
              <a:rPr kumimoji="0" lang="en-US" sz="142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4/16/2026</a:t>
            </a:fld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en-U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874390"/>
      </p:ext>
    </p:extLst>
  </p:cSld>
  <p:clrMapOvr>
    <a:masterClrMapping/>
  </p:clrMapOvr>
  <p:hf sldNum="0" hdr="0" ftr="0" dt="0"/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hr-HR" altLang="sr-Latn-R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hr-HR" altLang="sr-Latn-RS" strike="noStrike" noProof="1"/>
          </a:p>
        </p:txBody>
      </p:sp>
    </p:spTree>
    <p:extLst>
      <p:ext uri="{BB962C8B-B14F-4D97-AF65-F5344CB8AC3E}">
        <p14:creationId xmlns:p14="http://schemas.microsoft.com/office/powerpoint/2010/main" val="1710137508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848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384800" cy="4525963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DAA806-5A7E-406E-A257-80DDCBE4C368}" type="datetimeFigureOut">
              <a:rPr kumimoji="0" lang="en-US" sz="142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4/16/2026</a:t>
            </a:fld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en-U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9532510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365125"/>
            <a:ext cx="10515600" cy="1325563"/>
          </a:xfrm>
        </p:spPr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0317" y="1681163"/>
            <a:ext cx="5158316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40317" y="2505075"/>
            <a:ext cx="5158316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71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717" cy="3684588"/>
          </a:xfrm>
        </p:spPr>
        <p:txBody>
          <a:bodyPr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DAA806-5A7E-406E-A257-80DDCBE4C368}" type="datetimeFigureOut">
              <a:rPr kumimoji="0" lang="en-US" sz="142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4/16/2026</a:t>
            </a:fld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en-U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8108420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hr-HR" altLang="sr-Latn-R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hr-HR" altLang="sr-Latn-RS" strike="noStrike" noProof="1"/>
          </a:p>
        </p:txBody>
      </p:sp>
    </p:spTree>
    <p:extLst>
      <p:ext uri="{BB962C8B-B14F-4D97-AF65-F5344CB8AC3E}">
        <p14:creationId xmlns:p14="http://schemas.microsoft.com/office/powerpoint/2010/main" val="838876209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hr-HR" altLang="sr-Latn-R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hr-HR" altLang="sr-Latn-RS" strike="noStrike" noProof="1"/>
          </a:p>
        </p:txBody>
      </p:sp>
    </p:spTree>
    <p:extLst>
      <p:ext uri="{BB962C8B-B14F-4D97-AF65-F5344CB8AC3E}">
        <p14:creationId xmlns:p14="http://schemas.microsoft.com/office/powerpoint/2010/main" val="3108803068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717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DAA806-5A7E-406E-A257-80DDCBE4C368}" type="datetimeFigureOut">
              <a:rPr kumimoji="0" lang="en-US" sz="142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4/16/2026</a:t>
            </a:fld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en-U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0929072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0317" y="457200"/>
            <a:ext cx="3932767" cy="1600200"/>
          </a:xfrm>
        </p:spPr>
        <p:txBody>
          <a:bodyPr anchor="b"/>
          <a:lstStyle>
            <a:lvl1pPr>
              <a:defRPr sz="3200"/>
            </a:lvl1pPr>
          </a:lstStyle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717" y="987425"/>
            <a:ext cx="6172200" cy="4873625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0317" y="2057400"/>
            <a:ext cx="393276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fontAlgn="base"/>
            <a:r>
              <a:rPr lang="en-US" strike="noStrike" noProof="1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hr-HR" altLang="sr-Latn-R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algn="r" fontAlgn="base">
              <a:buNone/>
            </a:pPr>
            <a:fld id="{9A0DB2DC-4C9A-4742-B13C-FB6460FD3503}" type="slidenum">
              <a:rPr lang="hr-HR" altLang="sr-Latn-R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hr-HR" altLang="sr-Latn-RS" strike="noStrike" noProof="1"/>
          </a:p>
        </p:txBody>
      </p:sp>
    </p:spTree>
    <p:extLst>
      <p:ext uri="{BB962C8B-B14F-4D97-AF65-F5344CB8AC3E}">
        <p14:creationId xmlns:p14="http://schemas.microsoft.com/office/powerpoint/2010/main" val="3052107039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2-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 : avec coins arrondis en haut 2">
            <a:extLst>
              <a:ext uri="{FF2B5EF4-FFF2-40B4-BE49-F238E27FC236}">
                <a16:creationId xmlns:a16="http://schemas.microsoft.com/office/drawing/2014/main" id="{A00A8526-5063-60C2-21F7-D2176BD98C65}"/>
              </a:ext>
            </a:extLst>
          </p:cNvPr>
          <p:cNvSpPr/>
          <p:nvPr userDrawn="1"/>
        </p:nvSpPr>
        <p:spPr>
          <a:xfrm rot="10800000">
            <a:off x="609599" y="-132529"/>
            <a:ext cx="6416431" cy="6255032"/>
          </a:xfrm>
          <a:prstGeom prst="round2SameRect">
            <a:avLst>
              <a:gd name="adj1" fmla="val 446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72" name="Espace réservé du texte 2">
            <a:extLst>
              <a:ext uri="{FF2B5EF4-FFF2-40B4-BE49-F238E27FC236}">
                <a16:creationId xmlns:a16="http://schemas.microsoft.com/office/drawing/2014/main" id="{0F1AB56D-4126-DE33-3F6D-DD9D70A562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8724" y="2419174"/>
            <a:ext cx="4945676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r>
              <a:rPr lang="fr-FR" dirty="0"/>
              <a:t>/date</a:t>
            </a:r>
          </a:p>
        </p:txBody>
      </p:sp>
      <p:sp>
        <p:nvSpPr>
          <p:cNvPr id="73" name="Espace réservé du texte 5">
            <a:extLst>
              <a:ext uri="{FF2B5EF4-FFF2-40B4-BE49-F238E27FC236}">
                <a16:creationId xmlns:a16="http://schemas.microsoft.com/office/drawing/2014/main" id="{8D30A52D-3B17-F76B-36F7-A233FB684AB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8724" y="3003479"/>
            <a:ext cx="4945676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err="1">
                <a:latin typeface="Arial"/>
                <a:cs typeface="Arial"/>
              </a:rPr>
              <a:t>Text</a:t>
            </a:r>
            <a:endParaRPr lang="fr-FR" dirty="0"/>
          </a:p>
        </p:txBody>
      </p:sp>
      <p:sp>
        <p:nvSpPr>
          <p:cNvPr id="74" name="Titre 1">
            <a:extLst>
              <a:ext uri="{FF2B5EF4-FFF2-40B4-BE49-F238E27FC236}">
                <a16:creationId xmlns:a16="http://schemas.microsoft.com/office/drawing/2014/main" id="{8151BF5A-673F-1D4D-2E1E-59CA84558BE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8725" y="1318158"/>
            <a:ext cx="4945676" cy="924335"/>
          </a:xfrm>
          <a:prstGeom prst="roundRect">
            <a:avLst/>
          </a:prstGeom>
        </p:spPr>
        <p:txBody>
          <a:bodyPr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15" name="Espace réservé pour une image  14">
            <a:extLst>
              <a:ext uri="{FF2B5EF4-FFF2-40B4-BE49-F238E27FC236}">
                <a16:creationId xmlns:a16="http://schemas.microsoft.com/office/drawing/2014/main" id="{EDAF7422-0940-A895-3251-2F0B66B8F0E7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73422" y="961191"/>
            <a:ext cx="5108980" cy="4084576"/>
          </a:xfrm>
          <a:custGeom>
            <a:avLst/>
            <a:gdLst>
              <a:gd name="connsiteX0" fmla="*/ 4636 w 5386420"/>
              <a:gd name="connsiteY0" fmla="*/ 1418823 h 4306386"/>
              <a:gd name="connsiteX1" fmla="*/ 1644738 w 5386420"/>
              <a:gd name="connsiteY1" fmla="*/ 2054909 h 4306386"/>
              <a:gd name="connsiteX2" fmla="*/ 1644738 w 5386420"/>
              <a:gd name="connsiteY2" fmla="*/ 2254464 h 4306386"/>
              <a:gd name="connsiteX3" fmla="*/ 4636 w 5386420"/>
              <a:gd name="connsiteY3" fmla="*/ 2890549 h 4306386"/>
              <a:gd name="connsiteX4" fmla="*/ 4636 w 5386420"/>
              <a:gd name="connsiteY4" fmla="*/ 706460 h 4306386"/>
              <a:gd name="connsiteX5" fmla="*/ 3461894 w 5386420"/>
              <a:gd name="connsiteY5" fmla="*/ 2039639 h 4306386"/>
              <a:gd name="connsiteX6" fmla="*/ 3565464 w 5386420"/>
              <a:gd name="connsiteY6" fmla="*/ 2153242 h 4306386"/>
              <a:gd name="connsiteX7" fmla="*/ 3565464 w 5386420"/>
              <a:gd name="connsiteY7" fmla="*/ 2159478 h 4306386"/>
              <a:gd name="connsiteX8" fmla="*/ 3469683 w 5386420"/>
              <a:gd name="connsiteY8" fmla="*/ 2269484 h 4306386"/>
              <a:gd name="connsiteX9" fmla="*/ 4636 w 5386420"/>
              <a:gd name="connsiteY9" fmla="*/ 3600021 h 4306386"/>
              <a:gd name="connsiteX10" fmla="*/ 0 w 5386420"/>
              <a:gd name="connsiteY10" fmla="*/ 3221217 h 4306386"/>
              <a:gd name="connsiteX11" fmla="*/ 2447598 w 5386420"/>
              <a:gd name="connsiteY11" fmla="*/ 2287399 h 4306386"/>
              <a:gd name="connsiteX12" fmla="*/ 2533350 w 5386420"/>
              <a:gd name="connsiteY12" fmla="*/ 2156348 h 4306386"/>
              <a:gd name="connsiteX13" fmla="*/ 2438967 w 5386420"/>
              <a:gd name="connsiteY13" fmla="*/ 2030272 h 4306386"/>
              <a:gd name="connsiteX14" fmla="*/ 4636 w 5386420"/>
              <a:gd name="connsiteY14" fmla="*/ 1074392 h 4306386"/>
              <a:gd name="connsiteX15" fmla="*/ 11559 w 5386420"/>
              <a:gd name="connsiteY15" fmla="*/ 0 h 4306386"/>
              <a:gd name="connsiteX16" fmla="*/ 5290097 w 5386420"/>
              <a:gd name="connsiteY16" fmla="*/ 2051685 h 4306386"/>
              <a:gd name="connsiteX17" fmla="*/ 5386413 w 5386420"/>
              <a:gd name="connsiteY17" fmla="*/ 2161161 h 4306386"/>
              <a:gd name="connsiteX18" fmla="*/ 5286635 w 5386420"/>
              <a:gd name="connsiteY18" fmla="*/ 2267174 h 4306386"/>
              <a:gd name="connsiteX19" fmla="*/ 4636 w 5386420"/>
              <a:gd name="connsiteY19" fmla="*/ 4306386 h 4306386"/>
              <a:gd name="connsiteX20" fmla="*/ 4636 w 5386420"/>
              <a:gd name="connsiteY20" fmla="*/ 3932218 h 4306386"/>
              <a:gd name="connsiteX21" fmla="*/ 4263911 w 5386420"/>
              <a:gd name="connsiteY21" fmla="*/ 2293719 h 4306386"/>
              <a:gd name="connsiteX22" fmla="*/ 4351704 w 5386420"/>
              <a:gd name="connsiteY22" fmla="*/ 2161161 h 4306386"/>
              <a:gd name="connsiteX23" fmla="*/ 4267907 w 5386420"/>
              <a:gd name="connsiteY23" fmla="*/ 2031957 h 4306386"/>
              <a:gd name="connsiteX24" fmla="*/ 4636 w 5386420"/>
              <a:gd name="connsiteY24" fmla="*/ 371393 h 4306386"/>
              <a:gd name="connsiteX25" fmla="*/ 11559 w 5386420"/>
              <a:gd name="connsiteY25" fmla="*/ 0 h 43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86420" h="4306386">
                <a:moveTo>
                  <a:pt x="4636" y="1418823"/>
                </a:moveTo>
                <a:lnTo>
                  <a:pt x="1644738" y="2054909"/>
                </a:lnTo>
                <a:cubicBezTo>
                  <a:pt x="1775697" y="2104797"/>
                  <a:pt x="1775697" y="2204575"/>
                  <a:pt x="1644738" y="2254464"/>
                </a:cubicBezTo>
                <a:lnTo>
                  <a:pt x="4636" y="2890549"/>
                </a:lnTo>
                <a:close/>
                <a:moveTo>
                  <a:pt x="4636" y="706460"/>
                </a:moveTo>
                <a:lnTo>
                  <a:pt x="3461894" y="2039639"/>
                </a:lnTo>
                <a:cubicBezTo>
                  <a:pt x="3524255" y="2064583"/>
                  <a:pt x="3565464" y="2109588"/>
                  <a:pt x="3565464" y="2153242"/>
                </a:cubicBezTo>
                <a:lnTo>
                  <a:pt x="3565464" y="2159478"/>
                </a:lnTo>
                <a:cubicBezTo>
                  <a:pt x="3565464" y="2203130"/>
                  <a:pt x="3532043" y="2244540"/>
                  <a:pt x="3469683" y="2269484"/>
                </a:cubicBezTo>
                <a:lnTo>
                  <a:pt x="4636" y="3600021"/>
                </a:lnTo>
                <a:cubicBezTo>
                  <a:pt x="3090" y="3473753"/>
                  <a:pt x="1546" y="3347486"/>
                  <a:pt x="0" y="3221217"/>
                </a:cubicBezTo>
                <a:lnTo>
                  <a:pt x="2447598" y="2287399"/>
                </a:lnTo>
                <a:cubicBezTo>
                  <a:pt x="2509959" y="2262453"/>
                  <a:pt x="2534789" y="2199202"/>
                  <a:pt x="2533350" y="2156348"/>
                </a:cubicBezTo>
                <a:cubicBezTo>
                  <a:pt x="2531911" y="2113494"/>
                  <a:pt x="2505221" y="2056755"/>
                  <a:pt x="2438967" y="2030272"/>
                </a:cubicBezTo>
                <a:lnTo>
                  <a:pt x="4636" y="1074392"/>
                </a:lnTo>
                <a:close/>
                <a:moveTo>
                  <a:pt x="11559" y="0"/>
                </a:moveTo>
                <a:lnTo>
                  <a:pt x="5290097" y="2051685"/>
                </a:lnTo>
                <a:cubicBezTo>
                  <a:pt x="5352459" y="2076629"/>
                  <a:pt x="5386990" y="2125246"/>
                  <a:pt x="5386413" y="2161161"/>
                </a:cubicBezTo>
                <a:cubicBezTo>
                  <a:pt x="5385837" y="2197075"/>
                  <a:pt x="5348997" y="2242229"/>
                  <a:pt x="5286635" y="2267174"/>
                </a:cubicBezTo>
                <a:lnTo>
                  <a:pt x="4636" y="4306386"/>
                </a:lnTo>
                <a:lnTo>
                  <a:pt x="4636" y="3932218"/>
                </a:lnTo>
                <a:lnTo>
                  <a:pt x="4263911" y="2293719"/>
                </a:lnTo>
                <a:cubicBezTo>
                  <a:pt x="4326272" y="2268774"/>
                  <a:pt x="4351039" y="2204788"/>
                  <a:pt x="4351704" y="2161161"/>
                </a:cubicBezTo>
                <a:cubicBezTo>
                  <a:pt x="4352369" y="2117533"/>
                  <a:pt x="4330267" y="2056901"/>
                  <a:pt x="4267907" y="2031957"/>
                </a:cubicBezTo>
                <a:lnTo>
                  <a:pt x="4636" y="371393"/>
                </a:lnTo>
                <a:cubicBezTo>
                  <a:pt x="6944" y="247596"/>
                  <a:pt x="9251" y="123798"/>
                  <a:pt x="115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marL="0" indent="0" algn="l">
              <a:buNone/>
              <a:defRPr sz="14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BBEC5429-6DA7-3742-1068-FBBEFD417A0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494273" y="6399681"/>
            <a:ext cx="2743200" cy="365125"/>
          </a:xfrm>
        </p:spPr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7" name="Espace réservé du pied de page 6">
            <a:extLst>
              <a:ext uri="{FF2B5EF4-FFF2-40B4-BE49-F238E27FC236}">
                <a16:creationId xmlns:a16="http://schemas.microsoft.com/office/drawing/2014/main" id="{007D6D14-9771-56BC-D49E-C58CEB7E78F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516925" y="6399681"/>
            <a:ext cx="5880631" cy="365125"/>
          </a:xfrm>
        </p:spPr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8" name="Espace réservé du numéro de diapositive 7">
            <a:extLst>
              <a:ext uri="{FF2B5EF4-FFF2-40B4-BE49-F238E27FC236}">
                <a16:creationId xmlns:a16="http://schemas.microsoft.com/office/drawing/2014/main" id="{311377FC-69D3-840B-A2BF-4495AF4A909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01209571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DAA806-5A7E-406E-A257-80DDCBE4C368}" type="datetimeFigureOut">
              <a:rPr kumimoji="0" lang="en-US" sz="142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4/16/2026</a:t>
            </a:fld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en-U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8963222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en-US" strike="noStrike" noProof="1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26400" cy="5851525"/>
          </a:xfrm>
        </p:spPr>
        <p:txBody>
          <a:bodyPr vert="eaVert"/>
          <a:lstStyle/>
          <a:p>
            <a:pPr lvl="0" fontAlgn="base"/>
            <a:r>
              <a:rPr lang="en-US" strike="noStrike" noProof="1"/>
              <a:t>Click to edit Master text styles</a:t>
            </a:r>
          </a:p>
          <a:p>
            <a:pPr lvl="1" fontAlgn="base"/>
            <a:r>
              <a:rPr lang="en-US" strike="noStrike" noProof="1"/>
              <a:t>Second level</a:t>
            </a:r>
          </a:p>
          <a:p>
            <a:pPr lvl="2" fontAlgn="base"/>
            <a:r>
              <a:rPr lang="en-US" strike="noStrike" noProof="1"/>
              <a:t>Third level</a:t>
            </a:r>
          </a:p>
          <a:p>
            <a:pPr lvl="3" fontAlgn="base"/>
            <a:r>
              <a:rPr lang="en-US" strike="noStrike" noProof="1"/>
              <a:t>Fourth level</a:t>
            </a:r>
          </a:p>
          <a:p>
            <a:pPr lvl="4" fontAlgn="base"/>
            <a:r>
              <a:rPr lang="en-US" strike="noStrike" noProof="1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DAA806-5A7E-406E-A257-80DDCBE4C368}" type="datetimeFigureOut">
              <a:rPr kumimoji="0" lang="en-US" sz="142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4/16/2026</a:t>
            </a:fld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en-U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6763709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DAA806-5A7E-406E-A257-80DDCBE4C368}" type="datetimeFigureOut">
              <a:rPr kumimoji="0" lang="en-US" sz="142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4/16/2026</a:t>
            </a:fld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>
              <a:buNone/>
            </a:pPr>
            <a:fld id="{9A0DB2DC-4C9A-4742-B13C-FB6460FD3503}" type="slidenum">
              <a:rPr lang="en-U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19022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2-nav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 : avec coins arrondis en haut 6">
            <a:extLst>
              <a:ext uri="{FF2B5EF4-FFF2-40B4-BE49-F238E27FC236}">
                <a16:creationId xmlns:a16="http://schemas.microsoft.com/office/drawing/2014/main" id="{4CF3B2F3-02CC-8AC0-3BC2-63EA8DA54351}"/>
              </a:ext>
            </a:extLst>
          </p:cNvPr>
          <p:cNvSpPr/>
          <p:nvPr userDrawn="1"/>
        </p:nvSpPr>
        <p:spPr>
          <a:xfrm rot="10800000">
            <a:off x="609599" y="-132529"/>
            <a:ext cx="6416431" cy="6255032"/>
          </a:xfrm>
          <a:prstGeom prst="round2SameRect">
            <a:avLst>
              <a:gd name="adj1" fmla="val 446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80FF48-BC43-1CF9-9A6B-8C9EDE115A2A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8724" y="2419174"/>
            <a:ext cx="4945676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r>
              <a:rPr lang="fr-FR" dirty="0"/>
              <a:t>/date</a:t>
            </a:r>
          </a:p>
        </p:txBody>
      </p:sp>
      <p:sp>
        <p:nvSpPr>
          <p:cNvPr id="4" name="Espace réservé du texte 5">
            <a:extLst>
              <a:ext uri="{FF2B5EF4-FFF2-40B4-BE49-F238E27FC236}">
                <a16:creationId xmlns:a16="http://schemas.microsoft.com/office/drawing/2014/main" id="{40928FFD-4D88-4451-3A2A-AC596B6ECB3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8724" y="3003479"/>
            <a:ext cx="4945676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err="1">
                <a:latin typeface="Arial"/>
                <a:cs typeface="Arial"/>
              </a:rPr>
              <a:t>Text</a:t>
            </a:r>
            <a:endParaRPr lang="fr-FR" dirty="0"/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9D65F294-3B9E-636B-2CDF-96190ADD9DF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8725" y="1318158"/>
            <a:ext cx="4945676" cy="924335"/>
          </a:xfrm>
          <a:prstGeom prst="roundRect">
            <a:avLst/>
          </a:prstGeom>
        </p:spPr>
        <p:txBody>
          <a:bodyPr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sp>
        <p:nvSpPr>
          <p:cNvPr id="6" name="Espace réservé pour une image  14">
            <a:extLst>
              <a:ext uri="{FF2B5EF4-FFF2-40B4-BE49-F238E27FC236}">
                <a16:creationId xmlns:a16="http://schemas.microsoft.com/office/drawing/2014/main" id="{33C50C69-2A65-895F-3A60-E2D8689D5F6B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6473422" y="961191"/>
            <a:ext cx="5108980" cy="4084576"/>
          </a:xfrm>
          <a:custGeom>
            <a:avLst/>
            <a:gdLst>
              <a:gd name="connsiteX0" fmla="*/ 4636 w 5386420"/>
              <a:gd name="connsiteY0" fmla="*/ 1418823 h 4306386"/>
              <a:gd name="connsiteX1" fmla="*/ 1644738 w 5386420"/>
              <a:gd name="connsiteY1" fmla="*/ 2054909 h 4306386"/>
              <a:gd name="connsiteX2" fmla="*/ 1644738 w 5386420"/>
              <a:gd name="connsiteY2" fmla="*/ 2254464 h 4306386"/>
              <a:gd name="connsiteX3" fmla="*/ 4636 w 5386420"/>
              <a:gd name="connsiteY3" fmla="*/ 2890549 h 4306386"/>
              <a:gd name="connsiteX4" fmla="*/ 4636 w 5386420"/>
              <a:gd name="connsiteY4" fmla="*/ 706460 h 4306386"/>
              <a:gd name="connsiteX5" fmla="*/ 3461894 w 5386420"/>
              <a:gd name="connsiteY5" fmla="*/ 2039639 h 4306386"/>
              <a:gd name="connsiteX6" fmla="*/ 3565464 w 5386420"/>
              <a:gd name="connsiteY6" fmla="*/ 2153242 h 4306386"/>
              <a:gd name="connsiteX7" fmla="*/ 3565464 w 5386420"/>
              <a:gd name="connsiteY7" fmla="*/ 2159478 h 4306386"/>
              <a:gd name="connsiteX8" fmla="*/ 3469683 w 5386420"/>
              <a:gd name="connsiteY8" fmla="*/ 2269484 h 4306386"/>
              <a:gd name="connsiteX9" fmla="*/ 4636 w 5386420"/>
              <a:gd name="connsiteY9" fmla="*/ 3600021 h 4306386"/>
              <a:gd name="connsiteX10" fmla="*/ 0 w 5386420"/>
              <a:gd name="connsiteY10" fmla="*/ 3221217 h 4306386"/>
              <a:gd name="connsiteX11" fmla="*/ 2447598 w 5386420"/>
              <a:gd name="connsiteY11" fmla="*/ 2287399 h 4306386"/>
              <a:gd name="connsiteX12" fmla="*/ 2533350 w 5386420"/>
              <a:gd name="connsiteY12" fmla="*/ 2156348 h 4306386"/>
              <a:gd name="connsiteX13" fmla="*/ 2438967 w 5386420"/>
              <a:gd name="connsiteY13" fmla="*/ 2030272 h 4306386"/>
              <a:gd name="connsiteX14" fmla="*/ 4636 w 5386420"/>
              <a:gd name="connsiteY14" fmla="*/ 1074392 h 4306386"/>
              <a:gd name="connsiteX15" fmla="*/ 11559 w 5386420"/>
              <a:gd name="connsiteY15" fmla="*/ 0 h 4306386"/>
              <a:gd name="connsiteX16" fmla="*/ 5290097 w 5386420"/>
              <a:gd name="connsiteY16" fmla="*/ 2051685 h 4306386"/>
              <a:gd name="connsiteX17" fmla="*/ 5386413 w 5386420"/>
              <a:gd name="connsiteY17" fmla="*/ 2161161 h 4306386"/>
              <a:gd name="connsiteX18" fmla="*/ 5286635 w 5386420"/>
              <a:gd name="connsiteY18" fmla="*/ 2267174 h 4306386"/>
              <a:gd name="connsiteX19" fmla="*/ 4636 w 5386420"/>
              <a:gd name="connsiteY19" fmla="*/ 4306386 h 4306386"/>
              <a:gd name="connsiteX20" fmla="*/ 4636 w 5386420"/>
              <a:gd name="connsiteY20" fmla="*/ 3932218 h 4306386"/>
              <a:gd name="connsiteX21" fmla="*/ 4263911 w 5386420"/>
              <a:gd name="connsiteY21" fmla="*/ 2293719 h 4306386"/>
              <a:gd name="connsiteX22" fmla="*/ 4351704 w 5386420"/>
              <a:gd name="connsiteY22" fmla="*/ 2161161 h 4306386"/>
              <a:gd name="connsiteX23" fmla="*/ 4267907 w 5386420"/>
              <a:gd name="connsiteY23" fmla="*/ 2031957 h 4306386"/>
              <a:gd name="connsiteX24" fmla="*/ 4636 w 5386420"/>
              <a:gd name="connsiteY24" fmla="*/ 371393 h 4306386"/>
              <a:gd name="connsiteX25" fmla="*/ 11559 w 5386420"/>
              <a:gd name="connsiteY25" fmla="*/ 0 h 43063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</a:cxnLst>
            <a:rect l="l" t="t" r="r" b="b"/>
            <a:pathLst>
              <a:path w="5386420" h="4306386">
                <a:moveTo>
                  <a:pt x="4636" y="1418823"/>
                </a:moveTo>
                <a:lnTo>
                  <a:pt x="1644738" y="2054909"/>
                </a:lnTo>
                <a:cubicBezTo>
                  <a:pt x="1775697" y="2104797"/>
                  <a:pt x="1775697" y="2204575"/>
                  <a:pt x="1644738" y="2254464"/>
                </a:cubicBezTo>
                <a:lnTo>
                  <a:pt x="4636" y="2890549"/>
                </a:lnTo>
                <a:close/>
                <a:moveTo>
                  <a:pt x="4636" y="706460"/>
                </a:moveTo>
                <a:lnTo>
                  <a:pt x="3461894" y="2039639"/>
                </a:lnTo>
                <a:cubicBezTo>
                  <a:pt x="3524255" y="2064583"/>
                  <a:pt x="3565464" y="2109588"/>
                  <a:pt x="3565464" y="2153242"/>
                </a:cubicBezTo>
                <a:lnTo>
                  <a:pt x="3565464" y="2159478"/>
                </a:lnTo>
                <a:cubicBezTo>
                  <a:pt x="3565464" y="2203130"/>
                  <a:pt x="3532043" y="2244540"/>
                  <a:pt x="3469683" y="2269484"/>
                </a:cubicBezTo>
                <a:lnTo>
                  <a:pt x="4636" y="3600021"/>
                </a:lnTo>
                <a:cubicBezTo>
                  <a:pt x="3090" y="3473753"/>
                  <a:pt x="1546" y="3347486"/>
                  <a:pt x="0" y="3221217"/>
                </a:cubicBezTo>
                <a:lnTo>
                  <a:pt x="2447598" y="2287399"/>
                </a:lnTo>
                <a:cubicBezTo>
                  <a:pt x="2509959" y="2262453"/>
                  <a:pt x="2534789" y="2199202"/>
                  <a:pt x="2533350" y="2156348"/>
                </a:cubicBezTo>
                <a:cubicBezTo>
                  <a:pt x="2531911" y="2113494"/>
                  <a:pt x="2505221" y="2056755"/>
                  <a:pt x="2438967" y="2030272"/>
                </a:cubicBezTo>
                <a:lnTo>
                  <a:pt x="4636" y="1074392"/>
                </a:lnTo>
                <a:close/>
                <a:moveTo>
                  <a:pt x="11559" y="0"/>
                </a:moveTo>
                <a:lnTo>
                  <a:pt x="5290097" y="2051685"/>
                </a:lnTo>
                <a:cubicBezTo>
                  <a:pt x="5352459" y="2076629"/>
                  <a:pt x="5386990" y="2125246"/>
                  <a:pt x="5386413" y="2161161"/>
                </a:cubicBezTo>
                <a:cubicBezTo>
                  <a:pt x="5385837" y="2197075"/>
                  <a:pt x="5348997" y="2242229"/>
                  <a:pt x="5286635" y="2267174"/>
                </a:cubicBezTo>
                <a:lnTo>
                  <a:pt x="4636" y="4306386"/>
                </a:lnTo>
                <a:lnTo>
                  <a:pt x="4636" y="3932218"/>
                </a:lnTo>
                <a:lnTo>
                  <a:pt x="4263911" y="2293719"/>
                </a:lnTo>
                <a:cubicBezTo>
                  <a:pt x="4326272" y="2268774"/>
                  <a:pt x="4351039" y="2204788"/>
                  <a:pt x="4351704" y="2161161"/>
                </a:cubicBezTo>
                <a:cubicBezTo>
                  <a:pt x="4352369" y="2117533"/>
                  <a:pt x="4330267" y="2056901"/>
                  <a:pt x="4267907" y="2031957"/>
                </a:cubicBezTo>
                <a:lnTo>
                  <a:pt x="4636" y="371393"/>
                </a:lnTo>
                <a:cubicBezTo>
                  <a:pt x="6944" y="247596"/>
                  <a:pt x="9251" y="123798"/>
                  <a:pt x="11559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t" anchorCtr="0">
            <a:noAutofit/>
          </a:bodyPr>
          <a:lstStyle>
            <a:lvl1pPr marL="0" indent="0" algn="l">
              <a:buNone/>
              <a:defRPr sz="1400" b="1">
                <a:solidFill>
                  <a:schemeClr val="accent6"/>
                </a:solidFill>
              </a:defRPr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67547A2D-EEC3-D364-E21E-EAB9FE4F11E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473422" y="639968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4390F195-B254-CD1C-30B3-CE07763068B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496074" y="6399681"/>
            <a:ext cx="58806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F5A6215D-3D03-0EEC-926E-C9142454996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169669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-title-2-sky-blu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Rectangle : avec coins arrondis en haut 91">
            <a:extLst>
              <a:ext uri="{FF2B5EF4-FFF2-40B4-BE49-F238E27FC236}">
                <a16:creationId xmlns:a16="http://schemas.microsoft.com/office/drawing/2014/main" id="{F0C87E43-9A21-8CFE-EA44-3AA43A694FD1}"/>
              </a:ext>
            </a:extLst>
          </p:cNvPr>
          <p:cNvSpPr/>
          <p:nvPr userDrawn="1"/>
        </p:nvSpPr>
        <p:spPr>
          <a:xfrm rot="10800000">
            <a:off x="609599" y="-132529"/>
            <a:ext cx="6416431" cy="6255032"/>
          </a:xfrm>
          <a:prstGeom prst="round2SameRect">
            <a:avLst>
              <a:gd name="adj1" fmla="val 4460"/>
              <a:gd name="adj2" fmla="val 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2" name="Espace réservé du texte 2">
            <a:extLst>
              <a:ext uri="{FF2B5EF4-FFF2-40B4-BE49-F238E27FC236}">
                <a16:creationId xmlns:a16="http://schemas.microsoft.com/office/drawing/2014/main" id="{8F85B92E-23E1-D7A8-78B1-48D63411B8B3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1048724" y="2419174"/>
            <a:ext cx="4945676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lang="fr-FR" dirty="0" err="1"/>
              <a:t>Subtitle</a:t>
            </a:r>
            <a:r>
              <a:rPr lang="fr-FR" dirty="0"/>
              <a:t>/date</a:t>
            </a:r>
          </a:p>
        </p:txBody>
      </p:sp>
      <p:sp>
        <p:nvSpPr>
          <p:cNvPr id="3" name="Espace réservé du texte 5">
            <a:extLst>
              <a:ext uri="{FF2B5EF4-FFF2-40B4-BE49-F238E27FC236}">
                <a16:creationId xmlns:a16="http://schemas.microsoft.com/office/drawing/2014/main" id="{B8DE9207-825E-6A1E-19B7-6D3DEECA733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1048724" y="3003479"/>
            <a:ext cx="4945676" cy="426664"/>
          </a:xfrm>
          <a:prstGeom prst="roundRect">
            <a:avLst/>
          </a:prstGeom>
        </p:spPr>
        <p:txBody>
          <a:bodyPr/>
          <a:lstStyle>
            <a:lvl1pPr marL="0" indent="0">
              <a:buNone/>
              <a:defRPr sz="1400">
                <a:solidFill>
                  <a:schemeClr val="accent1"/>
                </a:solidFill>
              </a:defRPr>
            </a:lvl1pPr>
          </a:lstStyle>
          <a:p>
            <a:r>
              <a:rPr lang="fr-FR" dirty="0" err="1">
                <a:latin typeface="Arial"/>
                <a:cs typeface="Arial"/>
              </a:rPr>
              <a:t>Text</a:t>
            </a:r>
            <a:endParaRPr lang="fr-FR" dirty="0"/>
          </a:p>
        </p:txBody>
      </p:sp>
      <p:sp>
        <p:nvSpPr>
          <p:cNvPr id="4" name="Titre 1">
            <a:extLst>
              <a:ext uri="{FF2B5EF4-FFF2-40B4-BE49-F238E27FC236}">
                <a16:creationId xmlns:a16="http://schemas.microsoft.com/office/drawing/2014/main" id="{34262A5C-9D3B-988D-2648-20DEBD214A7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048725" y="1318158"/>
            <a:ext cx="4945676" cy="924335"/>
          </a:xfrm>
          <a:prstGeom prst="roundRect">
            <a:avLst/>
          </a:prstGeom>
        </p:spPr>
        <p:txBody>
          <a:bodyPr/>
          <a:lstStyle>
            <a:lvl1pPr>
              <a:lnSpc>
                <a:spcPts val="3400"/>
              </a:lnSpc>
              <a:defRPr sz="360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 err="1"/>
              <a:t>Presentation</a:t>
            </a:r>
            <a:r>
              <a:rPr lang="fr-FR" dirty="0"/>
              <a:t> </a:t>
            </a:r>
            <a:r>
              <a:rPr lang="fr-FR" dirty="0" err="1"/>
              <a:t>title</a:t>
            </a:r>
            <a:endParaRPr lang="fr-FR" dirty="0"/>
          </a:p>
        </p:txBody>
      </p:sp>
      <p:grpSp>
        <p:nvGrpSpPr>
          <p:cNvPr id="6" name="Groupe 5">
            <a:extLst>
              <a:ext uri="{FF2B5EF4-FFF2-40B4-BE49-F238E27FC236}">
                <a16:creationId xmlns:a16="http://schemas.microsoft.com/office/drawing/2014/main" id="{61FCB832-E9FC-6A97-01D7-458CE44FCDD6}"/>
              </a:ext>
            </a:extLst>
          </p:cNvPr>
          <p:cNvGrpSpPr/>
          <p:nvPr userDrawn="1"/>
        </p:nvGrpSpPr>
        <p:grpSpPr>
          <a:xfrm>
            <a:off x="6478550" y="961191"/>
            <a:ext cx="5108981" cy="4084576"/>
            <a:chOff x="6478550" y="857021"/>
            <a:chExt cx="5384803" cy="4305093"/>
          </a:xfrm>
        </p:grpSpPr>
        <p:sp>
          <p:nvSpPr>
            <p:cNvPr id="8" name="Forme libre : forme 7">
              <a:extLst>
                <a:ext uri="{FF2B5EF4-FFF2-40B4-BE49-F238E27FC236}">
                  <a16:creationId xmlns:a16="http://schemas.microsoft.com/office/drawing/2014/main" id="{B78F9E69-3E17-558E-54F6-5F76AA672909}"/>
                </a:ext>
              </a:extLst>
            </p:cNvPr>
            <p:cNvSpPr/>
            <p:nvPr/>
          </p:nvSpPr>
          <p:spPr>
            <a:xfrm>
              <a:off x="6483185" y="857021"/>
              <a:ext cx="5380168" cy="4305093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5133 w 3275989"/>
                <a:gd name="connsiteY3" fmla="*/ 1234783 h 2619271"/>
                <a:gd name="connsiteX4" fmla="*/ 2646142 w 3275989"/>
                <a:gd name="connsiteY4" fmla="*/ 1313432 h 2619271"/>
                <a:gd name="connsiteX5" fmla="*/ 2592701 w 3275989"/>
                <a:gd name="connsiteY5" fmla="*/ 1394123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0" fmla="*/ 3217359 w 3275993"/>
                <a:gd name="connsiteY0" fmla="*/ 1246792 h 2619271"/>
                <a:gd name="connsiteX1" fmla="*/ 0 w 3275993"/>
                <a:gd name="connsiteY1" fmla="*/ 0 h 2619271"/>
                <a:gd name="connsiteX2" fmla="*/ 0 w 3275993"/>
                <a:gd name="connsiteY2" fmla="*/ 223967 h 2619271"/>
                <a:gd name="connsiteX3" fmla="*/ 2595133 w 3275993"/>
                <a:gd name="connsiteY3" fmla="*/ 1234783 h 2619271"/>
                <a:gd name="connsiteX4" fmla="*/ 2646142 w 3275993"/>
                <a:gd name="connsiteY4" fmla="*/ 1313432 h 2619271"/>
                <a:gd name="connsiteX5" fmla="*/ 2592701 w 3275993"/>
                <a:gd name="connsiteY5" fmla="*/ 1394123 h 2619271"/>
                <a:gd name="connsiteX6" fmla="*/ 0 w 3275993"/>
                <a:gd name="connsiteY6" fmla="*/ 2391508 h 2619271"/>
                <a:gd name="connsiteX7" fmla="*/ 0 w 3275993"/>
                <a:gd name="connsiteY7" fmla="*/ 2619271 h 2619271"/>
                <a:gd name="connsiteX8" fmla="*/ 3215252 w 3275993"/>
                <a:gd name="connsiteY8" fmla="*/ 1377964 h 2619271"/>
                <a:gd name="connsiteX9" fmla="*/ 3275989 w 3275993"/>
                <a:gd name="connsiteY9" fmla="*/ 1313432 h 2619271"/>
                <a:gd name="connsiteX10" fmla="*/ 3217359 w 3275993"/>
                <a:gd name="connsiteY10" fmla="*/ 1246792 h 2619271"/>
                <a:gd name="connsiteX0" fmla="*/ 3217359 w 3275993"/>
                <a:gd name="connsiteY0" fmla="*/ 1248899 h 2621378"/>
                <a:gd name="connsiteX1" fmla="*/ 4214 w 3275993"/>
                <a:gd name="connsiteY1" fmla="*/ 0 h 2621378"/>
                <a:gd name="connsiteX2" fmla="*/ 0 w 3275993"/>
                <a:gd name="connsiteY2" fmla="*/ 226074 h 2621378"/>
                <a:gd name="connsiteX3" fmla="*/ 2595133 w 3275993"/>
                <a:gd name="connsiteY3" fmla="*/ 1236890 h 2621378"/>
                <a:gd name="connsiteX4" fmla="*/ 2646142 w 3275993"/>
                <a:gd name="connsiteY4" fmla="*/ 1315539 h 2621378"/>
                <a:gd name="connsiteX5" fmla="*/ 2592701 w 3275993"/>
                <a:gd name="connsiteY5" fmla="*/ 1396230 h 2621378"/>
                <a:gd name="connsiteX6" fmla="*/ 0 w 3275993"/>
                <a:gd name="connsiteY6" fmla="*/ 2393615 h 2621378"/>
                <a:gd name="connsiteX7" fmla="*/ 0 w 3275993"/>
                <a:gd name="connsiteY7" fmla="*/ 2621378 h 2621378"/>
                <a:gd name="connsiteX8" fmla="*/ 3215252 w 3275993"/>
                <a:gd name="connsiteY8" fmla="*/ 1380071 h 2621378"/>
                <a:gd name="connsiteX9" fmla="*/ 3275989 w 3275993"/>
                <a:gd name="connsiteY9" fmla="*/ 1315539 h 2621378"/>
                <a:gd name="connsiteX10" fmla="*/ 3217359 w 3275993"/>
                <a:gd name="connsiteY10" fmla="*/ 1248899 h 26213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93" h="2621378">
                  <a:moveTo>
                    <a:pt x="3217359" y="1248899"/>
                  </a:moveTo>
                  <a:lnTo>
                    <a:pt x="4214" y="0"/>
                  </a:lnTo>
                  <a:cubicBezTo>
                    <a:pt x="2809" y="75358"/>
                    <a:pt x="1405" y="150716"/>
                    <a:pt x="0" y="226074"/>
                  </a:cubicBezTo>
                  <a:lnTo>
                    <a:pt x="2595133" y="1236890"/>
                  </a:lnTo>
                  <a:cubicBezTo>
                    <a:pt x="2633093" y="1252074"/>
                    <a:pt x="2646547" y="1288982"/>
                    <a:pt x="2646142" y="1315539"/>
                  </a:cubicBezTo>
                  <a:cubicBezTo>
                    <a:pt x="2645737" y="1342096"/>
                    <a:pt x="2630661" y="1381045"/>
                    <a:pt x="2592701" y="1396230"/>
                  </a:cubicBezTo>
                  <a:lnTo>
                    <a:pt x="0" y="2393615"/>
                  </a:lnTo>
                  <a:lnTo>
                    <a:pt x="0" y="2621378"/>
                  </a:lnTo>
                  <a:lnTo>
                    <a:pt x="3215252" y="1380071"/>
                  </a:lnTo>
                  <a:cubicBezTo>
                    <a:pt x="3253213" y="1364887"/>
                    <a:pt x="3275638" y="1337401"/>
                    <a:pt x="3275989" y="1315539"/>
                  </a:cubicBezTo>
                  <a:cubicBezTo>
                    <a:pt x="3276340" y="1293677"/>
                    <a:pt x="3255320" y="1264083"/>
                    <a:pt x="3217359" y="1248899"/>
                  </a:cubicBezTo>
                  <a:close/>
                </a:path>
              </a:pathLst>
            </a:custGeom>
            <a:solidFill>
              <a:srgbClr val="FFED00"/>
            </a:solidFill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grpSp>
          <p:nvGrpSpPr>
            <p:cNvPr id="5" name="Groupe 4">
              <a:extLst>
                <a:ext uri="{FF2B5EF4-FFF2-40B4-BE49-F238E27FC236}">
                  <a16:creationId xmlns:a16="http://schemas.microsoft.com/office/drawing/2014/main" id="{89D943D0-0683-8AF2-5425-B734F3CF9457}"/>
                </a:ext>
              </a:extLst>
            </p:cNvPr>
            <p:cNvGrpSpPr/>
            <p:nvPr userDrawn="1"/>
          </p:nvGrpSpPr>
          <p:grpSpPr>
            <a:xfrm>
              <a:off x="6478550" y="1563268"/>
              <a:ext cx="3564394" cy="2892692"/>
              <a:chOff x="6478550" y="1563268"/>
              <a:chExt cx="3564394" cy="2892692"/>
            </a:xfrm>
          </p:grpSpPr>
          <p:sp>
            <p:nvSpPr>
              <p:cNvPr id="7" name="Forme libre : forme 6">
                <a:extLst>
                  <a:ext uri="{FF2B5EF4-FFF2-40B4-BE49-F238E27FC236}">
                    <a16:creationId xmlns:a16="http://schemas.microsoft.com/office/drawing/2014/main" id="{361DA3FA-E690-4CC7-248B-3F929EC261ED}"/>
                  </a:ext>
                </a:extLst>
              </p:cNvPr>
              <p:cNvSpPr/>
              <p:nvPr/>
            </p:nvSpPr>
            <p:spPr>
              <a:xfrm>
                <a:off x="6483185" y="2275418"/>
                <a:ext cx="1737798" cy="1471284"/>
              </a:xfrm>
              <a:custGeom>
                <a:avLst/>
                <a:gdLst>
                  <a:gd name="connsiteX0" fmla="*/ 998361 w 1058148"/>
                  <a:gd name="connsiteY0" fmla="*/ 390993 h 895866"/>
                  <a:gd name="connsiteX1" fmla="*/ 0 w 1058148"/>
                  <a:gd name="connsiteY1" fmla="*/ 0 h 895866"/>
                  <a:gd name="connsiteX2" fmla="*/ 0 w 1058148"/>
                  <a:gd name="connsiteY2" fmla="*/ 895867 h 895866"/>
                  <a:gd name="connsiteX3" fmla="*/ 998361 w 1058148"/>
                  <a:gd name="connsiteY3" fmla="*/ 508670 h 895866"/>
                  <a:gd name="connsiteX4" fmla="*/ 998361 w 1058148"/>
                  <a:gd name="connsiteY4" fmla="*/ 387197 h 895866"/>
                  <a:gd name="connsiteX5" fmla="*/ 998361 w 1058148"/>
                  <a:gd name="connsiteY5" fmla="*/ 390993 h 895866"/>
                  <a:gd name="connsiteX0" fmla="*/ 998361 w 1058148"/>
                  <a:gd name="connsiteY0" fmla="*/ 387197 h 895867"/>
                  <a:gd name="connsiteX1" fmla="*/ 0 w 1058148"/>
                  <a:gd name="connsiteY1" fmla="*/ 0 h 895867"/>
                  <a:gd name="connsiteX2" fmla="*/ 0 w 1058148"/>
                  <a:gd name="connsiteY2" fmla="*/ 895867 h 895867"/>
                  <a:gd name="connsiteX3" fmla="*/ 998361 w 1058148"/>
                  <a:gd name="connsiteY3" fmla="*/ 508670 h 895867"/>
                  <a:gd name="connsiteX4" fmla="*/ 998361 w 1058148"/>
                  <a:gd name="connsiteY4" fmla="*/ 387197 h 895867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58148" h="895867">
                    <a:moveTo>
                      <a:pt x="998361" y="387197"/>
                    </a:moveTo>
                    <a:lnTo>
                      <a:pt x="0" y="0"/>
                    </a:lnTo>
                    <a:lnTo>
                      <a:pt x="0" y="895867"/>
                    </a:lnTo>
                    <a:lnTo>
                      <a:pt x="998361" y="508670"/>
                    </a:lnTo>
                    <a:cubicBezTo>
                      <a:pt x="1078078" y="478302"/>
                      <a:pt x="1078078" y="417565"/>
                      <a:pt x="998361" y="387197"/>
                    </a:cubicBezTo>
                    <a:close/>
                  </a:path>
                </a:pathLst>
              </a:custGeom>
              <a:solidFill>
                <a:srgbClr val="FFED00"/>
              </a:solidFill>
              <a:ln w="37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  <p:sp>
            <p:nvSpPr>
              <p:cNvPr id="9" name="Forme libre : forme 8">
                <a:extLst>
                  <a:ext uri="{FF2B5EF4-FFF2-40B4-BE49-F238E27FC236}">
                    <a16:creationId xmlns:a16="http://schemas.microsoft.com/office/drawing/2014/main" id="{D8C86136-3A24-72F0-02BA-A71FFFE11CD0}"/>
                  </a:ext>
                </a:extLst>
              </p:cNvPr>
              <p:cNvSpPr/>
              <p:nvPr/>
            </p:nvSpPr>
            <p:spPr>
              <a:xfrm>
                <a:off x="6478550" y="1563268"/>
                <a:ext cx="3564394" cy="2892692"/>
              </a:xfrm>
              <a:custGeom>
                <a:avLst/>
                <a:gdLst>
                  <a:gd name="connsiteX0" fmla="*/ 2167543 w 2167543"/>
                  <a:gd name="connsiteY0" fmla="*/ 880683 h 1761364"/>
                  <a:gd name="connsiteX1" fmla="*/ 2106807 w 2167543"/>
                  <a:gd name="connsiteY1" fmla="*/ 816150 h 1761364"/>
                  <a:gd name="connsiteX2" fmla="*/ 0 w 2167543"/>
                  <a:gd name="connsiteY2" fmla="*/ 0 h 1761364"/>
                  <a:gd name="connsiteX3" fmla="*/ 0 w 2167543"/>
                  <a:gd name="connsiteY3" fmla="*/ 223967 h 1761364"/>
                  <a:gd name="connsiteX4" fmla="*/ 1484255 w 2167543"/>
                  <a:gd name="connsiteY4" fmla="*/ 800965 h 1761364"/>
                  <a:gd name="connsiteX5" fmla="*/ 1544991 w 2167543"/>
                  <a:gd name="connsiteY5" fmla="*/ 884479 h 1761364"/>
                  <a:gd name="connsiteX6" fmla="*/ 1484255 w 2167543"/>
                  <a:gd name="connsiteY6" fmla="*/ 967992 h 1761364"/>
                  <a:gd name="connsiteX7" fmla="*/ 0 w 2167543"/>
                  <a:gd name="connsiteY7" fmla="*/ 1533602 h 1761364"/>
                  <a:gd name="connsiteX8" fmla="*/ 0 w 2167543"/>
                  <a:gd name="connsiteY8" fmla="*/ 1761365 h 1761364"/>
                  <a:gd name="connsiteX9" fmla="*/ 2106807 w 2167543"/>
                  <a:gd name="connsiteY9" fmla="*/ 949011 h 1761364"/>
                  <a:gd name="connsiteX10" fmla="*/ 2167543 w 2167543"/>
                  <a:gd name="connsiteY10" fmla="*/ 884479 h 1761364"/>
                  <a:gd name="connsiteX11" fmla="*/ 2167543 w 2167543"/>
                  <a:gd name="connsiteY11" fmla="*/ 880683 h 1761364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44991 w 2167543"/>
                  <a:gd name="connsiteY5" fmla="*/ 884479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6807 w 2167543"/>
                  <a:gd name="connsiteY9" fmla="*/ 949011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44991 w 2167543"/>
                  <a:gd name="connsiteY5" fmla="*/ 884479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4255 w 2167543"/>
                  <a:gd name="connsiteY6" fmla="*/ 967992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67543 w 2167543"/>
                  <a:gd name="connsiteY0" fmla="*/ 880683 h 1761365"/>
                  <a:gd name="connsiteX1" fmla="*/ 2106807 w 2167543"/>
                  <a:gd name="connsiteY1" fmla="*/ 816150 h 1761365"/>
                  <a:gd name="connsiteX2" fmla="*/ 0 w 2167543"/>
                  <a:gd name="connsiteY2" fmla="*/ 0 h 1761365"/>
                  <a:gd name="connsiteX3" fmla="*/ 0 w 2167543"/>
                  <a:gd name="connsiteY3" fmla="*/ 223967 h 1761365"/>
                  <a:gd name="connsiteX4" fmla="*/ 1481823 w 2167543"/>
                  <a:gd name="connsiteY4" fmla="*/ 805829 h 1761365"/>
                  <a:gd name="connsiteX5" fmla="*/ 1539276 w 2167543"/>
                  <a:gd name="connsiteY5" fmla="*/ 882574 h 1761365"/>
                  <a:gd name="connsiteX6" fmla="*/ 1487077 w 2167543"/>
                  <a:gd name="connsiteY6" fmla="*/ 962347 h 1761365"/>
                  <a:gd name="connsiteX7" fmla="*/ 0 w 2167543"/>
                  <a:gd name="connsiteY7" fmla="*/ 1533602 h 1761365"/>
                  <a:gd name="connsiteX8" fmla="*/ 0 w 2167543"/>
                  <a:gd name="connsiteY8" fmla="*/ 1761365 h 1761365"/>
                  <a:gd name="connsiteX9" fmla="*/ 2109239 w 2167543"/>
                  <a:gd name="connsiteY9" fmla="*/ 951442 h 1761365"/>
                  <a:gd name="connsiteX10" fmla="*/ 2167543 w 2167543"/>
                  <a:gd name="connsiteY10" fmla="*/ 884479 h 1761365"/>
                  <a:gd name="connsiteX11" fmla="*/ 2167543 w 2167543"/>
                  <a:gd name="connsiteY11" fmla="*/ 880683 h 1761365"/>
                  <a:gd name="connsiteX0" fmla="*/ 2170365 w 2170365"/>
                  <a:gd name="connsiteY0" fmla="*/ 880683 h 1761365"/>
                  <a:gd name="connsiteX1" fmla="*/ 2109629 w 2170365"/>
                  <a:gd name="connsiteY1" fmla="*/ 816150 h 1761365"/>
                  <a:gd name="connsiteX2" fmla="*/ 2822 w 2170365"/>
                  <a:gd name="connsiteY2" fmla="*/ 0 h 1761365"/>
                  <a:gd name="connsiteX3" fmla="*/ 2822 w 2170365"/>
                  <a:gd name="connsiteY3" fmla="*/ 223967 h 1761365"/>
                  <a:gd name="connsiteX4" fmla="*/ 1484645 w 2170365"/>
                  <a:gd name="connsiteY4" fmla="*/ 805829 h 1761365"/>
                  <a:gd name="connsiteX5" fmla="*/ 1542098 w 2170365"/>
                  <a:gd name="connsiteY5" fmla="*/ 882574 h 1761365"/>
                  <a:gd name="connsiteX6" fmla="*/ 1489899 w 2170365"/>
                  <a:gd name="connsiteY6" fmla="*/ 962347 h 1761365"/>
                  <a:gd name="connsiteX7" fmla="*/ 0 w 2170365"/>
                  <a:gd name="connsiteY7" fmla="*/ 1530780 h 1761365"/>
                  <a:gd name="connsiteX8" fmla="*/ 2822 w 2170365"/>
                  <a:gd name="connsiteY8" fmla="*/ 1761365 h 1761365"/>
                  <a:gd name="connsiteX9" fmla="*/ 2112061 w 2170365"/>
                  <a:gd name="connsiteY9" fmla="*/ 951442 h 1761365"/>
                  <a:gd name="connsiteX10" fmla="*/ 2170365 w 2170365"/>
                  <a:gd name="connsiteY10" fmla="*/ 884479 h 1761365"/>
                  <a:gd name="connsiteX11" fmla="*/ 2170365 w 2170365"/>
                  <a:gd name="connsiteY11" fmla="*/ 880683 h 1761365"/>
                  <a:gd name="connsiteX0" fmla="*/ 2170365 w 2170365"/>
                  <a:gd name="connsiteY0" fmla="*/ 880683 h 1761365"/>
                  <a:gd name="connsiteX1" fmla="*/ 2107320 w 2170365"/>
                  <a:gd name="connsiteY1" fmla="*/ 811531 h 1761365"/>
                  <a:gd name="connsiteX2" fmla="*/ 2822 w 2170365"/>
                  <a:gd name="connsiteY2" fmla="*/ 0 h 1761365"/>
                  <a:gd name="connsiteX3" fmla="*/ 2822 w 2170365"/>
                  <a:gd name="connsiteY3" fmla="*/ 223967 h 1761365"/>
                  <a:gd name="connsiteX4" fmla="*/ 1484645 w 2170365"/>
                  <a:gd name="connsiteY4" fmla="*/ 805829 h 1761365"/>
                  <a:gd name="connsiteX5" fmla="*/ 1542098 w 2170365"/>
                  <a:gd name="connsiteY5" fmla="*/ 882574 h 1761365"/>
                  <a:gd name="connsiteX6" fmla="*/ 1489899 w 2170365"/>
                  <a:gd name="connsiteY6" fmla="*/ 962347 h 1761365"/>
                  <a:gd name="connsiteX7" fmla="*/ 0 w 2170365"/>
                  <a:gd name="connsiteY7" fmla="*/ 1530780 h 1761365"/>
                  <a:gd name="connsiteX8" fmla="*/ 2822 w 2170365"/>
                  <a:gd name="connsiteY8" fmla="*/ 1761365 h 1761365"/>
                  <a:gd name="connsiteX9" fmla="*/ 2112061 w 2170365"/>
                  <a:gd name="connsiteY9" fmla="*/ 951442 h 1761365"/>
                  <a:gd name="connsiteX10" fmla="*/ 2170365 w 2170365"/>
                  <a:gd name="connsiteY10" fmla="*/ 884479 h 1761365"/>
                  <a:gd name="connsiteX11" fmla="*/ 2170365 w 2170365"/>
                  <a:gd name="connsiteY11" fmla="*/ 880683 h 1761365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  <a:cxn ang="0">
                    <a:pos x="connsiteX10" y="connsiteY10"/>
                  </a:cxn>
                  <a:cxn ang="0">
                    <a:pos x="connsiteX11" y="connsiteY11"/>
                  </a:cxn>
                </a:cxnLst>
                <a:rect l="l" t="t" r="r" b="b"/>
                <a:pathLst>
                  <a:path w="2170365" h="1761365">
                    <a:moveTo>
                      <a:pt x="2170365" y="880683"/>
                    </a:moveTo>
                    <a:cubicBezTo>
                      <a:pt x="2170365" y="854110"/>
                      <a:pt x="2145280" y="826715"/>
                      <a:pt x="2107320" y="811531"/>
                    </a:cubicBezTo>
                    <a:lnTo>
                      <a:pt x="2822" y="0"/>
                    </a:lnTo>
                    <a:lnTo>
                      <a:pt x="2822" y="223967"/>
                    </a:lnTo>
                    <a:lnTo>
                      <a:pt x="1484645" y="805829"/>
                    </a:lnTo>
                    <a:cubicBezTo>
                      <a:pt x="1524975" y="821950"/>
                      <a:pt x="1541222" y="856488"/>
                      <a:pt x="1542098" y="882574"/>
                    </a:cubicBezTo>
                    <a:cubicBezTo>
                      <a:pt x="1542974" y="908660"/>
                      <a:pt x="1527859" y="947162"/>
                      <a:pt x="1489899" y="962347"/>
                    </a:cubicBezTo>
                    <a:lnTo>
                      <a:pt x="0" y="1530780"/>
                    </a:lnTo>
                    <a:cubicBezTo>
                      <a:pt x="941" y="1607642"/>
                      <a:pt x="1881" y="1684503"/>
                      <a:pt x="2822" y="1761365"/>
                    </a:cubicBezTo>
                    <a:lnTo>
                      <a:pt x="2112061" y="951442"/>
                    </a:lnTo>
                    <a:cubicBezTo>
                      <a:pt x="2150021" y="936258"/>
                      <a:pt x="2170365" y="911051"/>
                      <a:pt x="2170365" y="884479"/>
                    </a:cubicBezTo>
                    <a:lnTo>
                      <a:pt x="2170365" y="880683"/>
                    </a:lnTo>
                    <a:close/>
                  </a:path>
                </a:pathLst>
              </a:custGeom>
              <a:solidFill>
                <a:srgbClr val="FFED00"/>
              </a:solidFill>
              <a:ln w="37878" cap="flat">
                <a:noFill/>
                <a:prstDash val="solid"/>
                <a:miter/>
              </a:ln>
            </p:spPr>
            <p:txBody>
              <a:bodyPr rtlCol="0" anchor="ctr"/>
              <a:lstStyle/>
              <a:p>
                <a:endParaRPr lang="fr-FR"/>
              </a:p>
            </p:txBody>
          </p:sp>
        </p:grpSp>
      </p:grpSp>
      <p:sp>
        <p:nvSpPr>
          <p:cNvPr id="13" name="Espace réservé de la date 12">
            <a:extLst>
              <a:ext uri="{FF2B5EF4-FFF2-40B4-BE49-F238E27FC236}">
                <a16:creationId xmlns:a16="http://schemas.microsoft.com/office/drawing/2014/main" id="{E6E1A46B-F8BE-77C6-4BAC-4F0243886AA8}"/>
              </a:ext>
            </a:extLst>
          </p:cNvPr>
          <p:cNvSpPr>
            <a:spLocks noGrp="1"/>
          </p:cNvSpPr>
          <p:nvPr>
            <p:ph type="dt" sz="half" idx="18"/>
          </p:nvPr>
        </p:nvSpPr>
        <p:spPr>
          <a:xfrm>
            <a:off x="6461321" y="639968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636468B6-7946-4BA8-B8D9-128E5D8898F3}" type="datetime1">
              <a:rPr lang="en-US" smtClean="0"/>
              <a:pPr/>
              <a:t>4/16/2026</a:t>
            </a:fld>
            <a:endParaRPr lang="en-US" dirty="0"/>
          </a:p>
        </p:txBody>
      </p:sp>
      <p:sp>
        <p:nvSpPr>
          <p:cNvPr id="14" name="Espace réservé du pied de page 13">
            <a:extLst>
              <a:ext uri="{FF2B5EF4-FFF2-40B4-BE49-F238E27FC236}">
                <a16:creationId xmlns:a16="http://schemas.microsoft.com/office/drawing/2014/main" id="{5C3FB992-13B0-8F8B-8D1A-339A7AE0053C}"/>
              </a:ext>
            </a:extLst>
          </p:cNvPr>
          <p:cNvSpPr>
            <a:spLocks noGrp="1"/>
          </p:cNvSpPr>
          <p:nvPr>
            <p:ph type="ftr" sz="quarter" idx="19"/>
          </p:nvPr>
        </p:nvSpPr>
        <p:spPr>
          <a:xfrm>
            <a:off x="483973" y="6399681"/>
            <a:ext cx="5880631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5" name="Espace réservé du numéro de diapositive 14">
            <a:extLst>
              <a:ext uri="{FF2B5EF4-FFF2-40B4-BE49-F238E27FC236}">
                <a16:creationId xmlns:a16="http://schemas.microsoft.com/office/drawing/2014/main" id="{299C898F-A6AA-5B85-BCC6-D76102C98FA2}"/>
              </a:ext>
            </a:extLst>
          </p:cNvPr>
          <p:cNvSpPr>
            <a:spLocks noGrp="1"/>
          </p:cNvSpPr>
          <p:nvPr>
            <p:ph type="sldNum" sz="quarter" idx="2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9752321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Espace réservé pour une image  74">
            <a:extLst>
              <a:ext uri="{FF2B5EF4-FFF2-40B4-BE49-F238E27FC236}">
                <a16:creationId xmlns:a16="http://schemas.microsoft.com/office/drawing/2014/main" id="{7B7DBF76-EF86-EE35-27D1-14018AD2BB66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3662" y="514850"/>
            <a:ext cx="5139011" cy="5749976"/>
          </a:xfrm>
          <a:custGeom>
            <a:avLst/>
            <a:gdLst>
              <a:gd name="connsiteX0" fmla="*/ 0 w 5139011"/>
              <a:gd name="connsiteY0" fmla="*/ 1180099 h 5749976"/>
              <a:gd name="connsiteX1" fmla="*/ 4626 w 5139011"/>
              <a:gd name="connsiteY1" fmla="*/ 1181897 h 5749976"/>
              <a:gd name="connsiteX2" fmla="*/ 785125 w 5139011"/>
              <a:gd name="connsiteY2" fmla="*/ 1485304 h 5749976"/>
              <a:gd name="connsiteX3" fmla="*/ 845861 w 5139011"/>
              <a:gd name="connsiteY3" fmla="*/ 1568818 h 5749976"/>
              <a:gd name="connsiteX4" fmla="*/ 785125 w 5139011"/>
              <a:gd name="connsiteY4" fmla="*/ 1652331 h 5749976"/>
              <a:gd name="connsiteX5" fmla="*/ 0 w 5139011"/>
              <a:gd name="connsiteY5" fmla="*/ 1951521 h 5749976"/>
              <a:gd name="connsiteX6" fmla="*/ 0 w 5139011"/>
              <a:gd name="connsiteY6" fmla="*/ 1741810 h 5749976"/>
              <a:gd name="connsiteX7" fmla="*/ 299231 w 5139011"/>
              <a:gd name="connsiteY7" fmla="*/ 1625758 h 5749976"/>
              <a:gd name="connsiteX8" fmla="*/ 299231 w 5139011"/>
              <a:gd name="connsiteY8" fmla="*/ 1504285 h 5749976"/>
              <a:gd name="connsiteX9" fmla="*/ 0 w 5139011"/>
              <a:gd name="connsiteY9" fmla="*/ 1388234 h 5749976"/>
              <a:gd name="connsiteX10" fmla="*/ 0 w 5139011"/>
              <a:gd name="connsiteY10" fmla="*/ 750612 h 5749976"/>
              <a:gd name="connsiteX11" fmla="*/ 1893570 w 5139011"/>
              <a:gd name="connsiteY11" fmla="*/ 1485305 h 5749976"/>
              <a:gd name="connsiteX12" fmla="*/ 1954307 w 5139011"/>
              <a:gd name="connsiteY12" fmla="*/ 1568818 h 5749976"/>
              <a:gd name="connsiteX13" fmla="*/ 1893570 w 5139011"/>
              <a:gd name="connsiteY13" fmla="*/ 1652331 h 5749976"/>
              <a:gd name="connsiteX14" fmla="*/ 0 w 5139011"/>
              <a:gd name="connsiteY14" fmla="*/ 2378707 h 5749976"/>
              <a:gd name="connsiteX15" fmla="*/ 0 w 5139011"/>
              <a:gd name="connsiteY15" fmla="*/ 2176130 h 5749976"/>
              <a:gd name="connsiteX16" fmla="*/ 1407676 w 5139011"/>
              <a:gd name="connsiteY16" fmla="*/ 1633350 h 5749976"/>
              <a:gd name="connsiteX17" fmla="*/ 1468412 w 5139011"/>
              <a:gd name="connsiteY17" fmla="*/ 1568818 h 5749976"/>
              <a:gd name="connsiteX18" fmla="*/ 1468412 w 5139011"/>
              <a:gd name="connsiteY18" fmla="*/ 1565022 h 5749976"/>
              <a:gd name="connsiteX19" fmla="*/ 1407676 w 5139011"/>
              <a:gd name="connsiteY19" fmla="*/ 1500489 h 5749976"/>
              <a:gd name="connsiteX20" fmla="*/ 0 w 5139011"/>
              <a:gd name="connsiteY20" fmla="*/ 955174 h 5749976"/>
              <a:gd name="connsiteX21" fmla="*/ 237187 w 5139011"/>
              <a:gd name="connsiteY21" fmla="*/ 0 h 5749976"/>
              <a:gd name="connsiteX22" fmla="*/ 5122438 w 5139011"/>
              <a:gd name="connsiteY22" fmla="*/ 0 h 5749976"/>
              <a:gd name="connsiteX23" fmla="*/ 5139011 w 5139011"/>
              <a:gd name="connsiteY23" fmla="*/ 5749976 h 5749976"/>
              <a:gd name="connsiteX24" fmla="*/ 237187 w 5139011"/>
              <a:gd name="connsiteY24" fmla="*/ 5749976 h 5749976"/>
              <a:gd name="connsiteX25" fmla="*/ 0 w 5139011"/>
              <a:gd name="connsiteY25" fmla="*/ 5512789 h 5749976"/>
              <a:gd name="connsiteX26" fmla="*/ 0 w 5139011"/>
              <a:gd name="connsiteY26" fmla="*/ 2604745 h 5749976"/>
              <a:gd name="connsiteX27" fmla="*/ 2516121 w 5139011"/>
              <a:gd name="connsiteY27" fmla="*/ 1633350 h 5749976"/>
              <a:gd name="connsiteX28" fmla="*/ 2576858 w 5139011"/>
              <a:gd name="connsiteY28" fmla="*/ 1568818 h 5749976"/>
              <a:gd name="connsiteX29" fmla="*/ 2516121 w 5139011"/>
              <a:gd name="connsiteY29" fmla="*/ 1504285 h 5749976"/>
              <a:gd name="connsiteX30" fmla="*/ 0 w 5139011"/>
              <a:gd name="connsiteY30" fmla="*/ 526950 h 5749976"/>
              <a:gd name="connsiteX31" fmla="*/ 0 w 5139011"/>
              <a:gd name="connsiteY31" fmla="*/ 237187 h 5749976"/>
              <a:gd name="connsiteX32" fmla="*/ 237187 w 5139011"/>
              <a:gd name="connsiteY32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39011" h="5749976">
                <a:moveTo>
                  <a:pt x="0" y="1180099"/>
                </a:moveTo>
                <a:lnTo>
                  <a:pt x="4626" y="1181897"/>
                </a:lnTo>
                <a:lnTo>
                  <a:pt x="785125" y="1485304"/>
                </a:lnTo>
                <a:cubicBezTo>
                  <a:pt x="823085" y="1500489"/>
                  <a:pt x="845861" y="1530857"/>
                  <a:pt x="845861" y="1568818"/>
                </a:cubicBezTo>
                <a:cubicBezTo>
                  <a:pt x="845861" y="1606778"/>
                  <a:pt x="823085" y="1637146"/>
                  <a:pt x="785125" y="1652331"/>
                </a:cubicBezTo>
                <a:lnTo>
                  <a:pt x="0" y="1951521"/>
                </a:lnTo>
                <a:lnTo>
                  <a:pt x="0" y="1741810"/>
                </a:lnTo>
                <a:lnTo>
                  <a:pt x="299231" y="1625758"/>
                </a:lnTo>
                <a:cubicBezTo>
                  <a:pt x="378948" y="1595390"/>
                  <a:pt x="378948" y="1534653"/>
                  <a:pt x="299231" y="1504285"/>
                </a:cubicBezTo>
                <a:lnTo>
                  <a:pt x="0" y="1388234"/>
                </a:lnTo>
                <a:close/>
                <a:moveTo>
                  <a:pt x="0" y="750612"/>
                </a:moveTo>
                <a:lnTo>
                  <a:pt x="1893570" y="1485305"/>
                </a:lnTo>
                <a:cubicBezTo>
                  <a:pt x="1931530" y="1500489"/>
                  <a:pt x="1954307" y="1530857"/>
                  <a:pt x="1954307" y="1568818"/>
                </a:cubicBezTo>
                <a:cubicBezTo>
                  <a:pt x="1954307" y="1606778"/>
                  <a:pt x="1931530" y="1637146"/>
                  <a:pt x="1893570" y="1652331"/>
                </a:cubicBezTo>
                <a:lnTo>
                  <a:pt x="0" y="2378707"/>
                </a:lnTo>
                <a:lnTo>
                  <a:pt x="0" y="2176130"/>
                </a:lnTo>
                <a:lnTo>
                  <a:pt x="1407676" y="1633350"/>
                </a:lnTo>
                <a:cubicBezTo>
                  <a:pt x="1445636" y="1618166"/>
                  <a:pt x="1468412" y="1595390"/>
                  <a:pt x="1468412" y="1568818"/>
                </a:cubicBezTo>
                <a:lnTo>
                  <a:pt x="1468412" y="1565022"/>
                </a:lnTo>
                <a:cubicBezTo>
                  <a:pt x="1468412" y="1538449"/>
                  <a:pt x="1445636" y="1515673"/>
                  <a:pt x="1407676" y="1500489"/>
                </a:cubicBezTo>
                <a:lnTo>
                  <a:pt x="0" y="955174"/>
                </a:lnTo>
                <a:close/>
                <a:moveTo>
                  <a:pt x="237187" y="0"/>
                </a:moveTo>
                <a:lnTo>
                  <a:pt x="5122438" y="0"/>
                </a:lnTo>
                <a:lnTo>
                  <a:pt x="5139011" y="5749976"/>
                </a:lnTo>
                <a:lnTo>
                  <a:pt x="237187" y="5749976"/>
                </a:lnTo>
                <a:cubicBezTo>
                  <a:pt x="106192" y="5749976"/>
                  <a:pt x="0" y="5643784"/>
                  <a:pt x="0" y="5512789"/>
                </a:cubicBezTo>
                <a:lnTo>
                  <a:pt x="0" y="2604745"/>
                </a:lnTo>
                <a:lnTo>
                  <a:pt x="2516121" y="1633350"/>
                </a:lnTo>
                <a:cubicBezTo>
                  <a:pt x="2554082" y="1618166"/>
                  <a:pt x="2576858" y="1595390"/>
                  <a:pt x="2576858" y="1568818"/>
                </a:cubicBezTo>
                <a:cubicBezTo>
                  <a:pt x="2576858" y="1542245"/>
                  <a:pt x="2554082" y="1519469"/>
                  <a:pt x="2516121" y="1504285"/>
                </a:cubicBezTo>
                <a:lnTo>
                  <a:pt x="0" y="526950"/>
                </a:lnTo>
                <a:lnTo>
                  <a:pt x="0" y="237187"/>
                </a:lnTo>
                <a:cubicBezTo>
                  <a:pt x="0" y="106192"/>
                  <a:pt x="106192" y="0"/>
                  <a:pt x="23718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l">
              <a:buNone/>
              <a:defRPr sz="12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sp>
        <p:nvSpPr>
          <p:cNvPr id="2" name="Titre 1">
            <a:extLst>
              <a:ext uri="{FF2B5EF4-FFF2-40B4-BE49-F238E27FC236}">
                <a16:creationId xmlns:a16="http://schemas.microsoft.com/office/drawing/2014/main" id="{EE562B4F-15D7-A686-D83F-0D1A39EF5E9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083" y="851279"/>
            <a:ext cx="5429827" cy="924335"/>
          </a:xfrm>
          <a:prstGeom prst="roundRect">
            <a:avLst>
              <a:gd name="adj" fmla="val 7874"/>
            </a:avLst>
          </a:prstGeom>
        </p:spPr>
        <p:txBody>
          <a:bodyPr>
            <a:normAutofit/>
          </a:bodyPr>
          <a:lstStyle>
            <a:lvl1pPr>
              <a:lnSpc>
                <a:spcPts val="3400"/>
              </a:lnSpc>
              <a:defRPr sz="540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SUMMARY</a:t>
            </a:r>
          </a:p>
        </p:txBody>
      </p:sp>
      <p:grpSp>
        <p:nvGrpSpPr>
          <p:cNvPr id="16" name="Groupe 15">
            <a:extLst>
              <a:ext uri="{FF2B5EF4-FFF2-40B4-BE49-F238E27FC236}">
                <a16:creationId xmlns:a16="http://schemas.microsoft.com/office/drawing/2014/main" id="{EB374DA2-C99E-7B0C-D8C4-DD683C3447DB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2"/>
          </a:solidFill>
        </p:grpSpPr>
        <p:sp>
          <p:nvSpPr>
            <p:cNvPr id="17" name="Forme libre : forme 16">
              <a:extLst>
                <a:ext uri="{FF2B5EF4-FFF2-40B4-BE49-F238E27FC236}">
                  <a16:creationId xmlns:a16="http://schemas.microsoft.com/office/drawing/2014/main" id="{A5FC5006-5A3D-6A44-E09F-8CC7F400EFAE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8" name="Forme libre : forme 17">
              <a:extLst>
                <a:ext uri="{FF2B5EF4-FFF2-40B4-BE49-F238E27FC236}">
                  <a16:creationId xmlns:a16="http://schemas.microsoft.com/office/drawing/2014/main" id="{FBE01381-351C-CDE1-03CD-9C63D5B6A1CD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19" name="Forme libre : forme 18">
              <a:extLst>
                <a:ext uri="{FF2B5EF4-FFF2-40B4-BE49-F238E27FC236}">
                  <a16:creationId xmlns:a16="http://schemas.microsoft.com/office/drawing/2014/main" id="{BACC4FDE-C781-6930-FFB7-874A5D00635E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sp>
        <p:nvSpPr>
          <p:cNvPr id="4" name="Text Placeholder 38">
            <a:extLst>
              <a:ext uri="{FF2B5EF4-FFF2-40B4-BE49-F238E27FC236}">
                <a16:creationId xmlns:a16="http://schemas.microsoft.com/office/drawing/2014/main" id="{115AF7C4-8D85-2402-1D91-4DA5123B3925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07802" y="1996569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5" name="Text Placeholder 38">
            <a:extLst>
              <a:ext uri="{FF2B5EF4-FFF2-40B4-BE49-F238E27FC236}">
                <a16:creationId xmlns:a16="http://schemas.microsoft.com/office/drawing/2014/main" id="{453759B2-3CD1-6991-7399-A56A16D2E468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3083" y="1996569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6" name="Text Placeholder 38">
            <a:extLst>
              <a:ext uri="{FF2B5EF4-FFF2-40B4-BE49-F238E27FC236}">
                <a16:creationId xmlns:a16="http://schemas.microsoft.com/office/drawing/2014/main" id="{D5C9FB0C-383A-C769-B50B-599C353D7ED2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63091" y="2001091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7" name="Text Placeholder 38">
            <a:extLst>
              <a:ext uri="{FF2B5EF4-FFF2-40B4-BE49-F238E27FC236}">
                <a16:creationId xmlns:a16="http://schemas.microsoft.com/office/drawing/2014/main" id="{80E0821B-2843-12BC-3839-12645CC7A6D3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18372" y="2001091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8" name="Text Placeholder 38">
            <a:extLst>
              <a:ext uri="{FF2B5EF4-FFF2-40B4-BE49-F238E27FC236}">
                <a16:creationId xmlns:a16="http://schemas.microsoft.com/office/drawing/2014/main" id="{5577C383-AEFF-EF6F-D038-573C9346F75C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7802" y="5157996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9" name="Text Placeholder 38">
            <a:extLst>
              <a:ext uri="{FF2B5EF4-FFF2-40B4-BE49-F238E27FC236}">
                <a16:creationId xmlns:a16="http://schemas.microsoft.com/office/drawing/2014/main" id="{B67CD762-D82E-D867-297A-ABA20E5DFF51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3083" y="5157996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10" name="Text Placeholder 38">
            <a:extLst>
              <a:ext uri="{FF2B5EF4-FFF2-40B4-BE49-F238E27FC236}">
                <a16:creationId xmlns:a16="http://schemas.microsoft.com/office/drawing/2014/main" id="{F300D725-3D30-319C-77CF-931675676DDE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63091" y="5162518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11" name="Text Placeholder 38">
            <a:extLst>
              <a:ext uri="{FF2B5EF4-FFF2-40B4-BE49-F238E27FC236}">
                <a16:creationId xmlns:a16="http://schemas.microsoft.com/office/drawing/2014/main" id="{ED792542-69A5-B59B-A934-EE3062997B89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8372" y="5162518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8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119E8510-731A-B400-1F60-5CE4CE90E789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07802" y="3050378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1FC53149-D5ED-E9C0-6367-B1B3BF5912A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3083" y="3050378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26" name="Text Placeholder 38">
            <a:extLst>
              <a:ext uri="{FF2B5EF4-FFF2-40B4-BE49-F238E27FC236}">
                <a16:creationId xmlns:a16="http://schemas.microsoft.com/office/drawing/2014/main" id="{95C3F3FB-9A9D-E60E-A89A-B61ADBA2FA7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63091" y="3054899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27" name="Text Placeholder 38">
            <a:extLst>
              <a:ext uri="{FF2B5EF4-FFF2-40B4-BE49-F238E27FC236}">
                <a16:creationId xmlns:a16="http://schemas.microsoft.com/office/drawing/2014/main" id="{C84F89A4-5D56-0FDE-5BD5-0A40CD7BAF9A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8372" y="3054900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28" name="Text Placeholder 38">
            <a:extLst>
              <a:ext uri="{FF2B5EF4-FFF2-40B4-BE49-F238E27FC236}">
                <a16:creationId xmlns:a16="http://schemas.microsoft.com/office/drawing/2014/main" id="{A5F6CAC9-D5ED-5FBC-A31D-63D0A9E088EE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3083" y="4104187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91BACA20-EBE0-8AFA-25B4-87D944CC7728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818372" y="4108709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7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8AF39AE7-BB5A-7F88-57CF-7CD028B219B5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07802" y="4104187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31" name="Text Placeholder 38">
            <a:extLst>
              <a:ext uri="{FF2B5EF4-FFF2-40B4-BE49-F238E27FC236}">
                <a16:creationId xmlns:a16="http://schemas.microsoft.com/office/drawing/2014/main" id="{2F712ECA-19C6-EA7F-4684-ADD9F02EADCD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63091" y="4108707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14" name="Espace réservé de la date 13">
            <a:extLst>
              <a:ext uri="{FF2B5EF4-FFF2-40B4-BE49-F238E27FC236}">
                <a16:creationId xmlns:a16="http://schemas.microsoft.com/office/drawing/2014/main" id="{A50339F3-4905-B8B7-350C-CCEDBB29DB1D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5" name="Espace réservé du pied de page 14">
            <a:extLst>
              <a:ext uri="{FF2B5EF4-FFF2-40B4-BE49-F238E27FC236}">
                <a16:creationId xmlns:a16="http://schemas.microsoft.com/office/drawing/2014/main" id="{26974DF6-ACD5-1345-0882-3BB80EE702E9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20" name="Espace réservé du numéro de diapositive 19">
            <a:extLst>
              <a:ext uri="{FF2B5EF4-FFF2-40B4-BE49-F238E27FC236}">
                <a16:creationId xmlns:a16="http://schemas.microsoft.com/office/drawing/2014/main" id="{E42A1663-D7E8-D21B-7498-106126872176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671096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ummary-yellow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Espace réservé pour une image  74">
            <a:extLst>
              <a:ext uri="{FF2B5EF4-FFF2-40B4-BE49-F238E27FC236}">
                <a16:creationId xmlns:a16="http://schemas.microsoft.com/office/drawing/2014/main" id="{3626CBF7-0240-BFD6-38B8-E2A4A6E0FD55}"/>
              </a:ext>
            </a:extLst>
          </p:cNvPr>
          <p:cNvSpPr>
            <a:spLocks noGrp="1"/>
          </p:cNvSpPr>
          <p:nvPr>
            <p:ph type="pic" sz="quarter" idx="18" hasCustomPrompt="1"/>
          </p:nvPr>
        </p:nvSpPr>
        <p:spPr>
          <a:xfrm>
            <a:off x="7073662" y="514850"/>
            <a:ext cx="5139011" cy="5749976"/>
          </a:xfrm>
          <a:custGeom>
            <a:avLst/>
            <a:gdLst>
              <a:gd name="connsiteX0" fmla="*/ 0 w 5139011"/>
              <a:gd name="connsiteY0" fmla="*/ 1180099 h 5749976"/>
              <a:gd name="connsiteX1" fmla="*/ 4626 w 5139011"/>
              <a:gd name="connsiteY1" fmla="*/ 1181897 h 5749976"/>
              <a:gd name="connsiteX2" fmla="*/ 785125 w 5139011"/>
              <a:gd name="connsiteY2" fmla="*/ 1485304 h 5749976"/>
              <a:gd name="connsiteX3" fmla="*/ 845861 w 5139011"/>
              <a:gd name="connsiteY3" fmla="*/ 1568818 h 5749976"/>
              <a:gd name="connsiteX4" fmla="*/ 785125 w 5139011"/>
              <a:gd name="connsiteY4" fmla="*/ 1652331 h 5749976"/>
              <a:gd name="connsiteX5" fmla="*/ 0 w 5139011"/>
              <a:gd name="connsiteY5" fmla="*/ 1951521 h 5749976"/>
              <a:gd name="connsiteX6" fmla="*/ 0 w 5139011"/>
              <a:gd name="connsiteY6" fmla="*/ 1741810 h 5749976"/>
              <a:gd name="connsiteX7" fmla="*/ 299231 w 5139011"/>
              <a:gd name="connsiteY7" fmla="*/ 1625758 h 5749976"/>
              <a:gd name="connsiteX8" fmla="*/ 299231 w 5139011"/>
              <a:gd name="connsiteY8" fmla="*/ 1504285 h 5749976"/>
              <a:gd name="connsiteX9" fmla="*/ 0 w 5139011"/>
              <a:gd name="connsiteY9" fmla="*/ 1388234 h 5749976"/>
              <a:gd name="connsiteX10" fmla="*/ 0 w 5139011"/>
              <a:gd name="connsiteY10" fmla="*/ 750612 h 5749976"/>
              <a:gd name="connsiteX11" fmla="*/ 1893570 w 5139011"/>
              <a:gd name="connsiteY11" fmla="*/ 1485305 h 5749976"/>
              <a:gd name="connsiteX12" fmla="*/ 1954307 w 5139011"/>
              <a:gd name="connsiteY12" fmla="*/ 1568818 h 5749976"/>
              <a:gd name="connsiteX13" fmla="*/ 1893570 w 5139011"/>
              <a:gd name="connsiteY13" fmla="*/ 1652331 h 5749976"/>
              <a:gd name="connsiteX14" fmla="*/ 0 w 5139011"/>
              <a:gd name="connsiteY14" fmla="*/ 2378707 h 5749976"/>
              <a:gd name="connsiteX15" fmla="*/ 0 w 5139011"/>
              <a:gd name="connsiteY15" fmla="*/ 2176130 h 5749976"/>
              <a:gd name="connsiteX16" fmla="*/ 1407676 w 5139011"/>
              <a:gd name="connsiteY16" fmla="*/ 1633350 h 5749976"/>
              <a:gd name="connsiteX17" fmla="*/ 1468412 w 5139011"/>
              <a:gd name="connsiteY17" fmla="*/ 1568818 h 5749976"/>
              <a:gd name="connsiteX18" fmla="*/ 1468412 w 5139011"/>
              <a:gd name="connsiteY18" fmla="*/ 1565022 h 5749976"/>
              <a:gd name="connsiteX19" fmla="*/ 1407676 w 5139011"/>
              <a:gd name="connsiteY19" fmla="*/ 1500489 h 5749976"/>
              <a:gd name="connsiteX20" fmla="*/ 0 w 5139011"/>
              <a:gd name="connsiteY20" fmla="*/ 955174 h 5749976"/>
              <a:gd name="connsiteX21" fmla="*/ 237187 w 5139011"/>
              <a:gd name="connsiteY21" fmla="*/ 0 h 5749976"/>
              <a:gd name="connsiteX22" fmla="*/ 5122438 w 5139011"/>
              <a:gd name="connsiteY22" fmla="*/ 0 h 5749976"/>
              <a:gd name="connsiteX23" fmla="*/ 5139011 w 5139011"/>
              <a:gd name="connsiteY23" fmla="*/ 5749976 h 5749976"/>
              <a:gd name="connsiteX24" fmla="*/ 237187 w 5139011"/>
              <a:gd name="connsiteY24" fmla="*/ 5749976 h 5749976"/>
              <a:gd name="connsiteX25" fmla="*/ 0 w 5139011"/>
              <a:gd name="connsiteY25" fmla="*/ 5512789 h 5749976"/>
              <a:gd name="connsiteX26" fmla="*/ 0 w 5139011"/>
              <a:gd name="connsiteY26" fmla="*/ 2604745 h 5749976"/>
              <a:gd name="connsiteX27" fmla="*/ 2516121 w 5139011"/>
              <a:gd name="connsiteY27" fmla="*/ 1633350 h 5749976"/>
              <a:gd name="connsiteX28" fmla="*/ 2576858 w 5139011"/>
              <a:gd name="connsiteY28" fmla="*/ 1568818 h 5749976"/>
              <a:gd name="connsiteX29" fmla="*/ 2516121 w 5139011"/>
              <a:gd name="connsiteY29" fmla="*/ 1504285 h 5749976"/>
              <a:gd name="connsiteX30" fmla="*/ 0 w 5139011"/>
              <a:gd name="connsiteY30" fmla="*/ 526950 h 5749976"/>
              <a:gd name="connsiteX31" fmla="*/ 0 w 5139011"/>
              <a:gd name="connsiteY31" fmla="*/ 237187 h 5749976"/>
              <a:gd name="connsiteX32" fmla="*/ 237187 w 5139011"/>
              <a:gd name="connsiteY32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</a:cxnLst>
            <a:rect l="l" t="t" r="r" b="b"/>
            <a:pathLst>
              <a:path w="5139011" h="5749976">
                <a:moveTo>
                  <a:pt x="0" y="1180099"/>
                </a:moveTo>
                <a:lnTo>
                  <a:pt x="4626" y="1181897"/>
                </a:lnTo>
                <a:lnTo>
                  <a:pt x="785125" y="1485304"/>
                </a:lnTo>
                <a:cubicBezTo>
                  <a:pt x="823085" y="1500489"/>
                  <a:pt x="845861" y="1530857"/>
                  <a:pt x="845861" y="1568818"/>
                </a:cubicBezTo>
                <a:cubicBezTo>
                  <a:pt x="845861" y="1606778"/>
                  <a:pt x="823085" y="1637146"/>
                  <a:pt x="785125" y="1652331"/>
                </a:cubicBezTo>
                <a:lnTo>
                  <a:pt x="0" y="1951521"/>
                </a:lnTo>
                <a:lnTo>
                  <a:pt x="0" y="1741810"/>
                </a:lnTo>
                <a:lnTo>
                  <a:pt x="299231" y="1625758"/>
                </a:lnTo>
                <a:cubicBezTo>
                  <a:pt x="378948" y="1595390"/>
                  <a:pt x="378948" y="1534653"/>
                  <a:pt x="299231" y="1504285"/>
                </a:cubicBezTo>
                <a:lnTo>
                  <a:pt x="0" y="1388234"/>
                </a:lnTo>
                <a:close/>
                <a:moveTo>
                  <a:pt x="0" y="750612"/>
                </a:moveTo>
                <a:lnTo>
                  <a:pt x="1893570" y="1485305"/>
                </a:lnTo>
                <a:cubicBezTo>
                  <a:pt x="1931530" y="1500489"/>
                  <a:pt x="1954307" y="1530857"/>
                  <a:pt x="1954307" y="1568818"/>
                </a:cubicBezTo>
                <a:cubicBezTo>
                  <a:pt x="1954307" y="1606778"/>
                  <a:pt x="1931530" y="1637146"/>
                  <a:pt x="1893570" y="1652331"/>
                </a:cubicBezTo>
                <a:lnTo>
                  <a:pt x="0" y="2378707"/>
                </a:lnTo>
                <a:lnTo>
                  <a:pt x="0" y="2176130"/>
                </a:lnTo>
                <a:lnTo>
                  <a:pt x="1407676" y="1633350"/>
                </a:lnTo>
                <a:cubicBezTo>
                  <a:pt x="1445636" y="1618166"/>
                  <a:pt x="1468412" y="1595390"/>
                  <a:pt x="1468412" y="1568818"/>
                </a:cubicBezTo>
                <a:lnTo>
                  <a:pt x="1468412" y="1565022"/>
                </a:lnTo>
                <a:cubicBezTo>
                  <a:pt x="1468412" y="1538449"/>
                  <a:pt x="1445636" y="1515673"/>
                  <a:pt x="1407676" y="1500489"/>
                </a:cubicBezTo>
                <a:lnTo>
                  <a:pt x="0" y="955174"/>
                </a:lnTo>
                <a:close/>
                <a:moveTo>
                  <a:pt x="237187" y="0"/>
                </a:moveTo>
                <a:lnTo>
                  <a:pt x="5122438" y="0"/>
                </a:lnTo>
                <a:lnTo>
                  <a:pt x="5139011" y="5749976"/>
                </a:lnTo>
                <a:lnTo>
                  <a:pt x="237187" y="5749976"/>
                </a:lnTo>
                <a:cubicBezTo>
                  <a:pt x="106192" y="5749976"/>
                  <a:pt x="0" y="5643784"/>
                  <a:pt x="0" y="5512789"/>
                </a:cubicBezTo>
                <a:lnTo>
                  <a:pt x="0" y="2604745"/>
                </a:lnTo>
                <a:lnTo>
                  <a:pt x="2516121" y="1633350"/>
                </a:lnTo>
                <a:cubicBezTo>
                  <a:pt x="2554082" y="1618166"/>
                  <a:pt x="2576858" y="1595390"/>
                  <a:pt x="2576858" y="1568818"/>
                </a:cubicBezTo>
                <a:cubicBezTo>
                  <a:pt x="2576858" y="1542245"/>
                  <a:pt x="2554082" y="1519469"/>
                  <a:pt x="2516121" y="1504285"/>
                </a:cubicBezTo>
                <a:lnTo>
                  <a:pt x="0" y="526950"/>
                </a:lnTo>
                <a:lnTo>
                  <a:pt x="0" y="237187"/>
                </a:lnTo>
                <a:cubicBezTo>
                  <a:pt x="0" y="106192"/>
                  <a:pt x="106192" y="0"/>
                  <a:pt x="237187" y="0"/>
                </a:cubicBezTo>
                <a:close/>
              </a:path>
            </a:pathLst>
          </a:custGeom>
          <a:solidFill>
            <a:schemeClr val="bg1">
              <a:lumMod val="85000"/>
            </a:schemeClr>
          </a:solidFill>
        </p:spPr>
        <p:txBody>
          <a:bodyPr wrap="square" anchor="ctr" anchorCtr="0">
            <a:noAutofit/>
          </a:bodyPr>
          <a:lstStyle>
            <a:lvl1pPr marL="0" indent="0" algn="l">
              <a:buNone/>
              <a:defRPr sz="1200" b="1"/>
            </a:lvl1pPr>
          </a:lstStyle>
          <a:p>
            <a:r>
              <a:rPr lang="en-US" dirty="0"/>
              <a:t>Click on the center icon to insert an image. Crop the image if the proportions are incorrect. Many of the Group’s photos are available in the Mediabox (from your </a:t>
            </a:r>
            <a:r>
              <a:rPr lang="en-US" dirty="0" err="1"/>
              <a:t>MyColas</a:t>
            </a:r>
            <a:r>
              <a:rPr lang="en-US" dirty="0"/>
              <a:t> portal).</a:t>
            </a:r>
            <a:endParaRPr lang="fr-FR" dirty="0"/>
          </a:p>
        </p:txBody>
      </p:sp>
      <p:grpSp>
        <p:nvGrpSpPr>
          <p:cNvPr id="4" name="Groupe 3">
            <a:extLst>
              <a:ext uri="{FF2B5EF4-FFF2-40B4-BE49-F238E27FC236}">
                <a16:creationId xmlns:a16="http://schemas.microsoft.com/office/drawing/2014/main" id="{DA711105-8E78-D0F1-7788-B1228BEB2BDE}"/>
              </a:ext>
            </a:extLst>
          </p:cNvPr>
          <p:cNvGrpSpPr/>
          <p:nvPr userDrawn="1"/>
        </p:nvGrpSpPr>
        <p:grpSpPr>
          <a:xfrm>
            <a:off x="-4240" y="6309682"/>
            <a:ext cx="685800" cy="548318"/>
            <a:chOff x="6375355" y="770567"/>
            <a:chExt cx="3275989" cy="2619271"/>
          </a:xfrm>
          <a:solidFill>
            <a:schemeClr val="bg1"/>
          </a:solidFill>
        </p:grpSpPr>
        <p:sp>
          <p:nvSpPr>
            <p:cNvPr id="5" name="Forme libre : forme 4">
              <a:extLst>
                <a:ext uri="{FF2B5EF4-FFF2-40B4-BE49-F238E27FC236}">
                  <a16:creationId xmlns:a16="http://schemas.microsoft.com/office/drawing/2014/main" id="{3D074033-EC11-C0B3-6835-7612796B8F4D}"/>
                </a:ext>
              </a:extLst>
            </p:cNvPr>
            <p:cNvSpPr/>
            <p:nvPr/>
          </p:nvSpPr>
          <p:spPr>
            <a:xfrm>
              <a:off x="6375355" y="1632124"/>
              <a:ext cx="1058148" cy="895867"/>
            </a:xfrm>
            <a:custGeom>
              <a:avLst/>
              <a:gdLst>
                <a:gd name="connsiteX0" fmla="*/ 998361 w 1058148"/>
                <a:gd name="connsiteY0" fmla="*/ 390993 h 895866"/>
                <a:gd name="connsiteX1" fmla="*/ 0 w 1058148"/>
                <a:gd name="connsiteY1" fmla="*/ 0 h 895866"/>
                <a:gd name="connsiteX2" fmla="*/ 0 w 1058148"/>
                <a:gd name="connsiteY2" fmla="*/ 895867 h 895866"/>
                <a:gd name="connsiteX3" fmla="*/ 998361 w 1058148"/>
                <a:gd name="connsiteY3" fmla="*/ 508670 h 895866"/>
                <a:gd name="connsiteX4" fmla="*/ 998361 w 1058148"/>
                <a:gd name="connsiteY4" fmla="*/ 387197 h 895866"/>
                <a:gd name="connsiteX5" fmla="*/ 998361 w 1058148"/>
                <a:gd name="connsiteY5" fmla="*/ 390993 h 895866"/>
                <a:gd name="connsiteX0" fmla="*/ 998361 w 1058148"/>
                <a:gd name="connsiteY0" fmla="*/ 387197 h 895867"/>
                <a:gd name="connsiteX1" fmla="*/ 0 w 1058148"/>
                <a:gd name="connsiteY1" fmla="*/ 0 h 895867"/>
                <a:gd name="connsiteX2" fmla="*/ 0 w 1058148"/>
                <a:gd name="connsiteY2" fmla="*/ 895867 h 895867"/>
                <a:gd name="connsiteX3" fmla="*/ 998361 w 1058148"/>
                <a:gd name="connsiteY3" fmla="*/ 508670 h 895867"/>
                <a:gd name="connsiteX4" fmla="*/ 998361 w 1058148"/>
                <a:gd name="connsiteY4" fmla="*/ 387197 h 895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58148" h="895867">
                  <a:moveTo>
                    <a:pt x="998361" y="387197"/>
                  </a:moveTo>
                  <a:lnTo>
                    <a:pt x="0" y="0"/>
                  </a:lnTo>
                  <a:lnTo>
                    <a:pt x="0" y="895867"/>
                  </a:lnTo>
                  <a:lnTo>
                    <a:pt x="998361" y="508670"/>
                  </a:lnTo>
                  <a:cubicBezTo>
                    <a:pt x="1078078" y="478302"/>
                    <a:pt x="1078078" y="417565"/>
                    <a:pt x="998361" y="387197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6" name="Forme libre : forme 5">
              <a:extLst>
                <a:ext uri="{FF2B5EF4-FFF2-40B4-BE49-F238E27FC236}">
                  <a16:creationId xmlns:a16="http://schemas.microsoft.com/office/drawing/2014/main" id="{580DE239-4234-07CC-6CCC-703C3009A0AF}"/>
                </a:ext>
              </a:extLst>
            </p:cNvPr>
            <p:cNvSpPr/>
            <p:nvPr/>
          </p:nvSpPr>
          <p:spPr>
            <a:xfrm>
              <a:off x="6375355" y="770567"/>
              <a:ext cx="3275989" cy="2619271"/>
            </a:xfrm>
            <a:custGeom>
              <a:avLst/>
              <a:gdLst>
                <a:gd name="connsiteX0" fmla="*/ 3215252 w 3275989"/>
                <a:gd name="connsiteY0" fmla="*/ 1245103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  <a:gd name="connsiteX11" fmla="*/ 3215252 w 3275989"/>
                <a:gd name="connsiteY11" fmla="*/ 1245103 h 2619271"/>
                <a:gd name="connsiteX0" fmla="*/ 3215252 w 3275989"/>
                <a:gd name="connsiteY0" fmla="*/ 1248899 h 2619271"/>
                <a:gd name="connsiteX1" fmla="*/ 0 w 3275989"/>
                <a:gd name="connsiteY1" fmla="*/ 0 h 2619271"/>
                <a:gd name="connsiteX2" fmla="*/ 0 w 3275989"/>
                <a:gd name="connsiteY2" fmla="*/ 223967 h 2619271"/>
                <a:gd name="connsiteX3" fmla="*/ 2592701 w 3275989"/>
                <a:gd name="connsiteY3" fmla="*/ 1229919 h 2619271"/>
                <a:gd name="connsiteX4" fmla="*/ 2653438 w 3275989"/>
                <a:gd name="connsiteY4" fmla="*/ 1313432 h 2619271"/>
                <a:gd name="connsiteX5" fmla="*/ 2592701 w 3275989"/>
                <a:gd name="connsiteY5" fmla="*/ 1396945 h 2619271"/>
                <a:gd name="connsiteX6" fmla="*/ 0 w 3275989"/>
                <a:gd name="connsiteY6" fmla="*/ 2391508 h 2619271"/>
                <a:gd name="connsiteX7" fmla="*/ 0 w 3275989"/>
                <a:gd name="connsiteY7" fmla="*/ 2619271 h 2619271"/>
                <a:gd name="connsiteX8" fmla="*/ 3215252 w 3275989"/>
                <a:gd name="connsiteY8" fmla="*/ 1377964 h 2619271"/>
                <a:gd name="connsiteX9" fmla="*/ 3275989 w 3275989"/>
                <a:gd name="connsiteY9" fmla="*/ 1313432 h 2619271"/>
                <a:gd name="connsiteX10" fmla="*/ 3215252 w 3275989"/>
                <a:gd name="connsiteY10" fmla="*/ 1248899 h 2619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3275989" h="2619271">
                  <a:moveTo>
                    <a:pt x="3215252" y="1248899"/>
                  </a:moveTo>
                  <a:lnTo>
                    <a:pt x="0" y="0"/>
                  </a:lnTo>
                  <a:lnTo>
                    <a:pt x="0" y="223967"/>
                  </a:lnTo>
                  <a:lnTo>
                    <a:pt x="2592701" y="1229919"/>
                  </a:lnTo>
                  <a:cubicBezTo>
                    <a:pt x="2630661" y="1245103"/>
                    <a:pt x="2653438" y="1275471"/>
                    <a:pt x="2653438" y="1313432"/>
                  </a:cubicBezTo>
                  <a:cubicBezTo>
                    <a:pt x="2653438" y="1351392"/>
                    <a:pt x="2630661" y="1381760"/>
                    <a:pt x="2592701" y="1396945"/>
                  </a:cubicBezTo>
                  <a:lnTo>
                    <a:pt x="0" y="2391508"/>
                  </a:lnTo>
                  <a:lnTo>
                    <a:pt x="0" y="2619271"/>
                  </a:lnTo>
                  <a:lnTo>
                    <a:pt x="3215252" y="1377964"/>
                  </a:lnTo>
                  <a:cubicBezTo>
                    <a:pt x="3253213" y="1362780"/>
                    <a:pt x="3275989" y="1340004"/>
                    <a:pt x="3275989" y="1313432"/>
                  </a:cubicBezTo>
                  <a:cubicBezTo>
                    <a:pt x="3275989" y="1286859"/>
                    <a:pt x="3253213" y="1264083"/>
                    <a:pt x="3215252" y="1248899"/>
                  </a:cubicBez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  <p:sp>
          <p:nvSpPr>
            <p:cNvPr id="7" name="Forme libre : forme 6">
              <a:extLst>
                <a:ext uri="{FF2B5EF4-FFF2-40B4-BE49-F238E27FC236}">
                  <a16:creationId xmlns:a16="http://schemas.microsoft.com/office/drawing/2014/main" id="{8012E3C7-7ADE-7138-8ED0-9012438E69C9}"/>
                </a:ext>
              </a:extLst>
            </p:cNvPr>
            <p:cNvSpPr/>
            <p:nvPr/>
          </p:nvSpPr>
          <p:spPr>
            <a:xfrm>
              <a:off x="6375355" y="1198495"/>
              <a:ext cx="2167543" cy="1761364"/>
            </a:xfrm>
            <a:custGeom>
              <a:avLst/>
              <a:gdLst>
                <a:gd name="connsiteX0" fmla="*/ 2167543 w 2167543"/>
                <a:gd name="connsiteY0" fmla="*/ 880683 h 1761364"/>
                <a:gd name="connsiteX1" fmla="*/ 2106807 w 2167543"/>
                <a:gd name="connsiteY1" fmla="*/ 816150 h 1761364"/>
                <a:gd name="connsiteX2" fmla="*/ 0 w 2167543"/>
                <a:gd name="connsiteY2" fmla="*/ 0 h 1761364"/>
                <a:gd name="connsiteX3" fmla="*/ 0 w 2167543"/>
                <a:gd name="connsiteY3" fmla="*/ 223967 h 1761364"/>
                <a:gd name="connsiteX4" fmla="*/ 1484255 w 2167543"/>
                <a:gd name="connsiteY4" fmla="*/ 800965 h 1761364"/>
                <a:gd name="connsiteX5" fmla="*/ 1544991 w 2167543"/>
                <a:gd name="connsiteY5" fmla="*/ 884479 h 1761364"/>
                <a:gd name="connsiteX6" fmla="*/ 1484255 w 2167543"/>
                <a:gd name="connsiteY6" fmla="*/ 967992 h 1761364"/>
                <a:gd name="connsiteX7" fmla="*/ 0 w 2167543"/>
                <a:gd name="connsiteY7" fmla="*/ 1533602 h 1761364"/>
                <a:gd name="connsiteX8" fmla="*/ 0 w 2167543"/>
                <a:gd name="connsiteY8" fmla="*/ 1761365 h 1761364"/>
                <a:gd name="connsiteX9" fmla="*/ 2106807 w 2167543"/>
                <a:gd name="connsiteY9" fmla="*/ 949011 h 1761364"/>
                <a:gd name="connsiteX10" fmla="*/ 2167543 w 2167543"/>
                <a:gd name="connsiteY10" fmla="*/ 884479 h 1761364"/>
                <a:gd name="connsiteX11" fmla="*/ 2167543 w 2167543"/>
                <a:gd name="connsiteY11" fmla="*/ 880683 h 17613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67543" h="1761364">
                  <a:moveTo>
                    <a:pt x="2167543" y="880683"/>
                  </a:moveTo>
                  <a:cubicBezTo>
                    <a:pt x="2167543" y="854110"/>
                    <a:pt x="2144767" y="831334"/>
                    <a:pt x="2106807" y="816150"/>
                  </a:cubicBezTo>
                  <a:lnTo>
                    <a:pt x="0" y="0"/>
                  </a:lnTo>
                  <a:lnTo>
                    <a:pt x="0" y="223967"/>
                  </a:lnTo>
                  <a:cubicBezTo>
                    <a:pt x="819946" y="542834"/>
                    <a:pt x="1465274" y="793373"/>
                    <a:pt x="1484255" y="800965"/>
                  </a:cubicBezTo>
                  <a:cubicBezTo>
                    <a:pt x="1522215" y="816150"/>
                    <a:pt x="1544991" y="846518"/>
                    <a:pt x="1544991" y="884479"/>
                  </a:cubicBezTo>
                  <a:cubicBezTo>
                    <a:pt x="1544991" y="922439"/>
                    <a:pt x="1522215" y="952807"/>
                    <a:pt x="1484255" y="967992"/>
                  </a:cubicBezTo>
                  <a:lnTo>
                    <a:pt x="0" y="1533602"/>
                  </a:lnTo>
                  <a:lnTo>
                    <a:pt x="0" y="1761365"/>
                  </a:lnTo>
                  <a:lnTo>
                    <a:pt x="2106807" y="949011"/>
                  </a:lnTo>
                  <a:cubicBezTo>
                    <a:pt x="2144767" y="933827"/>
                    <a:pt x="2167543" y="911051"/>
                    <a:pt x="2167543" y="884479"/>
                  </a:cubicBezTo>
                  <a:lnTo>
                    <a:pt x="2167543" y="880683"/>
                  </a:lnTo>
                  <a:close/>
                </a:path>
              </a:pathLst>
            </a:custGeom>
            <a:grpFill/>
            <a:ln w="37878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r-FR"/>
            </a:p>
          </p:txBody>
        </p:sp>
      </p:grpSp>
      <p:pic>
        <p:nvPicPr>
          <p:cNvPr id="8" name="Graphique 7">
            <a:extLst>
              <a:ext uri="{FF2B5EF4-FFF2-40B4-BE49-F238E27FC236}">
                <a16:creationId xmlns:a16="http://schemas.microsoft.com/office/drawing/2014/main" id="{0345CD41-6188-8D12-AD45-04741125A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 rot="10800000">
            <a:off x="11925728" y="6466641"/>
            <a:ext cx="274215" cy="235041"/>
          </a:xfrm>
          <a:prstGeom prst="rect">
            <a:avLst/>
          </a:prstGeom>
        </p:spPr>
      </p:pic>
      <p:sp>
        <p:nvSpPr>
          <p:cNvPr id="17" name="Titre 1">
            <a:extLst>
              <a:ext uri="{FF2B5EF4-FFF2-40B4-BE49-F238E27FC236}">
                <a16:creationId xmlns:a16="http://schemas.microsoft.com/office/drawing/2014/main" id="{9DE6D082-4D82-AB78-0415-9346C035FC1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63083" y="851279"/>
            <a:ext cx="5429827" cy="924335"/>
          </a:xfrm>
          <a:prstGeom prst="roundRect">
            <a:avLst>
              <a:gd name="adj" fmla="val 7874"/>
            </a:avLst>
          </a:prstGeom>
        </p:spPr>
        <p:txBody>
          <a:bodyPr>
            <a:normAutofit/>
          </a:bodyPr>
          <a:lstStyle>
            <a:lvl1pPr>
              <a:lnSpc>
                <a:spcPts val="3400"/>
              </a:lnSpc>
              <a:defRPr sz="5400" cap="none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fr-FR" dirty="0"/>
              <a:t>SUMMARY</a:t>
            </a:r>
          </a:p>
        </p:txBody>
      </p:sp>
      <p:sp>
        <p:nvSpPr>
          <p:cNvPr id="18" name="Text Placeholder 38">
            <a:extLst>
              <a:ext uri="{FF2B5EF4-FFF2-40B4-BE49-F238E27FC236}">
                <a16:creationId xmlns:a16="http://schemas.microsoft.com/office/drawing/2014/main" id="{95F6A58D-A085-F7E9-98D7-A2A38AB97AF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1207802" y="1996569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19" name="Text Placeholder 38">
            <a:extLst>
              <a:ext uri="{FF2B5EF4-FFF2-40B4-BE49-F238E27FC236}">
                <a16:creationId xmlns:a16="http://schemas.microsoft.com/office/drawing/2014/main" id="{25FD08A2-AC6D-358F-94D9-C9A84CEF8617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563083" y="1996569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1</a:t>
            </a:r>
          </a:p>
        </p:txBody>
      </p:sp>
      <p:sp>
        <p:nvSpPr>
          <p:cNvPr id="20" name="Text Placeholder 38">
            <a:extLst>
              <a:ext uri="{FF2B5EF4-FFF2-40B4-BE49-F238E27FC236}">
                <a16:creationId xmlns:a16="http://schemas.microsoft.com/office/drawing/2014/main" id="{1628A2FE-2F12-41DC-DA4C-CA2A4B9FB779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4463091" y="2001091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21" name="Text Placeholder 38">
            <a:extLst>
              <a:ext uri="{FF2B5EF4-FFF2-40B4-BE49-F238E27FC236}">
                <a16:creationId xmlns:a16="http://schemas.microsoft.com/office/drawing/2014/main" id="{E5DB1580-3B1B-1891-8C3E-44CC436F691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3818372" y="2001091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 dirty="0"/>
              <a:t>5</a:t>
            </a:r>
          </a:p>
        </p:txBody>
      </p:sp>
      <p:sp>
        <p:nvSpPr>
          <p:cNvPr id="22" name="Text Placeholder 38">
            <a:extLst>
              <a:ext uri="{FF2B5EF4-FFF2-40B4-BE49-F238E27FC236}">
                <a16:creationId xmlns:a16="http://schemas.microsoft.com/office/drawing/2014/main" id="{03D43543-4B52-091A-8768-641BF6C3E7A0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1207802" y="5157996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23" name="Text Placeholder 38">
            <a:extLst>
              <a:ext uri="{FF2B5EF4-FFF2-40B4-BE49-F238E27FC236}">
                <a16:creationId xmlns:a16="http://schemas.microsoft.com/office/drawing/2014/main" id="{F305A78C-8027-CE5B-2675-D9596F0E2E73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563083" y="5157996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4</a:t>
            </a:r>
          </a:p>
        </p:txBody>
      </p:sp>
      <p:sp>
        <p:nvSpPr>
          <p:cNvPr id="24" name="Text Placeholder 38">
            <a:extLst>
              <a:ext uri="{FF2B5EF4-FFF2-40B4-BE49-F238E27FC236}">
                <a16:creationId xmlns:a16="http://schemas.microsoft.com/office/drawing/2014/main" id="{ED641892-B3F5-8FDE-5B25-321FB44DBBF6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4463091" y="5162518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25" name="Text Placeholder 38">
            <a:extLst>
              <a:ext uri="{FF2B5EF4-FFF2-40B4-BE49-F238E27FC236}">
                <a16:creationId xmlns:a16="http://schemas.microsoft.com/office/drawing/2014/main" id="{9AF49D02-B03E-3D9F-DDC9-BCFF05AEDCC0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3818372" y="5162518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8</a:t>
            </a:r>
          </a:p>
        </p:txBody>
      </p:sp>
      <p:sp>
        <p:nvSpPr>
          <p:cNvPr id="27" name="Text Placeholder 38">
            <a:extLst>
              <a:ext uri="{FF2B5EF4-FFF2-40B4-BE49-F238E27FC236}">
                <a16:creationId xmlns:a16="http://schemas.microsoft.com/office/drawing/2014/main" id="{B44215C8-01A9-6A98-3984-ABAA47E73AB7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1207802" y="3050378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29" name="Text Placeholder 38">
            <a:extLst>
              <a:ext uri="{FF2B5EF4-FFF2-40B4-BE49-F238E27FC236}">
                <a16:creationId xmlns:a16="http://schemas.microsoft.com/office/drawing/2014/main" id="{8204ADBE-54F3-EB42-363C-5A66781A71B1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563083" y="3050378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2</a:t>
            </a:r>
          </a:p>
        </p:txBody>
      </p:sp>
      <p:sp>
        <p:nvSpPr>
          <p:cNvPr id="30" name="Text Placeholder 38">
            <a:extLst>
              <a:ext uri="{FF2B5EF4-FFF2-40B4-BE49-F238E27FC236}">
                <a16:creationId xmlns:a16="http://schemas.microsoft.com/office/drawing/2014/main" id="{5E76F798-F073-0E20-8DC2-E03C14DD6DD3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4463091" y="3054899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31" name="Text Placeholder 38">
            <a:extLst>
              <a:ext uri="{FF2B5EF4-FFF2-40B4-BE49-F238E27FC236}">
                <a16:creationId xmlns:a16="http://schemas.microsoft.com/office/drawing/2014/main" id="{82A21143-2D37-F2A9-4277-E552A3C4D6B8}"/>
              </a:ext>
            </a:extLst>
          </p:cNvPr>
          <p:cNvSpPr>
            <a:spLocks noGrp="1"/>
          </p:cNvSpPr>
          <p:nvPr>
            <p:ph type="body" sz="quarter" idx="42" hasCustomPrompt="1"/>
          </p:nvPr>
        </p:nvSpPr>
        <p:spPr>
          <a:xfrm>
            <a:off x="3818372" y="3054900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6</a:t>
            </a:r>
          </a:p>
        </p:txBody>
      </p:sp>
      <p:sp>
        <p:nvSpPr>
          <p:cNvPr id="32" name="Text Placeholder 38">
            <a:extLst>
              <a:ext uri="{FF2B5EF4-FFF2-40B4-BE49-F238E27FC236}">
                <a16:creationId xmlns:a16="http://schemas.microsoft.com/office/drawing/2014/main" id="{908BB5E5-8225-FA05-7108-D873B1445D48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563083" y="4104187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3</a:t>
            </a:r>
          </a:p>
        </p:txBody>
      </p:sp>
      <p:sp>
        <p:nvSpPr>
          <p:cNvPr id="33" name="Text Placeholder 38">
            <a:extLst>
              <a:ext uri="{FF2B5EF4-FFF2-40B4-BE49-F238E27FC236}">
                <a16:creationId xmlns:a16="http://schemas.microsoft.com/office/drawing/2014/main" id="{209AA40F-6594-22C4-499D-58726ADAE492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3818372" y="4108709"/>
            <a:ext cx="623944" cy="839252"/>
          </a:xfrm>
          <a:noFill/>
        </p:spPr>
        <p:txBody>
          <a:bodyPr anchor="ctr">
            <a:noAutofit/>
          </a:bodyPr>
          <a:lstStyle>
            <a:lvl1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solidFill>
                  <a:schemeClr val="accent1"/>
                </a:solidFill>
                <a:latin typeface="+mj-lt"/>
              </a:defRPr>
            </a:lvl1pPr>
            <a:lvl2pPr marL="0" indent="0" algn="ctr">
              <a:spcAft>
                <a:spcPts val="0"/>
              </a:spcAft>
              <a:buNone/>
              <a:defRPr sz="3600" b="1" i="0">
                <a:solidFill>
                  <a:schemeClr val="tx1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ctr">
              <a:spcAft>
                <a:spcPts val="0"/>
              </a:spcAft>
              <a:buNone/>
              <a:defRPr sz="3600" b="1" i="0">
                <a:latin typeface="Cera Pro" pitchFamily="2" charset="0"/>
              </a:defRPr>
            </a:lvl3pPr>
            <a:lvl4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4pPr>
            <a:lvl5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5pPr>
            <a:lvl6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6pPr>
            <a:lvl7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7pPr>
            <a:lvl8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8pPr>
            <a:lvl9pPr marL="0" indent="0" algn="ctr">
              <a:spcAft>
                <a:spcPts val="0"/>
              </a:spcAft>
              <a:buFont typeface="Cera Pro" pitchFamily="2" charset="0"/>
              <a:buNone/>
              <a:defRPr sz="3600" b="1" i="0">
                <a:latin typeface="Cera Pro" pitchFamily="2" charset="0"/>
              </a:defRPr>
            </a:lvl9pPr>
          </a:lstStyle>
          <a:p>
            <a:pPr lvl="0"/>
            <a:r>
              <a:rPr lang="fr-FR"/>
              <a:t>7</a:t>
            </a:r>
          </a:p>
        </p:txBody>
      </p:sp>
      <p:sp>
        <p:nvSpPr>
          <p:cNvPr id="34" name="Text Placeholder 38">
            <a:extLst>
              <a:ext uri="{FF2B5EF4-FFF2-40B4-BE49-F238E27FC236}">
                <a16:creationId xmlns:a16="http://schemas.microsoft.com/office/drawing/2014/main" id="{1DECA583-6FA3-8AB7-E9DA-F6C4614CAE53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207802" y="4104187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fr-FR"/>
              <a:t>Lorem ipsum</a:t>
            </a:r>
          </a:p>
          <a:p>
            <a:pPr lvl="2"/>
            <a:r>
              <a:rPr lang="fr-FR" err="1"/>
              <a:t>Dolor</a:t>
            </a:r>
            <a:r>
              <a:rPr lang="fr-FR"/>
              <a:t> </a:t>
            </a:r>
            <a:r>
              <a:rPr lang="fr-FR" err="1"/>
              <a:t>sit</a:t>
            </a:r>
            <a:r>
              <a:rPr lang="fr-FR"/>
              <a:t> </a:t>
            </a:r>
            <a:r>
              <a:rPr lang="fr-FR" err="1"/>
              <a:t>amet</a:t>
            </a:r>
            <a:r>
              <a:rPr lang="fr-FR"/>
              <a:t> </a:t>
            </a:r>
          </a:p>
        </p:txBody>
      </p:sp>
      <p:sp>
        <p:nvSpPr>
          <p:cNvPr id="35" name="Text Placeholder 38">
            <a:extLst>
              <a:ext uri="{FF2B5EF4-FFF2-40B4-BE49-F238E27FC236}">
                <a16:creationId xmlns:a16="http://schemas.microsoft.com/office/drawing/2014/main" id="{7BA56E2D-DEA1-CD50-A4EB-26279CCE12AE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4463091" y="4108707"/>
            <a:ext cx="2365113" cy="839252"/>
          </a:xfrm>
          <a:noFill/>
        </p:spPr>
        <p:txBody>
          <a:bodyPr anchor="ctr">
            <a:noAutofit/>
          </a:bodyPr>
          <a:lstStyle>
            <a:lvl1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+mn-lt"/>
              </a:defRPr>
            </a:lvl1pPr>
            <a:lvl2pPr marL="0" indent="0" algn="l">
              <a:spcAft>
                <a:spcPts val="600"/>
              </a:spcAft>
              <a:buNone/>
              <a:defRPr sz="1400" b="1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2pPr>
            <a:lvl3pPr marL="0" indent="0" algn="l">
              <a:spcAft>
                <a:spcPts val="600"/>
              </a:spcAft>
              <a:buNone/>
              <a:defRPr sz="1400" b="0" i="0">
                <a:solidFill>
                  <a:schemeClr val="tx2"/>
                </a:solidFill>
                <a:latin typeface="+mn-lt"/>
              </a:defRPr>
            </a:lvl3pPr>
            <a:lvl4pPr marL="0" indent="0" algn="l">
              <a:spcAft>
                <a:spcPts val="600"/>
              </a:spcAft>
              <a:buFont typeface="Cera Pro" pitchFamily="2" charset="0"/>
              <a:buNone/>
              <a:defRPr sz="1400" b="0" i="0">
                <a:solidFill>
                  <a:schemeClr val="tx2">
                    <a:alpha val="40000"/>
                  </a:schemeClr>
                </a:solidFill>
                <a:latin typeface="Cera Pro" pitchFamily="2" charset="0"/>
              </a:defRPr>
            </a:lvl4pPr>
            <a:lvl5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5pPr>
            <a:lvl6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6pPr>
            <a:lvl7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7pPr>
            <a:lvl8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8pPr>
            <a:lvl9pPr marL="0" indent="0" algn="l">
              <a:spcAft>
                <a:spcPts val="600"/>
              </a:spcAft>
              <a:buFont typeface="Cera Pro" pitchFamily="2" charset="0"/>
              <a:buNone/>
              <a:defRPr sz="1400" b="1" i="0">
                <a:solidFill>
                  <a:schemeClr val="tx2"/>
                </a:solidFill>
                <a:latin typeface="Cera Pro" pitchFamily="2" charset="0"/>
              </a:defRPr>
            </a:lvl9pPr>
          </a:lstStyle>
          <a:p>
            <a:pPr lvl="0"/>
            <a:r>
              <a:rPr lang="da-DK"/>
              <a:t>Lorem ipsum</a:t>
            </a:r>
          </a:p>
          <a:p>
            <a:pPr lvl="2"/>
            <a:r>
              <a:rPr lang="da-DK"/>
              <a:t>Dolor sit amet </a:t>
            </a:r>
          </a:p>
        </p:txBody>
      </p:sp>
      <p:sp>
        <p:nvSpPr>
          <p:cNvPr id="10" name="Espace réservé de la date 9">
            <a:extLst>
              <a:ext uri="{FF2B5EF4-FFF2-40B4-BE49-F238E27FC236}">
                <a16:creationId xmlns:a16="http://schemas.microsoft.com/office/drawing/2014/main" id="{445682F3-460D-5F90-DAF1-7483DD00400C}"/>
              </a:ext>
            </a:extLst>
          </p:cNvPr>
          <p:cNvSpPr>
            <a:spLocks noGrp="1"/>
          </p:cNvSpPr>
          <p:nvPr>
            <p:ph type="dt" sz="half" idx="47"/>
          </p:nvPr>
        </p:nvSpPr>
        <p:spPr/>
        <p:txBody>
          <a:bodyPr/>
          <a:lstStyle/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11" name="Espace réservé du pied de page 10">
            <a:extLst>
              <a:ext uri="{FF2B5EF4-FFF2-40B4-BE49-F238E27FC236}">
                <a16:creationId xmlns:a16="http://schemas.microsoft.com/office/drawing/2014/main" id="{8409B389-9163-5FB6-4122-4C4DCC186E6B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/>
        <p:txBody>
          <a:bodyPr/>
          <a:lstStyle/>
          <a:p>
            <a:r>
              <a:rPr lang="en-US"/>
              <a:t>PRESENTATION TITLE I DATE - CHANGE IN INSERT &gt;&gt; HEADER AND FOOTER</a:t>
            </a:r>
            <a:endParaRPr lang="fr-FR" dirty="0"/>
          </a:p>
        </p:txBody>
      </p:sp>
      <p:sp>
        <p:nvSpPr>
          <p:cNvPr id="12" name="Espace réservé du numéro de diapositive 11">
            <a:extLst>
              <a:ext uri="{FF2B5EF4-FFF2-40B4-BE49-F238E27FC236}">
                <a16:creationId xmlns:a16="http://schemas.microsoft.com/office/drawing/2014/main" id="{2436F7D5-02C1-2640-6776-E562766BD9AC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/>
        <p:txBody>
          <a:bodyPr/>
          <a:lstStyle/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210574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4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43" Type="http://schemas.openxmlformats.org/officeDocument/2006/relationships/image" Target="../media/image2.svg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8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43.xml"/><Relationship Id="rId7" Type="http://schemas.openxmlformats.org/officeDocument/2006/relationships/slideLayout" Target="../slideLayouts/slideLayout47.xml"/><Relationship Id="rId12" Type="http://schemas.openxmlformats.org/officeDocument/2006/relationships/slideLayout" Target="../slideLayouts/slideLayout52.xml"/><Relationship Id="rId2" Type="http://schemas.openxmlformats.org/officeDocument/2006/relationships/slideLayout" Target="../slideLayouts/slideLayout42.xml"/><Relationship Id="rId1" Type="http://schemas.openxmlformats.org/officeDocument/2006/relationships/slideLayout" Target="../slideLayouts/slideLayout41.xml"/><Relationship Id="rId6" Type="http://schemas.openxmlformats.org/officeDocument/2006/relationships/slideLayout" Target="../slideLayouts/slideLayout46.xml"/><Relationship Id="rId11" Type="http://schemas.openxmlformats.org/officeDocument/2006/relationships/slideLayout" Target="../slideLayouts/slideLayout51.xml"/><Relationship Id="rId5" Type="http://schemas.openxmlformats.org/officeDocument/2006/relationships/slideLayout" Target="../slideLayouts/slideLayout45.xml"/><Relationship Id="rId10" Type="http://schemas.openxmlformats.org/officeDocument/2006/relationships/slideLayout" Target="../slideLayouts/slideLayout50.xml"/><Relationship Id="rId4" Type="http://schemas.openxmlformats.org/officeDocument/2006/relationships/slideLayout" Target="../slideLayouts/slideLayout44.xml"/><Relationship Id="rId9" Type="http://schemas.openxmlformats.org/officeDocument/2006/relationships/slideLayout" Target="../slideLayouts/slideLayout4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C5DD22F2-1CED-73CB-4D12-B77328E195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oundRect">
            <a:avLst>
              <a:gd name="adj" fmla="val 12068"/>
            </a:avLst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Change </a:t>
            </a:r>
            <a:r>
              <a:rPr lang="fr-FR" dirty="0" err="1"/>
              <a:t>title</a:t>
            </a:r>
            <a:r>
              <a:rPr lang="fr-FR" dirty="0"/>
              <a:t> style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46FB4B9-BF73-95B2-6316-20D4D8F8AF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oundRect">
            <a:avLst>
              <a:gd name="adj" fmla="val 3458"/>
            </a:avLst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Click to change </a:t>
            </a:r>
            <a:r>
              <a:rPr lang="fr-FR" dirty="0" err="1"/>
              <a:t>mask</a:t>
            </a:r>
            <a:r>
              <a:rPr lang="fr-FR" dirty="0"/>
              <a:t> </a:t>
            </a:r>
            <a:r>
              <a:rPr lang="fr-FR" dirty="0" err="1"/>
              <a:t>text</a:t>
            </a:r>
            <a:r>
              <a:rPr lang="fr-FR" dirty="0"/>
              <a:t> styles</a:t>
            </a:r>
          </a:p>
          <a:p>
            <a:pPr lvl="1"/>
            <a:r>
              <a:rPr lang="fr-FR" dirty="0"/>
              <a:t> SECOND LEVEL</a:t>
            </a:r>
          </a:p>
          <a:p>
            <a:pPr lvl="2"/>
            <a:r>
              <a:rPr lang="fr-FR" dirty="0" err="1"/>
              <a:t>Third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3"/>
            <a:r>
              <a:rPr lang="fr-FR" dirty="0" err="1"/>
              <a:t>Fourth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  <a:p>
            <a:pPr lvl="4"/>
            <a:r>
              <a:rPr lang="fr-FR" dirty="0" err="1"/>
              <a:t>Fifth</a:t>
            </a:r>
            <a:r>
              <a:rPr lang="fr-FR" dirty="0"/>
              <a:t> </a:t>
            </a:r>
            <a:r>
              <a:rPr lang="fr-FR" dirty="0" err="1"/>
              <a:t>level</a:t>
            </a:r>
            <a:endParaRPr lang="fr-FR" dirty="0"/>
          </a:p>
        </p:txBody>
      </p:sp>
      <p:pic>
        <p:nvPicPr>
          <p:cNvPr id="8" name="Graphique 7">
            <a:extLst>
              <a:ext uri="{FF2B5EF4-FFF2-40B4-BE49-F238E27FC236}">
                <a16:creationId xmlns:a16="http://schemas.microsoft.com/office/drawing/2014/main" id="{C6EA9C6E-7750-4846-5B61-4D6FF38C1148}"/>
              </a:ext>
            </a:extLst>
          </p:cNvPr>
          <p:cNvPicPr>
            <a:picLocks noChangeAspect="1"/>
          </p:cNvPicPr>
          <p:nvPr userDrawn="1"/>
        </p:nvPicPr>
        <p:blipFill>
          <a:blip r:embed="rId42">
            <a:extLst>
              <a:ext uri="{96DAC541-7B7A-43D3-8B79-37D633B846F1}">
                <asvg:svgBlip xmlns:asvg="http://schemas.microsoft.com/office/drawing/2016/SVG/main" r:embed="rId43"/>
              </a:ext>
            </a:extLst>
          </a:blip>
          <a:stretch>
            <a:fillRect/>
          </a:stretch>
        </p:blipFill>
        <p:spPr>
          <a:xfrm rot="10800000">
            <a:off x="11925728" y="6466641"/>
            <a:ext cx="274215" cy="235041"/>
          </a:xfrm>
          <a:prstGeom prst="rect">
            <a:avLst/>
          </a:prstGeom>
        </p:spPr>
      </p:pic>
      <p:sp>
        <p:nvSpPr>
          <p:cNvPr id="7" name="Espace réservé du numéro de diapositive 5">
            <a:extLst>
              <a:ext uri="{FF2B5EF4-FFF2-40B4-BE49-F238E27FC236}">
                <a16:creationId xmlns:a16="http://schemas.microsoft.com/office/drawing/2014/main" id="{A5C9B2F3-8051-AE1E-8B04-A3D189BB6F1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54033" y="6399682"/>
            <a:ext cx="707930" cy="365125"/>
          </a:xfrm>
          <a:prstGeom prst="roundRect">
            <a:avLst/>
          </a:prstGeom>
        </p:spPr>
        <p:txBody>
          <a:bodyPr vert="horz" lIns="0" tIns="0" rIns="0" bIns="0" rtlCol="0" anchor="ctr"/>
          <a:lstStyle>
            <a:lvl1pPr algn="r">
              <a:defRPr sz="800" b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B0605D4-E855-A849-9B86-DAC375F05519}" type="slidenum">
              <a:rPr lang="fr-FR" smtClean="0"/>
              <a:pPr/>
              <a:t>‹#›</a:t>
            </a:fld>
            <a:r>
              <a:rPr lang="fr-FR"/>
              <a:t> </a:t>
            </a:r>
          </a:p>
        </p:txBody>
      </p:sp>
      <p:sp>
        <p:nvSpPr>
          <p:cNvPr id="5" name="Espace réservé du pied de page 5">
            <a:extLst>
              <a:ext uri="{FF2B5EF4-FFF2-40B4-BE49-F238E27FC236}">
                <a16:creationId xmlns:a16="http://schemas.microsoft.com/office/drawing/2014/main" id="{15C735EA-796A-5C5E-4CEF-A396691110C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838200" y="6399681"/>
            <a:ext cx="5880631" cy="365125"/>
          </a:xfrm>
          <a:prstGeom prst="roundRect">
            <a:avLst/>
          </a:prstGeom>
        </p:spPr>
        <p:txBody>
          <a:bodyPr anchor="ctr"/>
          <a:lstStyle>
            <a:lvl1pPr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dirty="0"/>
              <a:t>PRESENTATION TITLE I DATE - CHANGE IN INSERT &gt;&gt; HEADER AND FOOTER</a:t>
            </a:r>
            <a:endParaRPr lang="fr-FR" dirty="0"/>
          </a:p>
        </p:txBody>
      </p:sp>
      <p:sp>
        <p:nvSpPr>
          <p:cNvPr id="6" name="Espace réservé de la date 5">
            <a:extLst>
              <a:ext uri="{FF2B5EF4-FFF2-40B4-BE49-F238E27FC236}">
                <a16:creationId xmlns:a16="http://schemas.microsoft.com/office/drawing/2014/main" id="{A2EEB728-5F7B-A455-3204-A82A9647B08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815548" y="6399681"/>
            <a:ext cx="2743200" cy="365125"/>
          </a:xfrm>
          <a:prstGeom prst="round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00">
                <a:solidFill>
                  <a:schemeClr val="tx1"/>
                </a:solidFill>
                <a:latin typeface="+mn-lt"/>
              </a:defRPr>
            </a:lvl1pPr>
          </a:lstStyle>
          <a:p>
            <a:fld id="{636468B6-7946-4BA8-B8D9-128E5D8898F3}" type="datetime1">
              <a:rPr lang="en-US" smtClean="0"/>
              <a:t>4/16/2026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434241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4" r:id="rId1"/>
    <p:sldLayoutId id="2147483769" r:id="rId2"/>
    <p:sldLayoutId id="2147483731" r:id="rId3"/>
    <p:sldLayoutId id="2147483735" r:id="rId4"/>
    <p:sldLayoutId id="2147483725" r:id="rId5"/>
    <p:sldLayoutId id="2147483722" r:id="rId6"/>
    <p:sldLayoutId id="2147483734" r:id="rId7"/>
    <p:sldLayoutId id="2147483732" r:id="rId8"/>
    <p:sldLayoutId id="2147483716" r:id="rId9"/>
    <p:sldLayoutId id="2147483678" r:id="rId10"/>
    <p:sldLayoutId id="2147483727" r:id="rId11"/>
    <p:sldLayoutId id="2147483764" r:id="rId12"/>
    <p:sldLayoutId id="2147483765" r:id="rId13"/>
    <p:sldLayoutId id="2147483766" r:id="rId14"/>
    <p:sldLayoutId id="2147483767" r:id="rId15"/>
    <p:sldLayoutId id="2147483742" r:id="rId16"/>
    <p:sldLayoutId id="2147483744" r:id="rId17"/>
    <p:sldLayoutId id="2147483743" r:id="rId18"/>
    <p:sldLayoutId id="2147483741" r:id="rId19"/>
    <p:sldLayoutId id="2147483695" r:id="rId20"/>
    <p:sldLayoutId id="2147483684" r:id="rId21"/>
    <p:sldLayoutId id="2147483751" r:id="rId22"/>
    <p:sldLayoutId id="2147483752" r:id="rId23"/>
    <p:sldLayoutId id="2147483753" r:id="rId24"/>
    <p:sldLayoutId id="2147483745" r:id="rId25"/>
    <p:sldLayoutId id="2147483720" r:id="rId26"/>
    <p:sldLayoutId id="2147483714" r:id="rId27"/>
    <p:sldLayoutId id="2147483738" r:id="rId28"/>
    <p:sldLayoutId id="2147483750" r:id="rId29"/>
    <p:sldLayoutId id="2147483759" r:id="rId30"/>
    <p:sldLayoutId id="2147483760" r:id="rId31"/>
    <p:sldLayoutId id="2147483761" r:id="rId32"/>
    <p:sldLayoutId id="2147483755" r:id="rId33"/>
    <p:sldLayoutId id="2147483758" r:id="rId34"/>
    <p:sldLayoutId id="2147483757" r:id="rId35"/>
    <p:sldLayoutId id="2147483756" r:id="rId36"/>
    <p:sldLayoutId id="2147483687" r:id="rId37"/>
    <p:sldLayoutId id="2147483748" r:id="rId38"/>
    <p:sldLayoutId id="2147483749" r:id="rId39"/>
    <p:sldLayoutId id="2147483747" r:id="rId4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lnSpc>
          <a:spcPct val="90000"/>
        </a:lnSpc>
        <a:spcBef>
          <a:spcPts val="1000"/>
        </a:spcBef>
        <a:buFontTx/>
        <a:buBlip>
          <a:blip r:embed="rId44"/>
        </a:buBlip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4"/>
        </a:buBlip>
        <a:defRPr sz="1800" b="1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4"/>
        </a:buBlip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Tx/>
        <a:buBlip>
          <a:blip r:embed="rId44"/>
        </a:buBlip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folHlink"/>
            </a:gs>
            <a:gs pos="100000">
              <a:schemeClr val="bg1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 noChangeAspect="1"/>
          </p:cNvGrpSpPr>
          <p:nvPr/>
        </p:nvGrpSpPr>
        <p:grpSpPr>
          <a:xfrm>
            <a:off x="7016750" y="4076700"/>
            <a:ext cx="1862138" cy="1749425"/>
            <a:chOff x="0" y="0"/>
            <a:chExt cx="796" cy="977"/>
          </a:xfrm>
        </p:grpSpPr>
        <p:sp>
          <p:nvSpPr>
            <p:cNvPr id="1033" name="未知"/>
            <p:cNvSpPr>
              <a:spLocks noChangeAspect="1"/>
            </p:cNvSpPr>
            <p:nvPr/>
          </p:nvSpPr>
          <p:spPr>
            <a:xfrm>
              <a:off x="537" y="379"/>
              <a:ext cx="259" cy="451"/>
            </a:xfrm>
            <a:custGeom>
              <a:avLst/>
              <a:gdLst/>
              <a:ahLst/>
              <a:cxnLst>
                <a:cxn ang="0">
                  <a:pos x="89" y="100"/>
                </a:cxn>
                <a:cxn ang="0">
                  <a:pos x="111" y="63"/>
                </a:cxn>
                <a:cxn ang="0">
                  <a:pos x="125" y="45"/>
                </a:cxn>
                <a:cxn ang="0">
                  <a:pos x="141" y="34"/>
                </a:cxn>
                <a:cxn ang="0">
                  <a:pos x="154" y="27"/>
                </a:cxn>
                <a:cxn ang="0">
                  <a:pos x="134" y="32"/>
                </a:cxn>
                <a:cxn ang="0">
                  <a:pos x="107" y="50"/>
                </a:cxn>
                <a:cxn ang="0">
                  <a:pos x="75" y="70"/>
                </a:cxn>
                <a:cxn ang="0">
                  <a:pos x="55" y="73"/>
                </a:cxn>
                <a:cxn ang="0">
                  <a:pos x="34" y="45"/>
                </a:cxn>
                <a:cxn ang="0">
                  <a:pos x="16" y="18"/>
                </a:cxn>
                <a:cxn ang="0">
                  <a:pos x="2" y="0"/>
                </a:cxn>
                <a:cxn ang="0">
                  <a:pos x="2" y="11"/>
                </a:cxn>
                <a:cxn ang="0">
                  <a:pos x="16" y="48"/>
                </a:cxn>
                <a:cxn ang="0">
                  <a:pos x="34" y="79"/>
                </a:cxn>
                <a:cxn ang="0">
                  <a:pos x="48" y="104"/>
                </a:cxn>
                <a:cxn ang="0">
                  <a:pos x="43" y="150"/>
                </a:cxn>
                <a:cxn ang="0">
                  <a:pos x="36" y="204"/>
                </a:cxn>
                <a:cxn ang="0">
                  <a:pos x="32" y="267"/>
                </a:cxn>
                <a:cxn ang="0">
                  <a:pos x="36" y="326"/>
                </a:cxn>
                <a:cxn ang="0">
                  <a:pos x="57" y="385"/>
                </a:cxn>
                <a:cxn ang="0">
                  <a:pos x="98" y="431"/>
                </a:cxn>
                <a:cxn ang="0">
                  <a:pos x="136" y="449"/>
                </a:cxn>
                <a:cxn ang="0">
                  <a:pos x="175" y="440"/>
                </a:cxn>
                <a:cxn ang="0">
                  <a:pos x="209" y="412"/>
                </a:cxn>
                <a:cxn ang="0">
                  <a:pos x="234" y="369"/>
                </a:cxn>
                <a:cxn ang="0">
                  <a:pos x="250" y="322"/>
                </a:cxn>
                <a:cxn ang="0">
                  <a:pos x="254" y="290"/>
                </a:cxn>
                <a:cxn ang="0">
                  <a:pos x="257" y="258"/>
                </a:cxn>
                <a:cxn ang="0">
                  <a:pos x="257" y="227"/>
                </a:cxn>
                <a:cxn ang="0">
                  <a:pos x="254" y="188"/>
                </a:cxn>
                <a:cxn ang="0">
                  <a:pos x="248" y="152"/>
                </a:cxn>
                <a:cxn ang="0">
                  <a:pos x="248" y="154"/>
                </a:cxn>
                <a:cxn ang="0">
                  <a:pos x="250" y="188"/>
                </a:cxn>
                <a:cxn ang="0">
                  <a:pos x="254" y="229"/>
                </a:cxn>
                <a:cxn ang="0">
                  <a:pos x="245" y="297"/>
                </a:cxn>
                <a:cxn ang="0">
                  <a:pos x="218" y="363"/>
                </a:cxn>
                <a:cxn ang="0">
                  <a:pos x="184" y="410"/>
                </a:cxn>
                <a:cxn ang="0">
                  <a:pos x="141" y="419"/>
                </a:cxn>
                <a:cxn ang="0">
                  <a:pos x="100" y="381"/>
                </a:cxn>
                <a:cxn ang="0">
                  <a:pos x="82" y="349"/>
                </a:cxn>
                <a:cxn ang="0">
                  <a:pos x="75" y="322"/>
                </a:cxn>
                <a:cxn ang="0">
                  <a:pos x="73" y="290"/>
                </a:cxn>
                <a:cxn ang="0">
                  <a:pos x="68" y="263"/>
                </a:cxn>
                <a:cxn ang="0">
                  <a:pos x="68" y="240"/>
                </a:cxn>
                <a:cxn ang="0">
                  <a:pos x="68" y="218"/>
                </a:cxn>
                <a:cxn ang="0">
                  <a:pos x="73" y="184"/>
                </a:cxn>
                <a:cxn ang="0">
                  <a:pos x="77" y="161"/>
                </a:cxn>
                <a:cxn ang="0">
                  <a:pos x="77" y="156"/>
                </a:cxn>
                <a:cxn ang="0">
                  <a:pos x="84" y="165"/>
                </a:cxn>
                <a:cxn ang="0">
                  <a:pos x="100" y="197"/>
                </a:cxn>
                <a:cxn ang="0">
                  <a:pos x="111" y="211"/>
                </a:cxn>
                <a:cxn ang="0">
                  <a:pos x="111" y="186"/>
                </a:cxn>
                <a:cxn ang="0">
                  <a:pos x="98" y="156"/>
                </a:cxn>
              </a:cxnLst>
              <a:rect l="0" t="0" r="0" b="0"/>
              <a:pathLst>
                <a:path w="21600" h="21600">
                  <a:moveTo>
                    <a:pt x="7199" y="6295"/>
                  </a:moveTo>
                  <a:lnTo>
                    <a:pt x="7199" y="6186"/>
                  </a:lnTo>
                  <a:lnTo>
                    <a:pt x="7010" y="5861"/>
                  </a:lnTo>
                  <a:lnTo>
                    <a:pt x="7199" y="5535"/>
                  </a:lnTo>
                  <a:lnTo>
                    <a:pt x="7389" y="5209"/>
                  </a:lnTo>
                  <a:lnTo>
                    <a:pt x="7389" y="4775"/>
                  </a:lnTo>
                  <a:lnTo>
                    <a:pt x="7768" y="4450"/>
                  </a:lnTo>
                  <a:lnTo>
                    <a:pt x="7957" y="4341"/>
                  </a:lnTo>
                  <a:lnTo>
                    <a:pt x="8336" y="4016"/>
                  </a:lnTo>
                  <a:lnTo>
                    <a:pt x="8715" y="3581"/>
                  </a:lnTo>
                  <a:lnTo>
                    <a:pt x="8905" y="3256"/>
                  </a:lnTo>
                  <a:lnTo>
                    <a:pt x="9283" y="3039"/>
                  </a:lnTo>
                  <a:lnTo>
                    <a:pt x="9473" y="2821"/>
                  </a:lnTo>
                  <a:lnTo>
                    <a:pt x="9852" y="2713"/>
                  </a:lnTo>
                  <a:lnTo>
                    <a:pt x="10041" y="2604"/>
                  </a:lnTo>
                  <a:lnTo>
                    <a:pt x="10231" y="2387"/>
                  </a:lnTo>
                  <a:lnTo>
                    <a:pt x="10420" y="2279"/>
                  </a:lnTo>
                  <a:lnTo>
                    <a:pt x="10420" y="2170"/>
                  </a:lnTo>
                  <a:lnTo>
                    <a:pt x="10610" y="2062"/>
                  </a:lnTo>
                  <a:lnTo>
                    <a:pt x="10800" y="1953"/>
                  </a:lnTo>
                  <a:lnTo>
                    <a:pt x="10989" y="1953"/>
                  </a:lnTo>
                  <a:lnTo>
                    <a:pt x="11368" y="1845"/>
                  </a:lnTo>
                  <a:lnTo>
                    <a:pt x="11557" y="1736"/>
                  </a:lnTo>
                  <a:lnTo>
                    <a:pt x="11747" y="1627"/>
                  </a:lnTo>
                  <a:lnTo>
                    <a:pt x="11936" y="1627"/>
                  </a:lnTo>
                  <a:lnTo>
                    <a:pt x="12126" y="1410"/>
                  </a:lnTo>
                  <a:lnTo>
                    <a:pt x="12315" y="1410"/>
                  </a:lnTo>
                  <a:lnTo>
                    <a:pt x="12694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883" y="1302"/>
                  </a:lnTo>
                  <a:lnTo>
                    <a:pt x="12315" y="1302"/>
                  </a:lnTo>
                  <a:lnTo>
                    <a:pt x="11747" y="1410"/>
                  </a:lnTo>
                  <a:lnTo>
                    <a:pt x="11178" y="1519"/>
                  </a:lnTo>
                  <a:lnTo>
                    <a:pt x="10800" y="1627"/>
                  </a:lnTo>
                  <a:lnTo>
                    <a:pt x="10610" y="1736"/>
                  </a:lnTo>
                  <a:lnTo>
                    <a:pt x="10041" y="1953"/>
                  </a:lnTo>
                  <a:lnTo>
                    <a:pt x="9662" y="2062"/>
                  </a:lnTo>
                  <a:lnTo>
                    <a:pt x="9283" y="2279"/>
                  </a:lnTo>
                  <a:lnTo>
                    <a:pt x="8905" y="2387"/>
                  </a:lnTo>
                  <a:lnTo>
                    <a:pt x="8526" y="2604"/>
                  </a:lnTo>
                  <a:lnTo>
                    <a:pt x="8147" y="2604"/>
                  </a:lnTo>
                  <a:lnTo>
                    <a:pt x="7578" y="2821"/>
                  </a:lnTo>
                  <a:lnTo>
                    <a:pt x="7199" y="2930"/>
                  </a:lnTo>
                  <a:lnTo>
                    <a:pt x="6631" y="3256"/>
                  </a:lnTo>
                  <a:lnTo>
                    <a:pt x="6252" y="3364"/>
                  </a:lnTo>
                  <a:lnTo>
                    <a:pt x="5494" y="3690"/>
                  </a:lnTo>
                  <a:lnTo>
                    <a:pt x="5305" y="3690"/>
                  </a:lnTo>
                  <a:lnTo>
                    <a:pt x="5115" y="3581"/>
                  </a:lnTo>
                  <a:lnTo>
                    <a:pt x="4926" y="3581"/>
                  </a:lnTo>
                  <a:lnTo>
                    <a:pt x="4547" y="3581"/>
                  </a:lnTo>
                  <a:lnTo>
                    <a:pt x="4547" y="3473"/>
                  </a:lnTo>
                  <a:lnTo>
                    <a:pt x="4168" y="3256"/>
                  </a:lnTo>
                  <a:lnTo>
                    <a:pt x="3789" y="3039"/>
                  </a:lnTo>
                  <a:lnTo>
                    <a:pt x="3789" y="2930"/>
                  </a:lnTo>
                  <a:lnTo>
                    <a:pt x="3410" y="2604"/>
                  </a:lnTo>
                  <a:lnTo>
                    <a:pt x="3220" y="2387"/>
                  </a:lnTo>
                  <a:lnTo>
                    <a:pt x="2842" y="2170"/>
                  </a:lnTo>
                  <a:lnTo>
                    <a:pt x="2463" y="1953"/>
                  </a:lnTo>
                  <a:lnTo>
                    <a:pt x="2273" y="1845"/>
                  </a:lnTo>
                  <a:lnTo>
                    <a:pt x="1894" y="1519"/>
                  </a:lnTo>
                  <a:lnTo>
                    <a:pt x="1515" y="1302"/>
                  </a:lnTo>
                  <a:lnTo>
                    <a:pt x="1515" y="1085"/>
                  </a:lnTo>
                  <a:lnTo>
                    <a:pt x="1326" y="868"/>
                  </a:lnTo>
                  <a:lnTo>
                    <a:pt x="1136" y="650"/>
                  </a:lnTo>
                  <a:lnTo>
                    <a:pt x="947" y="434"/>
                  </a:lnTo>
                  <a:lnTo>
                    <a:pt x="568" y="325"/>
                  </a:lnTo>
                  <a:lnTo>
                    <a:pt x="378" y="216"/>
                  </a:lnTo>
                  <a:lnTo>
                    <a:pt x="378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0"/>
                  </a:lnTo>
                  <a:lnTo>
                    <a:pt x="189" y="108"/>
                  </a:lnTo>
                  <a:lnTo>
                    <a:pt x="0" y="216"/>
                  </a:lnTo>
                  <a:lnTo>
                    <a:pt x="189" y="325"/>
                  </a:lnTo>
                  <a:lnTo>
                    <a:pt x="189" y="542"/>
                  </a:lnTo>
                  <a:lnTo>
                    <a:pt x="378" y="976"/>
                  </a:lnTo>
                  <a:lnTo>
                    <a:pt x="378" y="1302"/>
                  </a:lnTo>
                  <a:lnTo>
                    <a:pt x="757" y="1627"/>
                  </a:lnTo>
                  <a:lnTo>
                    <a:pt x="947" y="1845"/>
                  </a:lnTo>
                  <a:lnTo>
                    <a:pt x="1136" y="2062"/>
                  </a:lnTo>
                  <a:lnTo>
                    <a:pt x="1326" y="2279"/>
                  </a:lnTo>
                  <a:lnTo>
                    <a:pt x="1326" y="2496"/>
                  </a:lnTo>
                  <a:lnTo>
                    <a:pt x="1704" y="2713"/>
                  </a:lnTo>
                  <a:lnTo>
                    <a:pt x="1894" y="3039"/>
                  </a:lnTo>
                  <a:lnTo>
                    <a:pt x="2273" y="3256"/>
                  </a:lnTo>
                  <a:lnTo>
                    <a:pt x="2463" y="3473"/>
                  </a:lnTo>
                  <a:lnTo>
                    <a:pt x="2842" y="3798"/>
                  </a:lnTo>
                  <a:lnTo>
                    <a:pt x="3220" y="3907"/>
                  </a:lnTo>
                  <a:lnTo>
                    <a:pt x="3410" y="4232"/>
                  </a:lnTo>
                  <a:lnTo>
                    <a:pt x="3599" y="4341"/>
                  </a:lnTo>
                  <a:lnTo>
                    <a:pt x="3599" y="4558"/>
                  </a:lnTo>
                  <a:lnTo>
                    <a:pt x="3789" y="4775"/>
                  </a:lnTo>
                  <a:lnTo>
                    <a:pt x="3978" y="4992"/>
                  </a:lnTo>
                  <a:lnTo>
                    <a:pt x="3978" y="5209"/>
                  </a:lnTo>
                  <a:lnTo>
                    <a:pt x="3978" y="5535"/>
                  </a:lnTo>
                  <a:lnTo>
                    <a:pt x="3978" y="5861"/>
                  </a:lnTo>
                  <a:lnTo>
                    <a:pt x="3789" y="6295"/>
                  </a:lnTo>
                  <a:lnTo>
                    <a:pt x="3599" y="6729"/>
                  </a:lnTo>
                  <a:lnTo>
                    <a:pt x="3599" y="7163"/>
                  </a:lnTo>
                  <a:lnTo>
                    <a:pt x="3599" y="7597"/>
                  </a:lnTo>
                  <a:lnTo>
                    <a:pt x="3410" y="7923"/>
                  </a:lnTo>
                  <a:lnTo>
                    <a:pt x="3410" y="8466"/>
                  </a:lnTo>
                  <a:lnTo>
                    <a:pt x="3220" y="8900"/>
                  </a:lnTo>
                  <a:lnTo>
                    <a:pt x="3031" y="9443"/>
                  </a:lnTo>
                  <a:lnTo>
                    <a:pt x="3031" y="9768"/>
                  </a:lnTo>
                  <a:lnTo>
                    <a:pt x="2842" y="10311"/>
                  </a:lnTo>
                  <a:lnTo>
                    <a:pt x="2842" y="10854"/>
                  </a:lnTo>
                  <a:lnTo>
                    <a:pt x="2652" y="11288"/>
                  </a:lnTo>
                  <a:lnTo>
                    <a:pt x="2652" y="11722"/>
                  </a:lnTo>
                  <a:lnTo>
                    <a:pt x="2652" y="12156"/>
                  </a:lnTo>
                  <a:lnTo>
                    <a:pt x="2652" y="12807"/>
                  </a:lnTo>
                  <a:lnTo>
                    <a:pt x="2842" y="13241"/>
                  </a:lnTo>
                  <a:lnTo>
                    <a:pt x="2652" y="13784"/>
                  </a:lnTo>
                  <a:lnTo>
                    <a:pt x="2842" y="14218"/>
                  </a:lnTo>
                  <a:lnTo>
                    <a:pt x="2842" y="14761"/>
                  </a:lnTo>
                  <a:lnTo>
                    <a:pt x="2842" y="15087"/>
                  </a:lnTo>
                  <a:lnTo>
                    <a:pt x="3031" y="15630"/>
                  </a:lnTo>
                  <a:lnTo>
                    <a:pt x="3220" y="16172"/>
                  </a:lnTo>
                  <a:lnTo>
                    <a:pt x="3410" y="16715"/>
                  </a:lnTo>
                  <a:lnTo>
                    <a:pt x="3599" y="17149"/>
                  </a:lnTo>
                  <a:lnTo>
                    <a:pt x="3978" y="17583"/>
                  </a:lnTo>
                  <a:lnTo>
                    <a:pt x="4357" y="18018"/>
                  </a:lnTo>
                  <a:lnTo>
                    <a:pt x="4736" y="18452"/>
                  </a:lnTo>
                  <a:lnTo>
                    <a:pt x="5305" y="18994"/>
                  </a:lnTo>
                  <a:lnTo>
                    <a:pt x="5684" y="19320"/>
                  </a:lnTo>
                  <a:lnTo>
                    <a:pt x="6441" y="19646"/>
                  </a:lnTo>
                  <a:lnTo>
                    <a:pt x="7010" y="20080"/>
                  </a:lnTo>
                  <a:lnTo>
                    <a:pt x="7389" y="20297"/>
                  </a:lnTo>
                  <a:lnTo>
                    <a:pt x="8147" y="20623"/>
                  </a:lnTo>
                  <a:lnTo>
                    <a:pt x="8526" y="20948"/>
                  </a:lnTo>
                  <a:lnTo>
                    <a:pt x="9283" y="21057"/>
                  </a:lnTo>
                  <a:lnTo>
                    <a:pt x="9662" y="21274"/>
                  </a:lnTo>
                  <a:lnTo>
                    <a:pt x="10231" y="21491"/>
                  </a:lnTo>
                  <a:lnTo>
                    <a:pt x="10800" y="21491"/>
                  </a:lnTo>
                  <a:lnTo>
                    <a:pt x="11368" y="21491"/>
                  </a:lnTo>
                  <a:lnTo>
                    <a:pt x="12126" y="21600"/>
                  </a:lnTo>
                  <a:lnTo>
                    <a:pt x="12504" y="21491"/>
                  </a:lnTo>
                  <a:lnTo>
                    <a:pt x="12883" y="21491"/>
                  </a:lnTo>
                  <a:lnTo>
                    <a:pt x="13452" y="21382"/>
                  </a:lnTo>
                  <a:lnTo>
                    <a:pt x="14020" y="21274"/>
                  </a:lnTo>
                  <a:lnTo>
                    <a:pt x="14589" y="21057"/>
                  </a:lnTo>
                  <a:lnTo>
                    <a:pt x="15157" y="20948"/>
                  </a:lnTo>
                  <a:lnTo>
                    <a:pt x="15726" y="20839"/>
                  </a:lnTo>
                  <a:lnTo>
                    <a:pt x="16105" y="20623"/>
                  </a:lnTo>
                  <a:lnTo>
                    <a:pt x="16294" y="20405"/>
                  </a:lnTo>
                  <a:lnTo>
                    <a:pt x="16863" y="20188"/>
                  </a:lnTo>
                  <a:lnTo>
                    <a:pt x="17431" y="19754"/>
                  </a:lnTo>
                  <a:lnTo>
                    <a:pt x="17620" y="19537"/>
                  </a:lnTo>
                  <a:lnTo>
                    <a:pt x="18189" y="19211"/>
                  </a:lnTo>
                  <a:lnTo>
                    <a:pt x="18378" y="18886"/>
                  </a:lnTo>
                  <a:lnTo>
                    <a:pt x="18947" y="18560"/>
                  </a:lnTo>
                  <a:lnTo>
                    <a:pt x="19326" y="18126"/>
                  </a:lnTo>
                  <a:lnTo>
                    <a:pt x="19515" y="17692"/>
                  </a:lnTo>
                  <a:lnTo>
                    <a:pt x="19894" y="17257"/>
                  </a:lnTo>
                  <a:lnTo>
                    <a:pt x="20083" y="17041"/>
                  </a:lnTo>
                  <a:lnTo>
                    <a:pt x="20273" y="16606"/>
                  </a:lnTo>
                  <a:lnTo>
                    <a:pt x="20462" y="16064"/>
                  </a:lnTo>
                  <a:lnTo>
                    <a:pt x="20841" y="15630"/>
                  </a:lnTo>
                  <a:lnTo>
                    <a:pt x="20841" y="15412"/>
                  </a:lnTo>
                  <a:lnTo>
                    <a:pt x="20841" y="15195"/>
                  </a:lnTo>
                  <a:lnTo>
                    <a:pt x="20841" y="14978"/>
                  </a:lnTo>
                  <a:lnTo>
                    <a:pt x="21031" y="14653"/>
                  </a:lnTo>
                  <a:lnTo>
                    <a:pt x="21031" y="14436"/>
                  </a:lnTo>
                  <a:lnTo>
                    <a:pt x="21220" y="14218"/>
                  </a:lnTo>
                  <a:lnTo>
                    <a:pt x="21220" y="13893"/>
                  </a:lnTo>
                  <a:lnTo>
                    <a:pt x="21410" y="13676"/>
                  </a:lnTo>
                  <a:lnTo>
                    <a:pt x="21220" y="13459"/>
                  </a:lnTo>
                  <a:lnTo>
                    <a:pt x="21410" y="13241"/>
                  </a:lnTo>
                  <a:lnTo>
                    <a:pt x="21410" y="12916"/>
                  </a:lnTo>
                  <a:lnTo>
                    <a:pt x="21410" y="12590"/>
                  </a:lnTo>
                  <a:lnTo>
                    <a:pt x="21410" y="12373"/>
                  </a:lnTo>
                  <a:lnTo>
                    <a:pt x="21600" y="12048"/>
                  </a:lnTo>
                  <a:lnTo>
                    <a:pt x="21600" y="11722"/>
                  </a:lnTo>
                  <a:lnTo>
                    <a:pt x="21600" y="11613"/>
                  </a:lnTo>
                  <a:lnTo>
                    <a:pt x="21410" y="11288"/>
                  </a:lnTo>
                  <a:lnTo>
                    <a:pt x="21600" y="11071"/>
                  </a:lnTo>
                  <a:lnTo>
                    <a:pt x="21410" y="10854"/>
                  </a:lnTo>
                  <a:lnTo>
                    <a:pt x="21410" y="10528"/>
                  </a:lnTo>
                  <a:lnTo>
                    <a:pt x="21600" y="10202"/>
                  </a:lnTo>
                  <a:lnTo>
                    <a:pt x="21410" y="9985"/>
                  </a:lnTo>
                  <a:lnTo>
                    <a:pt x="21410" y="9768"/>
                  </a:lnTo>
                  <a:lnTo>
                    <a:pt x="21220" y="9334"/>
                  </a:lnTo>
                  <a:lnTo>
                    <a:pt x="21220" y="9009"/>
                  </a:lnTo>
                  <a:lnTo>
                    <a:pt x="21031" y="8791"/>
                  </a:lnTo>
                  <a:lnTo>
                    <a:pt x="21031" y="8466"/>
                  </a:lnTo>
                  <a:lnTo>
                    <a:pt x="21031" y="8140"/>
                  </a:lnTo>
                  <a:lnTo>
                    <a:pt x="20841" y="7923"/>
                  </a:lnTo>
                  <a:lnTo>
                    <a:pt x="20841" y="7706"/>
                  </a:lnTo>
                  <a:lnTo>
                    <a:pt x="20652" y="7272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6946"/>
                  </a:lnTo>
                  <a:lnTo>
                    <a:pt x="20652" y="7055"/>
                  </a:lnTo>
                  <a:lnTo>
                    <a:pt x="20462" y="7163"/>
                  </a:lnTo>
                  <a:lnTo>
                    <a:pt x="20652" y="7380"/>
                  </a:lnTo>
                  <a:lnTo>
                    <a:pt x="20652" y="7597"/>
                  </a:lnTo>
                  <a:lnTo>
                    <a:pt x="20652" y="7814"/>
                  </a:lnTo>
                  <a:lnTo>
                    <a:pt x="20841" y="8140"/>
                  </a:lnTo>
                  <a:lnTo>
                    <a:pt x="20652" y="8466"/>
                  </a:lnTo>
                  <a:lnTo>
                    <a:pt x="20841" y="8683"/>
                  </a:lnTo>
                  <a:lnTo>
                    <a:pt x="20841" y="9009"/>
                  </a:lnTo>
                  <a:lnTo>
                    <a:pt x="20841" y="9334"/>
                  </a:lnTo>
                  <a:lnTo>
                    <a:pt x="21031" y="9660"/>
                  </a:lnTo>
                  <a:lnTo>
                    <a:pt x="21031" y="9877"/>
                  </a:lnTo>
                  <a:lnTo>
                    <a:pt x="21220" y="10094"/>
                  </a:lnTo>
                  <a:lnTo>
                    <a:pt x="21031" y="10311"/>
                  </a:lnTo>
                  <a:lnTo>
                    <a:pt x="21220" y="10962"/>
                  </a:lnTo>
                  <a:lnTo>
                    <a:pt x="21220" y="11396"/>
                  </a:lnTo>
                  <a:lnTo>
                    <a:pt x="21031" y="11939"/>
                  </a:lnTo>
                  <a:lnTo>
                    <a:pt x="21031" y="12482"/>
                  </a:lnTo>
                  <a:lnTo>
                    <a:pt x="20841" y="13133"/>
                  </a:lnTo>
                  <a:lnTo>
                    <a:pt x="20841" y="13676"/>
                  </a:lnTo>
                  <a:lnTo>
                    <a:pt x="20462" y="14218"/>
                  </a:lnTo>
                  <a:lnTo>
                    <a:pt x="20273" y="14761"/>
                  </a:lnTo>
                  <a:lnTo>
                    <a:pt x="19894" y="15304"/>
                  </a:lnTo>
                  <a:lnTo>
                    <a:pt x="19515" y="15955"/>
                  </a:lnTo>
                  <a:lnTo>
                    <a:pt x="19136" y="16498"/>
                  </a:lnTo>
                  <a:lnTo>
                    <a:pt x="18757" y="16932"/>
                  </a:lnTo>
                  <a:lnTo>
                    <a:pt x="18189" y="17366"/>
                  </a:lnTo>
                  <a:lnTo>
                    <a:pt x="17810" y="17800"/>
                  </a:lnTo>
                  <a:lnTo>
                    <a:pt x="17241" y="18343"/>
                  </a:lnTo>
                  <a:lnTo>
                    <a:pt x="16863" y="18669"/>
                  </a:lnTo>
                  <a:lnTo>
                    <a:pt x="16484" y="18994"/>
                  </a:lnTo>
                  <a:lnTo>
                    <a:pt x="15915" y="19320"/>
                  </a:lnTo>
                  <a:lnTo>
                    <a:pt x="15347" y="19646"/>
                  </a:lnTo>
                  <a:lnTo>
                    <a:pt x="14589" y="19754"/>
                  </a:lnTo>
                  <a:lnTo>
                    <a:pt x="14210" y="20080"/>
                  </a:lnTo>
                  <a:lnTo>
                    <a:pt x="13452" y="20188"/>
                  </a:lnTo>
                  <a:lnTo>
                    <a:pt x="12883" y="20188"/>
                  </a:lnTo>
                  <a:lnTo>
                    <a:pt x="12315" y="20188"/>
                  </a:lnTo>
                  <a:lnTo>
                    <a:pt x="11747" y="20080"/>
                  </a:lnTo>
                  <a:lnTo>
                    <a:pt x="10989" y="19971"/>
                  </a:lnTo>
                  <a:lnTo>
                    <a:pt x="10420" y="19863"/>
                  </a:lnTo>
                  <a:lnTo>
                    <a:pt x="9852" y="19537"/>
                  </a:lnTo>
                  <a:lnTo>
                    <a:pt x="9283" y="19211"/>
                  </a:lnTo>
                  <a:lnTo>
                    <a:pt x="8905" y="18669"/>
                  </a:lnTo>
                  <a:lnTo>
                    <a:pt x="8336" y="18234"/>
                  </a:lnTo>
                  <a:lnTo>
                    <a:pt x="7768" y="17692"/>
                  </a:lnTo>
                  <a:lnTo>
                    <a:pt x="7578" y="17583"/>
                  </a:lnTo>
                  <a:lnTo>
                    <a:pt x="7389" y="17475"/>
                  </a:lnTo>
                  <a:lnTo>
                    <a:pt x="7199" y="17149"/>
                  </a:lnTo>
                  <a:lnTo>
                    <a:pt x="7199" y="16932"/>
                  </a:lnTo>
                  <a:lnTo>
                    <a:pt x="6820" y="16715"/>
                  </a:lnTo>
                  <a:lnTo>
                    <a:pt x="7010" y="16606"/>
                  </a:lnTo>
                  <a:lnTo>
                    <a:pt x="6631" y="16389"/>
                  </a:lnTo>
                  <a:lnTo>
                    <a:pt x="6441" y="16064"/>
                  </a:lnTo>
                  <a:lnTo>
                    <a:pt x="6441" y="15847"/>
                  </a:lnTo>
                  <a:lnTo>
                    <a:pt x="6252" y="15630"/>
                  </a:lnTo>
                  <a:lnTo>
                    <a:pt x="6252" y="15412"/>
                  </a:lnTo>
                  <a:lnTo>
                    <a:pt x="6063" y="15195"/>
                  </a:lnTo>
                  <a:lnTo>
                    <a:pt x="6252" y="14978"/>
                  </a:lnTo>
                  <a:lnTo>
                    <a:pt x="6063" y="14761"/>
                  </a:lnTo>
                  <a:lnTo>
                    <a:pt x="5873" y="14436"/>
                  </a:lnTo>
                  <a:lnTo>
                    <a:pt x="6063" y="14218"/>
                  </a:lnTo>
                  <a:lnTo>
                    <a:pt x="6063" y="13893"/>
                  </a:lnTo>
                  <a:lnTo>
                    <a:pt x="5873" y="13676"/>
                  </a:lnTo>
                  <a:lnTo>
                    <a:pt x="5873" y="13567"/>
                  </a:lnTo>
                  <a:lnTo>
                    <a:pt x="5873" y="13350"/>
                  </a:lnTo>
                  <a:lnTo>
                    <a:pt x="5684" y="13025"/>
                  </a:lnTo>
                  <a:lnTo>
                    <a:pt x="5873" y="12807"/>
                  </a:lnTo>
                  <a:lnTo>
                    <a:pt x="5684" y="12590"/>
                  </a:lnTo>
                  <a:lnTo>
                    <a:pt x="5873" y="12373"/>
                  </a:lnTo>
                  <a:lnTo>
                    <a:pt x="5684" y="12156"/>
                  </a:lnTo>
                  <a:lnTo>
                    <a:pt x="5684" y="11939"/>
                  </a:lnTo>
                  <a:lnTo>
                    <a:pt x="5684" y="11722"/>
                  </a:lnTo>
                  <a:lnTo>
                    <a:pt x="5684" y="11722"/>
                  </a:lnTo>
                  <a:lnTo>
                    <a:pt x="5684" y="11505"/>
                  </a:lnTo>
                  <a:lnTo>
                    <a:pt x="5684" y="11179"/>
                  </a:lnTo>
                  <a:lnTo>
                    <a:pt x="5684" y="11071"/>
                  </a:lnTo>
                  <a:lnTo>
                    <a:pt x="5684" y="10962"/>
                  </a:lnTo>
                  <a:lnTo>
                    <a:pt x="5684" y="10962"/>
                  </a:lnTo>
                  <a:lnTo>
                    <a:pt x="5684" y="10637"/>
                  </a:lnTo>
                  <a:lnTo>
                    <a:pt x="5684" y="10419"/>
                  </a:lnTo>
                  <a:lnTo>
                    <a:pt x="5873" y="10202"/>
                  </a:lnTo>
                  <a:lnTo>
                    <a:pt x="5684" y="9877"/>
                  </a:lnTo>
                  <a:lnTo>
                    <a:pt x="5873" y="9660"/>
                  </a:lnTo>
                  <a:lnTo>
                    <a:pt x="5684" y="9443"/>
                  </a:lnTo>
                  <a:lnTo>
                    <a:pt x="5873" y="9117"/>
                  </a:lnTo>
                  <a:lnTo>
                    <a:pt x="6063" y="8791"/>
                  </a:lnTo>
                  <a:lnTo>
                    <a:pt x="5873" y="8574"/>
                  </a:lnTo>
                  <a:lnTo>
                    <a:pt x="6063" y="8248"/>
                  </a:lnTo>
                  <a:lnTo>
                    <a:pt x="6063" y="8032"/>
                  </a:lnTo>
                  <a:lnTo>
                    <a:pt x="6063" y="7923"/>
                  </a:lnTo>
                  <a:lnTo>
                    <a:pt x="6063" y="7814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706"/>
                  </a:lnTo>
                  <a:lnTo>
                    <a:pt x="6441" y="7597"/>
                  </a:lnTo>
                  <a:lnTo>
                    <a:pt x="6441" y="7597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489"/>
                  </a:lnTo>
                  <a:lnTo>
                    <a:pt x="6441" y="7380"/>
                  </a:lnTo>
                  <a:lnTo>
                    <a:pt x="6441" y="7380"/>
                  </a:lnTo>
                  <a:lnTo>
                    <a:pt x="6631" y="7597"/>
                  </a:lnTo>
                  <a:lnTo>
                    <a:pt x="7010" y="7706"/>
                  </a:lnTo>
                  <a:lnTo>
                    <a:pt x="7010" y="7923"/>
                  </a:lnTo>
                  <a:lnTo>
                    <a:pt x="7389" y="8248"/>
                  </a:lnTo>
                  <a:lnTo>
                    <a:pt x="7578" y="8357"/>
                  </a:lnTo>
                  <a:lnTo>
                    <a:pt x="7768" y="8683"/>
                  </a:lnTo>
                  <a:lnTo>
                    <a:pt x="7957" y="9009"/>
                  </a:lnTo>
                  <a:lnTo>
                    <a:pt x="7957" y="9225"/>
                  </a:lnTo>
                  <a:lnTo>
                    <a:pt x="8336" y="9443"/>
                  </a:lnTo>
                  <a:lnTo>
                    <a:pt x="8336" y="9660"/>
                  </a:lnTo>
                  <a:lnTo>
                    <a:pt x="8526" y="9877"/>
                  </a:lnTo>
                  <a:lnTo>
                    <a:pt x="8715" y="10094"/>
                  </a:lnTo>
                  <a:lnTo>
                    <a:pt x="8905" y="10094"/>
                  </a:lnTo>
                  <a:lnTo>
                    <a:pt x="9094" y="10202"/>
                  </a:lnTo>
                  <a:lnTo>
                    <a:pt x="9283" y="10094"/>
                  </a:lnTo>
                  <a:lnTo>
                    <a:pt x="9283" y="9985"/>
                  </a:lnTo>
                  <a:lnTo>
                    <a:pt x="9473" y="9877"/>
                  </a:lnTo>
                  <a:lnTo>
                    <a:pt x="9283" y="9551"/>
                  </a:lnTo>
                  <a:lnTo>
                    <a:pt x="9473" y="9334"/>
                  </a:lnTo>
                  <a:lnTo>
                    <a:pt x="9283" y="9117"/>
                  </a:lnTo>
                  <a:lnTo>
                    <a:pt x="9283" y="8900"/>
                  </a:lnTo>
                  <a:lnTo>
                    <a:pt x="9283" y="8683"/>
                  </a:lnTo>
                  <a:lnTo>
                    <a:pt x="9094" y="8466"/>
                  </a:lnTo>
                  <a:lnTo>
                    <a:pt x="8905" y="8248"/>
                  </a:lnTo>
                  <a:lnTo>
                    <a:pt x="8526" y="8032"/>
                  </a:lnTo>
                  <a:lnTo>
                    <a:pt x="8526" y="7814"/>
                  </a:lnTo>
                  <a:lnTo>
                    <a:pt x="8147" y="7489"/>
                  </a:lnTo>
                  <a:lnTo>
                    <a:pt x="7957" y="7272"/>
                  </a:lnTo>
                  <a:lnTo>
                    <a:pt x="7768" y="7055"/>
                  </a:lnTo>
                  <a:lnTo>
                    <a:pt x="7578" y="6838"/>
                  </a:lnTo>
                  <a:lnTo>
                    <a:pt x="7389" y="6512"/>
                  </a:lnTo>
                  <a:lnTo>
                    <a:pt x="7199" y="629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1034" name="未知"/>
            <p:cNvSpPr>
              <a:spLocks noChangeAspect="1"/>
            </p:cNvSpPr>
            <p:nvPr/>
          </p:nvSpPr>
          <p:spPr>
            <a:xfrm>
              <a:off x="272" y="460"/>
              <a:ext cx="250" cy="329"/>
            </a:xfrm>
            <a:custGeom>
              <a:avLst/>
              <a:gdLst/>
              <a:ahLst/>
              <a:cxnLst>
                <a:cxn ang="0">
                  <a:pos x="211" y="141"/>
                </a:cxn>
                <a:cxn ang="0">
                  <a:pos x="216" y="127"/>
                </a:cxn>
                <a:cxn ang="0">
                  <a:pos x="223" y="116"/>
                </a:cxn>
                <a:cxn ang="0">
                  <a:pos x="230" y="100"/>
                </a:cxn>
                <a:cxn ang="0">
                  <a:pos x="236" y="84"/>
                </a:cxn>
                <a:cxn ang="0">
                  <a:pos x="243" y="68"/>
                </a:cxn>
                <a:cxn ang="0">
                  <a:pos x="248" y="52"/>
                </a:cxn>
                <a:cxn ang="0">
                  <a:pos x="250" y="39"/>
                </a:cxn>
                <a:cxn ang="0">
                  <a:pos x="248" y="25"/>
                </a:cxn>
                <a:cxn ang="0">
                  <a:pos x="243" y="11"/>
                </a:cxn>
                <a:cxn ang="0">
                  <a:pos x="236" y="2"/>
                </a:cxn>
                <a:cxn ang="0">
                  <a:pos x="227" y="0"/>
                </a:cxn>
                <a:cxn ang="0">
                  <a:pos x="218" y="5"/>
                </a:cxn>
                <a:cxn ang="0">
                  <a:pos x="209" y="18"/>
                </a:cxn>
                <a:cxn ang="0">
                  <a:pos x="200" y="36"/>
                </a:cxn>
                <a:cxn ang="0">
                  <a:pos x="193" y="57"/>
                </a:cxn>
                <a:cxn ang="0">
                  <a:pos x="186" y="82"/>
                </a:cxn>
                <a:cxn ang="0">
                  <a:pos x="182" y="107"/>
                </a:cxn>
                <a:cxn ang="0">
                  <a:pos x="173" y="132"/>
                </a:cxn>
                <a:cxn ang="0">
                  <a:pos x="166" y="154"/>
                </a:cxn>
                <a:cxn ang="0">
                  <a:pos x="161" y="175"/>
                </a:cxn>
                <a:cxn ang="0">
                  <a:pos x="159" y="191"/>
                </a:cxn>
                <a:cxn ang="0">
                  <a:pos x="150" y="216"/>
                </a:cxn>
                <a:cxn ang="0">
                  <a:pos x="141" y="234"/>
                </a:cxn>
                <a:cxn ang="0">
                  <a:pos x="134" y="252"/>
                </a:cxn>
                <a:cxn ang="0">
                  <a:pos x="125" y="265"/>
                </a:cxn>
                <a:cxn ang="0">
                  <a:pos x="116" y="277"/>
                </a:cxn>
                <a:cxn ang="0">
                  <a:pos x="105" y="286"/>
                </a:cxn>
                <a:cxn ang="0">
                  <a:pos x="95" y="297"/>
                </a:cxn>
                <a:cxn ang="0">
                  <a:pos x="84" y="302"/>
                </a:cxn>
                <a:cxn ang="0">
                  <a:pos x="66" y="309"/>
                </a:cxn>
                <a:cxn ang="0">
                  <a:pos x="52" y="315"/>
                </a:cxn>
                <a:cxn ang="0">
                  <a:pos x="39" y="315"/>
                </a:cxn>
                <a:cxn ang="0">
                  <a:pos x="25" y="320"/>
                </a:cxn>
                <a:cxn ang="0">
                  <a:pos x="14" y="324"/>
                </a:cxn>
                <a:cxn ang="0">
                  <a:pos x="5" y="327"/>
                </a:cxn>
                <a:cxn ang="0">
                  <a:pos x="0" y="329"/>
                </a:cxn>
                <a:cxn ang="0">
                  <a:pos x="9" y="327"/>
                </a:cxn>
                <a:cxn ang="0">
                  <a:pos x="23" y="322"/>
                </a:cxn>
                <a:cxn ang="0">
                  <a:pos x="41" y="320"/>
                </a:cxn>
                <a:cxn ang="0">
                  <a:pos x="57" y="318"/>
                </a:cxn>
                <a:cxn ang="0">
                  <a:pos x="70" y="318"/>
                </a:cxn>
                <a:cxn ang="0">
                  <a:pos x="86" y="315"/>
                </a:cxn>
                <a:cxn ang="0">
                  <a:pos x="102" y="311"/>
                </a:cxn>
                <a:cxn ang="0">
                  <a:pos x="118" y="306"/>
                </a:cxn>
                <a:cxn ang="0">
                  <a:pos x="130" y="297"/>
                </a:cxn>
                <a:cxn ang="0">
                  <a:pos x="143" y="288"/>
                </a:cxn>
                <a:cxn ang="0">
                  <a:pos x="152" y="275"/>
                </a:cxn>
                <a:cxn ang="0">
                  <a:pos x="159" y="261"/>
                </a:cxn>
                <a:cxn ang="0">
                  <a:pos x="164" y="252"/>
                </a:cxn>
                <a:cxn ang="0">
                  <a:pos x="170" y="241"/>
                </a:cxn>
                <a:cxn ang="0">
                  <a:pos x="175" y="227"/>
                </a:cxn>
                <a:cxn ang="0">
                  <a:pos x="180" y="218"/>
                </a:cxn>
                <a:cxn ang="0">
                  <a:pos x="186" y="202"/>
                </a:cxn>
                <a:cxn ang="0">
                  <a:pos x="191" y="188"/>
                </a:cxn>
                <a:cxn ang="0">
                  <a:pos x="195" y="179"/>
                </a:cxn>
                <a:cxn ang="0">
                  <a:pos x="200" y="168"/>
                </a:cxn>
                <a:cxn ang="0">
                  <a:pos x="205" y="157"/>
                </a:cxn>
                <a:cxn ang="0">
                  <a:pos x="209" y="150"/>
                </a:cxn>
              </a:cxnLst>
              <a:rect l="0" t="0" r="0" b="0"/>
              <a:pathLst>
                <a:path w="21600" h="21600">
                  <a:moveTo>
                    <a:pt x="18065" y="9831"/>
                  </a:moveTo>
                  <a:lnTo>
                    <a:pt x="18261" y="9533"/>
                  </a:lnTo>
                  <a:lnTo>
                    <a:pt x="18261" y="9235"/>
                  </a:lnTo>
                  <a:lnTo>
                    <a:pt x="18261" y="8937"/>
                  </a:lnTo>
                  <a:lnTo>
                    <a:pt x="18458" y="8639"/>
                  </a:lnTo>
                  <a:lnTo>
                    <a:pt x="18654" y="8341"/>
                  </a:lnTo>
                  <a:lnTo>
                    <a:pt x="18850" y="8043"/>
                  </a:lnTo>
                  <a:lnTo>
                    <a:pt x="19046" y="7597"/>
                  </a:lnTo>
                  <a:lnTo>
                    <a:pt x="19243" y="7597"/>
                  </a:lnTo>
                  <a:lnTo>
                    <a:pt x="19439" y="7299"/>
                  </a:lnTo>
                  <a:lnTo>
                    <a:pt x="19636" y="6852"/>
                  </a:lnTo>
                  <a:lnTo>
                    <a:pt x="19832" y="6554"/>
                  </a:lnTo>
                  <a:lnTo>
                    <a:pt x="20028" y="6107"/>
                  </a:lnTo>
                  <a:lnTo>
                    <a:pt x="20421" y="5958"/>
                  </a:lnTo>
                  <a:lnTo>
                    <a:pt x="20421" y="5511"/>
                  </a:lnTo>
                  <a:lnTo>
                    <a:pt x="20618" y="5064"/>
                  </a:lnTo>
                  <a:lnTo>
                    <a:pt x="20814" y="4915"/>
                  </a:lnTo>
                  <a:lnTo>
                    <a:pt x="21010" y="4468"/>
                  </a:lnTo>
                  <a:lnTo>
                    <a:pt x="21010" y="4170"/>
                  </a:lnTo>
                  <a:lnTo>
                    <a:pt x="21207" y="3873"/>
                  </a:lnTo>
                  <a:lnTo>
                    <a:pt x="21403" y="3426"/>
                  </a:lnTo>
                  <a:lnTo>
                    <a:pt x="21403" y="3128"/>
                  </a:lnTo>
                  <a:lnTo>
                    <a:pt x="21403" y="2830"/>
                  </a:lnTo>
                  <a:lnTo>
                    <a:pt x="21600" y="2532"/>
                  </a:lnTo>
                  <a:lnTo>
                    <a:pt x="21403" y="2234"/>
                  </a:lnTo>
                  <a:lnTo>
                    <a:pt x="21403" y="1936"/>
                  </a:lnTo>
                  <a:lnTo>
                    <a:pt x="21403" y="1638"/>
                  </a:lnTo>
                  <a:lnTo>
                    <a:pt x="21207" y="1340"/>
                  </a:lnTo>
                  <a:lnTo>
                    <a:pt x="21207" y="1191"/>
                  </a:lnTo>
                  <a:lnTo>
                    <a:pt x="21010" y="744"/>
                  </a:lnTo>
                  <a:lnTo>
                    <a:pt x="20618" y="595"/>
                  </a:lnTo>
                  <a:lnTo>
                    <a:pt x="20814" y="297"/>
                  </a:lnTo>
                  <a:lnTo>
                    <a:pt x="20421" y="148"/>
                  </a:lnTo>
                  <a:lnTo>
                    <a:pt x="20028" y="0"/>
                  </a:lnTo>
                  <a:lnTo>
                    <a:pt x="19832" y="0"/>
                  </a:lnTo>
                  <a:lnTo>
                    <a:pt x="19636" y="0"/>
                  </a:lnTo>
                  <a:lnTo>
                    <a:pt x="19439" y="148"/>
                  </a:lnTo>
                  <a:lnTo>
                    <a:pt x="19243" y="148"/>
                  </a:lnTo>
                  <a:lnTo>
                    <a:pt x="18850" y="297"/>
                  </a:lnTo>
                  <a:lnTo>
                    <a:pt x="18654" y="595"/>
                  </a:lnTo>
                  <a:lnTo>
                    <a:pt x="18458" y="893"/>
                  </a:lnTo>
                  <a:lnTo>
                    <a:pt x="18065" y="1191"/>
                  </a:lnTo>
                  <a:lnTo>
                    <a:pt x="18065" y="1489"/>
                  </a:lnTo>
                  <a:lnTo>
                    <a:pt x="17672" y="1936"/>
                  </a:lnTo>
                  <a:lnTo>
                    <a:pt x="17279" y="2383"/>
                  </a:lnTo>
                  <a:lnTo>
                    <a:pt x="17279" y="2830"/>
                  </a:lnTo>
                  <a:lnTo>
                    <a:pt x="16887" y="3277"/>
                  </a:lnTo>
                  <a:lnTo>
                    <a:pt x="16690" y="3724"/>
                  </a:lnTo>
                  <a:lnTo>
                    <a:pt x="16494" y="4319"/>
                  </a:lnTo>
                  <a:lnTo>
                    <a:pt x="16297" y="4766"/>
                  </a:lnTo>
                  <a:lnTo>
                    <a:pt x="16101" y="5362"/>
                  </a:lnTo>
                  <a:lnTo>
                    <a:pt x="15905" y="5958"/>
                  </a:lnTo>
                  <a:lnTo>
                    <a:pt x="15708" y="6554"/>
                  </a:lnTo>
                  <a:lnTo>
                    <a:pt x="15708" y="7001"/>
                  </a:lnTo>
                  <a:lnTo>
                    <a:pt x="15316" y="7448"/>
                  </a:lnTo>
                  <a:lnTo>
                    <a:pt x="15119" y="8043"/>
                  </a:lnTo>
                  <a:lnTo>
                    <a:pt x="14923" y="8639"/>
                  </a:lnTo>
                  <a:lnTo>
                    <a:pt x="14727" y="9235"/>
                  </a:lnTo>
                  <a:lnTo>
                    <a:pt x="14727" y="9682"/>
                  </a:lnTo>
                  <a:lnTo>
                    <a:pt x="14334" y="10129"/>
                  </a:lnTo>
                  <a:lnTo>
                    <a:pt x="14138" y="10725"/>
                  </a:lnTo>
                  <a:lnTo>
                    <a:pt x="14138" y="11023"/>
                  </a:lnTo>
                  <a:lnTo>
                    <a:pt x="13941" y="11470"/>
                  </a:lnTo>
                  <a:lnTo>
                    <a:pt x="13941" y="11768"/>
                  </a:lnTo>
                  <a:lnTo>
                    <a:pt x="13745" y="12065"/>
                  </a:lnTo>
                  <a:lnTo>
                    <a:pt x="13745" y="12512"/>
                  </a:lnTo>
                  <a:lnTo>
                    <a:pt x="13352" y="13108"/>
                  </a:lnTo>
                  <a:lnTo>
                    <a:pt x="13156" y="13704"/>
                  </a:lnTo>
                  <a:lnTo>
                    <a:pt x="12959" y="14151"/>
                  </a:lnTo>
                  <a:lnTo>
                    <a:pt x="12763" y="14598"/>
                  </a:lnTo>
                  <a:lnTo>
                    <a:pt x="12567" y="15045"/>
                  </a:lnTo>
                  <a:lnTo>
                    <a:pt x="12174" y="15343"/>
                  </a:lnTo>
                  <a:lnTo>
                    <a:pt x="11977" y="15790"/>
                  </a:lnTo>
                  <a:lnTo>
                    <a:pt x="11781" y="16236"/>
                  </a:lnTo>
                  <a:lnTo>
                    <a:pt x="11585" y="16534"/>
                  </a:lnTo>
                  <a:lnTo>
                    <a:pt x="11192" y="16832"/>
                  </a:lnTo>
                  <a:lnTo>
                    <a:pt x="11192" y="17130"/>
                  </a:lnTo>
                  <a:lnTo>
                    <a:pt x="10800" y="17428"/>
                  </a:lnTo>
                  <a:lnTo>
                    <a:pt x="10603" y="17726"/>
                  </a:lnTo>
                  <a:lnTo>
                    <a:pt x="10407" y="18024"/>
                  </a:lnTo>
                  <a:lnTo>
                    <a:pt x="10014" y="18173"/>
                  </a:lnTo>
                  <a:lnTo>
                    <a:pt x="9818" y="18471"/>
                  </a:lnTo>
                  <a:lnTo>
                    <a:pt x="9425" y="18769"/>
                  </a:lnTo>
                  <a:lnTo>
                    <a:pt x="9032" y="18769"/>
                  </a:lnTo>
                  <a:lnTo>
                    <a:pt x="9032" y="19067"/>
                  </a:lnTo>
                  <a:lnTo>
                    <a:pt x="8639" y="19216"/>
                  </a:lnTo>
                  <a:lnTo>
                    <a:pt x="8246" y="19514"/>
                  </a:lnTo>
                  <a:lnTo>
                    <a:pt x="7854" y="19663"/>
                  </a:lnTo>
                  <a:lnTo>
                    <a:pt x="7461" y="19812"/>
                  </a:lnTo>
                  <a:lnTo>
                    <a:pt x="7265" y="19812"/>
                  </a:lnTo>
                  <a:lnTo>
                    <a:pt x="6676" y="20110"/>
                  </a:lnTo>
                  <a:lnTo>
                    <a:pt x="6283" y="20259"/>
                  </a:lnTo>
                  <a:lnTo>
                    <a:pt x="5694" y="20259"/>
                  </a:lnTo>
                  <a:lnTo>
                    <a:pt x="5497" y="20557"/>
                  </a:lnTo>
                  <a:lnTo>
                    <a:pt x="4908" y="20557"/>
                  </a:lnTo>
                  <a:lnTo>
                    <a:pt x="4516" y="20706"/>
                  </a:lnTo>
                  <a:lnTo>
                    <a:pt x="3927" y="20706"/>
                  </a:lnTo>
                  <a:lnTo>
                    <a:pt x="3730" y="20706"/>
                  </a:lnTo>
                  <a:lnTo>
                    <a:pt x="3338" y="20706"/>
                  </a:lnTo>
                  <a:lnTo>
                    <a:pt x="3141" y="20855"/>
                  </a:lnTo>
                  <a:lnTo>
                    <a:pt x="2748" y="21004"/>
                  </a:lnTo>
                  <a:lnTo>
                    <a:pt x="2159" y="21004"/>
                  </a:lnTo>
                  <a:lnTo>
                    <a:pt x="1963" y="21153"/>
                  </a:lnTo>
                  <a:lnTo>
                    <a:pt x="1570" y="21302"/>
                  </a:lnTo>
                  <a:lnTo>
                    <a:pt x="1177" y="21302"/>
                  </a:lnTo>
                  <a:lnTo>
                    <a:pt x="981" y="21302"/>
                  </a:lnTo>
                  <a:lnTo>
                    <a:pt x="588" y="21451"/>
                  </a:lnTo>
                  <a:lnTo>
                    <a:pt x="392" y="21451"/>
                  </a:lnTo>
                  <a:lnTo>
                    <a:pt x="196" y="21451"/>
                  </a:lnTo>
                  <a:lnTo>
                    <a:pt x="0" y="21600"/>
                  </a:lnTo>
                  <a:lnTo>
                    <a:pt x="0" y="21600"/>
                  </a:lnTo>
                  <a:lnTo>
                    <a:pt x="196" y="21451"/>
                  </a:lnTo>
                  <a:lnTo>
                    <a:pt x="392" y="21451"/>
                  </a:lnTo>
                  <a:lnTo>
                    <a:pt x="785" y="21451"/>
                  </a:lnTo>
                  <a:lnTo>
                    <a:pt x="1177" y="21302"/>
                  </a:lnTo>
                  <a:lnTo>
                    <a:pt x="1767" y="21302"/>
                  </a:lnTo>
                  <a:lnTo>
                    <a:pt x="1963" y="21153"/>
                  </a:lnTo>
                  <a:lnTo>
                    <a:pt x="2356" y="21153"/>
                  </a:lnTo>
                  <a:lnTo>
                    <a:pt x="2945" y="21004"/>
                  </a:lnTo>
                  <a:lnTo>
                    <a:pt x="3534" y="21004"/>
                  </a:lnTo>
                  <a:lnTo>
                    <a:pt x="3927" y="21004"/>
                  </a:lnTo>
                  <a:lnTo>
                    <a:pt x="4516" y="21004"/>
                  </a:lnTo>
                  <a:lnTo>
                    <a:pt x="4908" y="20855"/>
                  </a:lnTo>
                  <a:lnTo>
                    <a:pt x="5301" y="20855"/>
                  </a:lnTo>
                  <a:lnTo>
                    <a:pt x="5694" y="20855"/>
                  </a:lnTo>
                  <a:lnTo>
                    <a:pt x="6087" y="20855"/>
                  </a:lnTo>
                  <a:lnTo>
                    <a:pt x="6676" y="20855"/>
                  </a:lnTo>
                  <a:lnTo>
                    <a:pt x="7069" y="20855"/>
                  </a:lnTo>
                  <a:lnTo>
                    <a:pt x="7461" y="20706"/>
                  </a:lnTo>
                  <a:lnTo>
                    <a:pt x="8246" y="20706"/>
                  </a:lnTo>
                  <a:lnTo>
                    <a:pt x="8639" y="20557"/>
                  </a:lnTo>
                  <a:lnTo>
                    <a:pt x="8836" y="20408"/>
                  </a:lnTo>
                  <a:lnTo>
                    <a:pt x="9228" y="20408"/>
                  </a:lnTo>
                  <a:lnTo>
                    <a:pt x="9818" y="20110"/>
                  </a:lnTo>
                  <a:lnTo>
                    <a:pt x="10210" y="20110"/>
                  </a:lnTo>
                  <a:lnTo>
                    <a:pt x="10603" y="19812"/>
                  </a:lnTo>
                  <a:lnTo>
                    <a:pt x="10800" y="19663"/>
                  </a:lnTo>
                  <a:lnTo>
                    <a:pt x="11192" y="19514"/>
                  </a:lnTo>
                  <a:lnTo>
                    <a:pt x="11585" y="19216"/>
                  </a:lnTo>
                  <a:lnTo>
                    <a:pt x="11781" y="19067"/>
                  </a:lnTo>
                  <a:lnTo>
                    <a:pt x="12370" y="18918"/>
                  </a:lnTo>
                  <a:lnTo>
                    <a:pt x="12370" y="18620"/>
                  </a:lnTo>
                  <a:lnTo>
                    <a:pt x="12959" y="18173"/>
                  </a:lnTo>
                  <a:lnTo>
                    <a:pt x="13156" y="18024"/>
                  </a:lnTo>
                  <a:lnTo>
                    <a:pt x="13548" y="17577"/>
                  </a:lnTo>
                  <a:lnTo>
                    <a:pt x="13548" y="17279"/>
                  </a:lnTo>
                  <a:lnTo>
                    <a:pt x="13745" y="17130"/>
                  </a:lnTo>
                  <a:lnTo>
                    <a:pt x="13941" y="16832"/>
                  </a:lnTo>
                  <a:lnTo>
                    <a:pt x="14138" y="16832"/>
                  </a:lnTo>
                  <a:lnTo>
                    <a:pt x="14138" y="16534"/>
                  </a:lnTo>
                  <a:lnTo>
                    <a:pt x="14530" y="16236"/>
                  </a:lnTo>
                  <a:lnTo>
                    <a:pt x="14530" y="16088"/>
                  </a:lnTo>
                  <a:lnTo>
                    <a:pt x="14727" y="15790"/>
                  </a:lnTo>
                  <a:lnTo>
                    <a:pt x="14923" y="15492"/>
                  </a:lnTo>
                  <a:lnTo>
                    <a:pt x="15119" y="15194"/>
                  </a:lnTo>
                  <a:lnTo>
                    <a:pt x="15119" y="14896"/>
                  </a:lnTo>
                  <a:lnTo>
                    <a:pt x="15316" y="14598"/>
                  </a:lnTo>
                  <a:lnTo>
                    <a:pt x="15512" y="14598"/>
                  </a:lnTo>
                  <a:lnTo>
                    <a:pt x="15512" y="14300"/>
                  </a:lnTo>
                  <a:lnTo>
                    <a:pt x="15708" y="14002"/>
                  </a:lnTo>
                  <a:lnTo>
                    <a:pt x="15905" y="13555"/>
                  </a:lnTo>
                  <a:lnTo>
                    <a:pt x="16101" y="13257"/>
                  </a:lnTo>
                  <a:lnTo>
                    <a:pt x="16101" y="12959"/>
                  </a:lnTo>
                  <a:lnTo>
                    <a:pt x="16494" y="12661"/>
                  </a:lnTo>
                  <a:lnTo>
                    <a:pt x="16494" y="12363"/>
                  </a:lnTo>
                  <a:lnTo>
                    <a:pt x="16494" y="12065"/>
                  </a:lnTo>
                  <a:lnTo>
                    <a:pt x="16887" y="12065"/>
                  </a:lnTo>
                  <a:lnTo>
                    <a:pt x="16887" y="11768"/>
                  </a:lnTo>
                  <a:lnTo>
                    <a:pt x="16887" y="11470"/>
                  </a:lnTo>
                  <a:lnTo>
                    <a:pt x="17279" y="11172"/>
                  </a:lnTo>
                  <a:lnTo>
                    <a:pt x="17279" y="11023"/>
                  </a:lnTo>
                  <a:lnTo>
                    <a:pt x="17476" y="10725"/>
                  </a:lnTo>
                  <a:lnTo>
                    <a:pt x="17672" y="10576"/>
                  </a:lnTo>
                  <a:lnTo>
                    <a:pt x="17672" y="10278"/>
                  </a:lnTo>
                  <a:lnTo>
                    <a:pt x="17869" y="9980"/>
                  </a:lnTo>
                  <a:lnTo>
                    <a:pt x="17869" y="9831"/>
                  </a:lnTo>
                  <a:lnTo>
                    <a:pt x="18065" y="9831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1035" name="未知"/>
            <p:cNvSpPr>
              <a:spLocks noChangeAspect="1"/>
            </p:cNvSpPr>
            <p:nvPr/>
          </p:nvSpPr>
          <p:spPr>
            <a:xfrm>
              <a:off x="200" y="399"/>
              <a:ext cx="238" cy="313"/>
            </a:xfrm>
            <a:custGeom>
              <a:avLst/>
              <a:gdLst/>
              <a:ahLst/>
              <a:cxnLst>
                <a:cxn ang="0">
                  <a:pos x="147" y="7"/>
                </a:cxn>
                <a:cxn ang="0">
                  <a:pos x="127" y="7"/>
                </a:cxn>
                <a:cxn ang="0">
                  <a:pos x="109" y="9"/>
                </a:cxn>
                <a:cxn ang="0">
                  <a:pos x="86" y="11"/>
                </a:cxn>
                <a:cxn ang="0">
                  <a:pos x="68" y="14"/>
                </a:cxn>
                <a:cxn ang="0">
                  <a:pos x="43" y="16"/>
                </a:cxn>
                <a:cxn ang="0">
                  <a:pos x="25" y="18"/>
                </a:cxn>
                <a:cxn ang="0">
                  <a:pos x="7" y="23"/>
                </a:cxn>
                <a:cxn ang="0">
                  <a:pos x="5" y="25"/>
                </a:cxn>
                <a:cxn ang="0">
                  <a:pos x="25" y="25"/>
                </a:cxn>
                <a:cxn ang="0">
                  <a:pos x="52" y="29"/>
                </a:cxn>
                <a:cxn ang="0">
                  <a:pos x="79" y="29"/>
                </a:cxn>
                <a:cxn ang="0">
                  <a:pos x="91" y="25"/>
                </a:cxn>
                <a:cxn ang="0">
                  <a:pos x="107" y="23"/>
                </a:cxn>
                <a:cxn ang="0">
                  <a:pos x="125" y="20"/>
                </a:cxn>
                <a:cxn ang="0">
                  <a:pos x="145" y="18"/>
                </a:cxn>
                <a:cxn ang="0">
                  <a:pos x="163" y="18"/>
                </a:cxn>
                <a:cxn ang="0">
                  <a:pos x="181" y="23"/>
                </a:cxn>
                <a:cxn ang="0">
                  <a:pos x="195" y="29"/>
                </a:cxn>
                <a:cxn ang="0">
                  <a:pos x="204" y="41"/>
                </a:cxn>
                <a:cxn ang="0">
                  <a:pos x="209" y="63"/>
                </a:cxn>
                <a:cxn ang="0">
                  <a:pos x="209" y="86"/>
                </a:cxn>
                <a:cxn ang="0">
                  <a:pos x="204" y="111"/>
                </a:cxn>
                <a:cxn ang="0">
                  <a:pos x="197" y="136"/>
                </a:cxn>
                <a:cxn ang="0">
                  <a:pos x="186" y="157"/>
                </a:cxn>
                <a:cxn ang="0">
                  <a:pos x="175" y="179"/>
                </a:cxn>
                <a:cxn ang="0">
                  <a:pos x="161" y="200"/>
                </a:cxn>
                <a:cxn ang="0">
                  <a:pos x="150" y="215"/>
                </a:cxn>
                <a:cxn ang="0">
                  <a:pos x="143" y="211"/>
                </a:cxn>
                <a:cxn ang="0">
                  <a:pos x="131" y="184"/>
                </a:cxn>
                <a:cxn ang="0">
                  <a:pos x="118" y="159"/>
                </a:cxn>
                <a:cxn ang="0">
                  <a:pos x="107" y="157"/>
                </a:cxn>
                <a:cxn ang="0">
                  <a:pos x="100" y="186"/>
                </a:cxn>
                <a:cxn ang="0">
                  <a:pos x="107" y="213"/>
                </a:cxn>
                <a:cxn ang="0">
                  <a:pos x="113" y="238"/>
                </a:cxn>
                <a:cxn ang="0">
                  <a:pos x="116" y="265"/>
                </a:cxn>
                <a:cxn ang="0">
                  <a:pos x="118" y="286"/>
                </a:cxn>
                <a:cxn ang="0">
                  <a:pos x="131" y="302"/>
                </a:cxn>
                <a:cxn ang="0">
                  <a:pos x="145" y="308"/>
                </a:cxn>
                <a:cxn ang="0">
                  <a:pos x="156" y="313"/>
                </a:cxn>
                <a:cxn ang="0">
                  <a:pos x="159" y="293"/>
                </a:cxn>
                <a:cxn ang="0">
                  <a:pos x="170" y="265"/>
                </a:cxn>
                <a:cxn ang="0">
                  <a:pos x="181" y="238"/>
                </a:cxn>
                <a:cxn ang="0">
                  <a:pos x="193" y="215"/>
                </a:cxn>
                <a:cxn ang="0">
                  <a:pos x="199" y="202"/>
                </a:cxn>
                <a:cxn ang="0">
                  <a:pos x="204" y="186"/>
                </a:cxn>
                <a:cxn ang="0">
                  <a:pos x="211" y="172"/>
                </a:cxn>
                <a:cxn ang="0">
                  <a:pos x="215" y="154"/>
                </a:cxn>
                <a:cxn ang="0">
                  <a:pos x="222" y="141"/>
                </a:cxn>
                <a:cxn ang="0">
                  <a:pos x="227" y="125"/>
                </a:cxn>
                <a:cxn ang="0">
                  <a:pos x="231" y="107"/>
                </a:cxn>
                <a:cxn ang="0">
                  <a:pos x="238" y="91"/>
                </a:cxn>
                <a:cxn ang="0">
                  <a:pos x="238" y="48"/>
                </a:cxn>
                <a:cxn ang="0">
                  <a:pos x="224" y="18"/>
                </a:cxn>
                <a:cxn ang="0">
                  <a:pos x="195" y="2"/>
                </a:cxn>
                <a:cxn ang="0">
                  <a:pos x="168" y="0"/>
                </a:cxn>
              </a:cxnLst>
              <a:rect l="0" t="0" r="0" b="0"/>
              <a:pathLst>
                <a:path w="21600" h="21600">
                  <a:moveTo>
                    <a:pt x="14811" y="156"/>
                  </a:moveTo>
                  <a:lnTo>
                    <a:pt x="14399" y="312"/>
                  </a:lnTo>
                  <a:lnTo>
                    <a:pt x="13988" y="312"/>
                  </a:lnTo>
                  <a:lnTo>
                    <a:pt x="13371" y="469"/>
                  </a:lnTo>
                  <a:lnTo>
                    <a:pt x="12959" y="469"/>
                  </a:lnTo>
                  <a:lnTo>
                    <a:pt x="12548" y="469"/>
                  </a:lnTo>
                  <a:lnTo>
                    <a:pt x="11931" y="312"/>
                  </a:lnTo>
                  <a:lnTo>
                    <a:pt x="11519" y="469"/>
                  </a:lnTo>
                  <a:lnTo>
                    <a:pt x="11108" y="469"/>
                  </a:lnTo>
                  <a:lnTo>
                    <a:pt x="10696" y="625"/>
                  </a:lnTo>
                  <a:lnTo>
                    <a:pt x="10285" y="625"/>
                  </a:lnTo>
                  <a:lnTo>
                    <a:pt x="9874" y="625"/>
                  </a:lnTo>
                  <a:lnTo>
                    <a:pt x="9462" y="782"/>
                  </a:lnTo>
                  <a:lnTo>
                    <a:pt x="9051" y="625"/>
                  </a:lnTo>
                  <a:lnTo>
                    <a:pt x="8434" y="782"/>
                  </a:lnTo>
                  <a:lnTo>
                    <a:pt x="7816" y="782"/>
                  </a:lnTo>
                  <a:lnTo>
                    <a:pt x="7405" y="939"/>
                  </a:lnTo>
                  <a:lnTo>
                    <a:pt x="7199" y="782"/>
                  </a:lnTo>
                  <a:lnTo>
                    <a:pt x="6582" y="939"/>
                  </a:lnTo>
                  <a:lnTo>
                    <a:pt x="6171" y="939"/>
                  </a:lnTo>
                  <a:lnTo>
                    <a:pt x="5554" y="939"/>
                  </a:lnTo>
                  <a:lnTo>
                    <a:pt x="5142" y="939"/>
                  </a:lnTo>
                  <a:lnTo>
                    <a:pt x="4731" y="1095"/>
                  </a:lnTo>
                  <a:lnTo>
                    <a:pt x="3908" y="1095"/>
                  </a:lnTo>
                  <a:lnTo>
                    <a:pt x="3702" y="1095"/>
                  </a:lnTo>
                  <a:lnTo>
                    <a:pt x="3085" y="1095"/>
                  </a:lnTo>
                  <a:lnTo>
                    <a:pt x="2673" y="1252"/>
                  </a:lnTo>
                  <a:lnTo>
                    <a:pt x="2262" y="1252"/>
                  </a:lnTo>
                  <a:lnTo>
                    <a:pt x="1645" y="1408"/>
                  </a:lnTo>
                  <a:lnTo>
                    <a:pt x="1233" y="1252"/>
                  </a:lnTo>
                  <a:lnTo>
                    <a:pt x="822" y="1408"/>
                  </a:lnTo>
                  <a:lnTo>
                    <a:pt x="616" y="1564"/>
                  </a:lnTo>
                  <a:lnTo>
                    <a:pt x="0" y="1564"/>
                  </a:lnTo>
                  <a:lnTo>
                    <a:pt x="0" y="1564"/>
                  </a:lnTo>
                  <a:lnTo>
                    <a:pt x="205" y="1564"/>
                  </a:lnTo>
                  <a:lnTo>
                    <a:pt x="411" y="1721"/>
                  </a:lnTo>
                  <a:lnTo>
                    <a:pt x="616" y="1721"/>
                  </a:lnTo>
                  <a:lnTo>
                    <a:pt x="1028" y="1721"/>
                  </a:lnTo>
                  <a:lnTo>
                    <a:pt x="1645" y="1721"/>
                  </a:lnTo>
                  <a:lnTo>
                    <a:pt x="2262" y="1721"/>
                  </a:lnTo>
                  <a:lnTo>
                    <a:pt x="2879" y="1878"/>
                  </a:lnTo>
                  <a:lnTo>
                    <a:pt x="3496" y="2034"/>
                  </a:lnTo>
                  <a:lnTo>
                    <a:pt x="3908" y="1878"/>
                  </a:lnTo>
                  <a:lnTo>
                    <a:pt x="4731" y="2034"/>
                  </a:lnTo>
                  <a:lnTo>
                    <a:pt x="5348" y="2034"/>
                  </a:lnTo>
                  <a:lnTo>
                    <a:pt x="5965" y="2034"/>
                  </a:lnTo>
                  <a:lnTo>
                    <a:pt x="6376" y="2191"/>
                  </a:lnTo>
                  <a:lnTo>
                    <a:pt x="7199" y="2034"/>
                  </a:lnTo>
                  <a:lnTo>
                    <a:pt x="7405" y="2034"/>
                  </a:lnTo>
                  <a:lnTo>
                    <a:pt x="7611" y="2034"/>
                  </a:lnTo>
                  <a:lnTo>
                    <a:pt x="7816" y="1878"/>
                  </a:lnTo>
                  <a:lnTo>
                    <a:pt x="8228" y="1721"/>
                  </a:lnTo>
                  <a:lnTo>
                    <a:pt x="8639" y="1721"/>
                  </a:lnTo>
                  <a:lnTo>
                    <a:pt x="9051" y="1721"/>
                  </a:lnTo>
                  <a:lnTo>
                    <a:pt x="9256" y="1721"/>
                  </a:lnTo>
                  <a:lnTo>
                    <a:pt x="9668" y="1564"/>
                  </a:lnTo>
                  <a:lnTo>
                    <a:pt x="10285" y="1564"/>
                  </a:lnTo>
                  <a:lnTo>
                    <a:pt x="10491" y="1408"/>
                  </a:lnTo>
                  <a:lnTo>
                    <a:pt x="10902" y="1408"/>
                  </a:lnTo>
                  <a:lnTo>
                    <a:pt x="11314" y="1408"/>
                  </a:lnTo>
                  <a:lnTo>
                    <a:pt x="11725" y="1252"/>
                  </a:lnTo>
                  <a:lnTo>
                    <a:pt x="12342" y="1408"/>
                  </a:lnTo>
                  <a:lnTo>
                    <a:pt x="12754" y="1252"/>
                  </a:lnTo>
                  <a:lnTo>
                    <a:pt x="13165" y="1252"/>
                  </a:lnTo>
                  <a:lnTo>
                    <a:pt x="13577" y="1252"/>
                  </a:lnTo>
                  <a:lnTo>
                    <a:pt x="13988" y="1252"/>
                  </a:lnTo>
                  <a:lnTo>
                    <a:pt x="14399" y="1252"/>
                  </a:lnTo>
                  <a:lnTo>
                    <a:pt x="14811" y="1252"/>
                  </a:lnTo>
                  <a:lnTo>
                    <a:pt x="15222" y="1408"/>
                  </a:lnTo>
                  <a:lnTo>
                    <a:pt x="15634" y="1408"/>
                  </a:lnTo>
                  <a:lnTo>
                    <a:pt x="16045" y="1564"/>
                  </a:lnTo>
                  <a:lnTo>
                    <a:pt x="16457" y="1564"/>
                  </a:lnTo>
                  <a:lnTo>
                    <a:pt x="16868" y="1564"/>
                  </a:lnTo>
                  <a:lnTo>
                    <a:pt x="17279" y="1878"/>
                  </a:lnTo>
                  <a:lnTo>
                    <a:pt x="17485" y="1878"/>
                  </a:lnTo>
                  <a:lnTo>
                    <a:pt x="17691" y="2034"/>
                  </a:lnTo>
                  <a:lnTo>
                    <a:pt x="17897" y="2347"/>
                  </a:lnTo>
                  <a:lnTo>
                    <a:pt x="18102" y="2504"/>
                  </a:lnTo>
                  <a:lnTo>
                    <a:pt x="18308" y="2660"/>
                  </a:lnTo>
                  <a:lnTo>
                    <a:pt x="18514" y="2817"/>
                  </a:lnTo>
                  <a:lnTo>
                    <a:pt x="18514" y="3130"/>
                  </a:lnTo>
                  <a:lnTo>
                    <a:pt x="18719" y="3443"/>
                  </a:lnTo>
                  <a:lnTo>
                    <a:pt x="18719" y="4069"/>
                  </a:lnTo>
                  <a:lnTo>
                    <a:pt x="18925" y="4382"/>
                  </a:lnTo>
                  <a:lnTo>
                    <a:pt x="18925" y="4695"/>
                  </a:lnTo>
                  <a:lnTo>
                    <a:pt x="18925" y="5165"/>
                  </a:lnTo>
                  <a:lnTo>
                    <a:pt x="18925" y="5634"/>
                  </a:lnTo>
                  <a:lnTo>
                    <a:pt x="18925" y="5947"/>
                  </a:lnTo>
                  <a:lnTo>
                    <a:pt x="18925" y="6417"/>
                  </a:lnTo>
                  <a:lnTo>
                    <a:pt x="18719" y="6886"/>
                  </a:lnTo>
                  <a:lnTo>
                    <a:pt x="18719" y="7199"/>
                  </a:lnTo>
                  <a:lnTo>
                    <a:pt x="18514" y="7669"/>
                  </a:lnTo>
                  <a:lnTo>
                    <a:pt x="18514" y="8138"/>
                  </a:lnTo>
                  <a:lnTo>
                    <a:pt x="18102" y="8608"/>
                  </a:lnTo>
                  <a:lnTo>
                    <a:pt x="17897" y="9078"/>
                  </a:lnTo>
                  <a:lnTo>
                    <a:pt x="17897" y="9391"/>
                  </a:lnTo>
                  <a:lnTo>
                    <a:pt x="17485" y="9704"/>
                  </a:lnTo>
                  <a:lnTo>
                    <a:pt x="17485" y="10017"/>
                  </a:lnTo>
                  <a:lnTo>
                    <a:pt x="17074" y="10486"/>
                  </a:lnTo>
                  <a:lnTo>
                    <a:pt x="16868" y="10800"/>
                  </a:lnTo>
                  <a:lnTo>
                    <a:pt x="16457" y="11112"/>
                  </a:lnTo>
                  <a:lnTo>
                    <a:pt x="16457" y="11582"/>
                  </a:lnTo>
                  <a:lnTo>
                    <a:pt x="16045" y="11895"/>
                  </a:lnTo>
                  <a:lnTo>
                    <a:pt x="15839" y="12364"/>
                  </a:lnTo>
                  <a:lnTo>
                    <a:pt x="15428" y="12678"/>
                  </a:lnTo>
                  <a:lnTo>
                    <a:pt x="15222" y="12991"/>
                  </a:lnTo>
                  <a:lnTo>
                    <a:pt x="14811" y="13304"/>
                  </a:lnTo>
                  <a:lnTo>
                    <a:pt x="14605" y="13773"/>
                  </a:lnTo>
                  <a:lnTo>
                    <a:pt x="14194" y="13930"/>
                  </a:lnTo>
                  <a:lnTo>
                    <a:pt x="13988" y="14243"/>
                  </a:lnTo>
                  <a:lnTo>
                    <a:pt x="13577" y="14556"/>
                  </a:lnTo>
                  <a:lnTo>
                    <a:pt x="13577" y="14869"/>
                  </a:lnTo>
                  <a:lnTo>
                    <a:pt x="13371" y="15026"/>
                  </a:lnTo>
                  <a:lnTo>
                    <a:pt x="13371" y="15026"/>
                  </a:lnTo>
                  <a:lnTo>
                    <a:pt x="13165" y="14869"/>
                  </a:lnTo>
                  <a:lnTo>
                    <a:pt x="12959" y="14556"/>
                  </a:lnTo>
                  <a:lnTo>
                    <a:pt x="12754" y="14243"/>
                  </a:lnTo>
                  <a:lnTo>
                    <a:pt x="12342" y="13930"/>
                  </a:lnTo>
                  <a:lnTo>
                    <a:pt x="12136" y="13304"/>
                  </a:lnTo>
                  <a:lnTo>
                    <a:pt x="11931" y="12678"/>
                  </a:lnTo>
                  <a:lnTo>
                    <a:pt x="11519" y="12208"/>
                  </a:lnTo>
                  <a:lnTo>
                    <a:pt x="11108" y="11582"/>
                  </a:lnTo>
                  <a:lnTo>
                    <a:pt x="11108" y="11269"/>
                  </a:lnTo>
                  <a:lnTo>
                    <a:pt x="10696" y="10956"/>
                  </a:lnTo>
                  <a:lnTo>
                    <a:pt x="10285" y="10643"/>
                  </a:lnTo>
                  <a:lnTo>
                    <a:pt x="10079" y="10643"/>
                  </a:lnTo>
                  <a:lnTo>
                    <a:pt x="9874" y="10643"/>
                  </a:lnTo>
                  <a:lnTo>
                    <a:pt x="9668" y="10800"/>
                  </a:lnTo>
                  <a:lnTo>
                    <a:pt x="9462" y="11112"/>
                  </a:lnTo>
                  <a:lnTo>
                    <a:pt x="9256" y="11739"/>
                  </a:lnTo>
                  <a:lnTo>
                    <a:pt x="9256" y="12364"/>
                  </a:lnTo>
                  <a:lnTo>
                    <a:pt x="9051" y="12834"/>
                  </a:lnTo>
                  <a:lnTo>
                    <a:pt x="9051" y="13460"/>
                  </a:lnTo>
                  <a:lnTo>
                    <a:pt x="9256" y="13773"/>
                  </a:lnTo>
                  <a:lnTo>
                    <a:pt x="9462" y="14243"/>
                  </a:lnTo>
                  <a:lnTo>
                    <a:pt x="9668" y="14712"/>
                  </a:lnTo>
                  <a:lnTo>
                    <a:pt x="9874" y="15182"/>
                  </a:lnTo>
                  <a:lnTo>
                    <a:pt x="10079" y="15495"/>
                  </a:lnTo>
                  <a:lnTo>
                    <a:pt x="10079" y="16121"/>
                  </a:lnTo>
                  <a:lnTo>
                    <a:pt x="10285" y="16434"/>
                  </a:lnTo>
                  <a:lnTo>
                    <a:pt x="10285" y="16747"/>
                  </a:lnTo>
                  <a:lnTo>
                    <a:pt x="10696" y="17217"/>
                  </a:lnTo>
                  <a:lnTo>
                    <a:pt x="10696" y="17686"/>
                  </a:lnTo>
                  <a:lnTo>
                    <a:pt x="10491" y="18313"/>
                  </a:lnTo>
                  <a:lnTo>
                    <a:pt x="10491" y="18782"/>
                  </a:lnTo>
                  <a:lnTo>
                    <a:pt x="10491" y="19095"/>
                  </a:lnTo>
                  <a:lnTo>
                    <a:pt x="10696" y="19408"/>
                  </a:lnTo>
                  <a:lnTo>
                    <a:pt x="10696" y="19721"/>
                  </a:lnTo>
                  <a:lnTo>
                    <a:pt x="11108" y="20034"/>
                  </a:lnTo>
                  <a:lnTo>
                    <a:pt x="11314" y="20347"/>
                  </a:lnTo>
                  <a:lnTo>
                    <a:pt x="11725" y="20660"/>
                  </a:lnTo>
                  <a:lnTo>
                    <a:pt x="11931" y="20817"/>
                  </a:lnTo>
                  <a:lnTo>
                    <a:pt x="12342" y="20973"/>
                  </a:lnTo>
                  <a:lnTo>
                    <a:pt x="12754" y="21130"/>
                  </a:lnTo>
                  <a:lnTo>
                    <a:pt x="12959" y="21286"/>
                  </a:lnTo>
                  <a:lnTo>
                    <a:pt x="13165" y="21286"/>
                  </a:lnTo>
                  <a:lnTo>
                    <a:pt x="13577" y="21600"/>
                  </a:lnTo>
                  <a:lnTo>
                    <a:pt x="13782" y="21443"/>
                  </a:lnTo>
                  <a:lnTo>
                    <a:pt x="13988" y="21443"/>
                  </a:lnTo>
                  <a:lnTo>
                    <a:pt x="14194" y="21600"/>
                  </a:lnTo>
                  <a:lnTo>
                    <a:pt x="14194" y="21443"/>
                  </a:lnTo>
                  <a:lnTo>
                    <a:pt x="14194" y="20973"/>
                  </a:lnTo>
                  <a:lnTo>
                    <a:pt x="14399" y="20504"/>
                  </a:lnTo>
                  <a:lnTo>
                    <a:pt x="14399" y="20191"/>
                  </a:lnTo>
                  <a:lnTo>
                    <a:pt x="14605" y="19878"/>
                  </a:lnTo>
                  <a:lnTo>
                    <a:pt x="14811" y="19408"/>
                  </a:lnTo>
                  <a:lnTo>
                    <a:pt x="15017" y="18782"/>
                  </a:lnTo>
                  <a:lnTo>
                    <a:pt x="15428" y="18313"/>
                  </a:lnTo>
                  <a:lnTo>
                    <a:pt x="15634" y="17686"/>
                  </a:lnTo>
                  <a:lnTo>
                    <a:pt x="16045" y="17373"/>
                  </a:lnTo>
                  <a:lnTo>
                    <a:pt x="16251" y="17060"/>
                  </a:lnTo>
                  <a:lnTo>
                    <a:pt x="16457" y="16434"/>
                  </a:lnTo>
                  <a:lnTo>
                    <a:pt x="16868" y="15965"/>
                  </a:lnTo>
                  <a:lnTo>
                    <a:pt x="17074" y="15651"/>
                  </a:lnTo>
                  <a:lnTo>
                    <a:pt x="17279" y="15339"/>
                  </a:lnTo>
                  <a:lnTo>
                    <a:pt x="17485" y="14869"/>
                  </a:lnTo>
                  <a:lnTo>
                    <a:pt x="17691" y="14712"/>
                  </a:lnTo>
                  <a:lnTo>
                    <a:pt x="17691" y="14399"/>
                  </a:lnTo>
                  <a:lnTo>
                    <a:pt x="17897" y="14243"/>
                  </a:lnTo>
                  <a:lnTo>
                    <a:pt x="18102" y="13930"/>
                  </a:lnTo>
                  <a:lnTo>
                    <a:pt x="18102" y="13617"/>
                  </a:lnTo>
                  <a:lnTo>
                    <a:pt x="18308" y="13304"/>
                  </a:lnTo>
                  <a:lnTo>
                    <a:pt x="18514" y="13147"/>
                  </a:lnTo>
                  <a:lnTo>
                    <a:pt x="18514" y="12834"/>
                  </a:lnTo>
                  <a:lnTo>
                    <a:pt x="18719" y="12521"/>
                  </a:lnTo>
                  <a:lnTo>
                    <a:pt x="18719" y="12364"/>
                  </a:lnTo>
                  <a:lnTo>
                    <a:pt x="18925" y="12208"/>
                  </a:lnTo>
                  <a:lnTo>
                    <a:pt x="19131" y="11895"/>
                  </a:lnTo>
                  <a:lnTo>
                    <a:pt x="19131" y="11582"/>
                  </a:lnTo>
                  <a:lnTo>
                    <a:pt x="19131" y="11269"/>
                  </a:lnTo>
                  <a:lnTo>
                    <a:pt x="19542" y="10956"/>
                  </a:lnTo>
                  <a:lnTo>
                    <a:pt x="19542" y="10643"/>
                  </a:lnTo>
                  <a:lnTo>
                    <a:pt x="19748" y="10330"/>
                  </a:lnTo>
                  <a:lnTo>
                    <a:pt x="19748" y="10017"/>
                  </a:lnTo>
                  <a:lnTo>
                    <a:pt x="19954" y="9860"/>
                  </a:lnTo>
                  <a:lnTo>
                    <a:pt x="20159" y="9704"/>
                  </a:lnTo>
                  <a:lnTo>
                    <a:pt x="20159" y="9547"/>
                  </a:lnTo>
                  <a:lnTo>
                    <a:pt x="20159" y="9234"/>
                  </a:lnTo>
                  <a:lnTo>
                    <a:pt x="20571" y="8921"/>
                  </a:lnTo>
                  <a:lnTo>
                    <a:pt x="20571" y="8608"/>
                  </a:lnTo>
                  <a:lnTo>
                    <a:pt x="20777" y="8295"/>
                  </a:lnTo>
                  <a:lnTo>
                    <a:pt x="20777" y="7982"/>
                  </a:lnTo>
                  <a:lnTo>
                    <a:pt x="20982" y="7669"/>
                  </a:lnTo>
                  <a:lnTo>
                    <a:pt x="20982" y="7356"/>
                  </a:lnTo>
                  <a:lnTo>
                    <a:pt x="20982" y="7199"/>
                  </a:lnTo>
                  <a:lnTo>
                    <a:pt x="21188" y="6886"/>
                  </a:lnTo>
                  <a:lnTo>
                    <a:pt x="21394" y="6573"/>
                  </a:lnTo>
                  <a:lnTo>
                    <a:pt x="21600" y="6260"/>
                  </a:lnTo>
                  <a:lnTo>
                    <a:pt x="21600" y="5947"/>
                  </a:lnTo>
                  <a:lnTo>
                    <a:pt x="21600" y="4851"/>
                  </a:lnTo>
                  <a:lnTo>
                    <a:pt x="21600" y="4226"/>
                  </a:lnTo>
                  <a:lnTo>
                    <a:pt x="21600" y="3286"/>
                  </a:lnTo>
                  <a:lnTo>
                    <a:pt x="21394" y="2504"/>
                  </a:lnTo>
                  <a:lnTo>
                    <a:pt x="20982" y="2034"/>
                  </a:lnTo>
                  <a:lnTo>
                    <a:pt x="20777" y="1564"/>
                  </a:lnTo>
                  <a:lnTo>
                    <a:pt x="20365" y="1252"/>
                  </a:lnTo>
                  <a:lnTo>
                    <a:pt x="19748" y="782"/>
                  </a:lnTo>
                  <a:lnTo>
                    <a:pt x="19131" y="469"/>
                  </a:lnTo>
                  <a:lnTo>
                    <a:pt x="18514" y="312"/>
                  </a:lnTo>
                  <a:lnTo>
                    <a:pt x="17691" y="156"/>
                  </a:lnTo>
                  <a:lnTo>
                    <a:pt x="17279" y="156"/>
                  </a:lnTo>
                  <a:lnTo>
                    <a:pt x="16457" y="0"/>
                  </a:lnTo>
                  <a:lnTo>
                    <a:pt x="15839" y="0"/>
                  </a:lnTo>
                  <a:lnTo>
                    <a:pt x="15222" y="0"/>
                  </a:lnTo>
                  <a:lnTo>
                    <a:pt x="14811" y="15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1036" name="未知"/>
            <p:cNvSpPr>
              <a:spLocks noChangeAspect="1"/>
            </p:cNvSpPr>
            <p:nvPr/>
          </p:nvSpPr>
          <p:spPr>
            <a:xfrm>
              <a:off x="469" y="299"/>
              <a:ext cx="112" cy="52"/>
            </a:xfrm>
            <a:custGeom>
              <a:avLst/>
              <a:gdLst/>
              <a:ahLst/>
              <a:cxnLst>
                <a:cxn ang="0">
                  <a:pos x="112" y="2"/>
                </a:cxn>
                <a:cxn ang="0">
                  <a:pos x="107" y="0"/>
                </a:cxn>
                <a:cxn ang="0">
                  <a:pos x="105" y="2"/>
                </a:cxn>
                <a:cxn ang="0">
                  <a:pos x="101" y="2"/>
                </a:cxn>
                <a:cxn ang="0">
                  <a:pos x="98" y="5"/>
                </a:cxn>
                <a:cxn ang="0">
                  <a:pos x="94" y="2"/>
                </a:cxn>
                <a:cxn ang="0">
                  <a:pos x="89" y="5"/>
                </a:cxn>
                <a:cxn ang="0">
                  <a:pos x="87" y="2"/>
                </a:cxn>
                <a:cxn ang="0">
                  <a:pos x="80" y="5"/>
                </a:cxn>
                <a:cxn ang="0">
                  <a:pos x="75" y="2"/>
                </a:cxn>
                <a:cxn ang="0">
                  <a:pos x="69" y="5"/>
                </a:cxn>
                <a:cxn ang="0">
                  <a:pos x="64" y="5"/>
                </a:cxn>
                <a:cxn ang="0">
                  <a:pos x="57" y="5"/>
                </a:cxn>
                <a:cxn ang="0">
                  <a:pos x="53" y="2"/>
                </a:cxn>
                <a:cxn ang="0">
                  <a:pos x="50" y="5"/>
                </a:cxn>
                <a:cxn ang="0">
                  <a:pos x="46" y="5"/>
                </a:cxn>
                <a:cxn ang="0">
                  <a:pos x="41" y="5"/>
                </a:cxn>
                <a:cxn ang="0">
                  <a:pos x="37" y="7"/>
                </a:cxn>
                <a:cxn ang="0">
                  <a:pos x="32" y="7"/>
                </a:cxn>
                <a:cxn ang="0">
                  <a:pos x="27" y="7"/>
                </a:cxn>
                <a:cxn ang="0">
                  <a:pos x="23" y="7"/>
                </a:cxn>
                <a:cxn ang="0">
                  <a:pos x="18" y="9"/>
                </a:cxn>
                <a:cxn ang="0">
                  <a:pos x="14" y="11"/>
                </a:cxn>
                <a:cxn ang="0">
                  <a:pos x="11" y="14"/>
                </a:cxn>
                <a:cxn ang="0">
                  <a:pos x="9" y="11"/>
                </a:cxn>
                <a:cxn ang="0">
                  <a:pos x="7" y="14"/>
                </a:cxn>
                <a:cxn ang="0">
                  <a:pos x="7" y="18"/>
                </a:cxn>
                <a:cxn ang="0">
                  <a:pos x="2" y="20"/>
                </a:cxn>
                <a:cxn ang="0">
                  <a:pos x="2" y="23"/>
                </a:cxn>
                <a:cxn ang="0">
                  <a:pos x="2" y="25"/>
                </a:cxn>
                <a:cxn ang="0">
                  <a:pos x="0" y="29"/>
                </a:cxn>
                <a:cxn ang="0">
                  <a:pos x="0" y="32"/>
                </a:cxn>
                <a:cxn ang="0">
                  <a:pos x="2" y="36"/>
                </a:cxn>
                <a:cxn ang="0">
                  <a:pos x="5" y="43"/>
                </a:cxn>
                <a:cxn ang="0">
                  <a:pos x="9" y="50"/>
                </a:cxn>
                <a:cxn ang="0">
                  <a:pos x="16" y="50"/>
                </a:cxn>
                <a:cxn ang="0">
                  <a:pos x="23" y="52"/>
                </a:cxn>
                <a:cxn ang="0">
                  <a:pos x="34" y="50"/>
                </a:cxn>
                <a:cxn ang="0">
                  <a:pos x="41" y="47"/>
                </a:cxn>
                <a:cxn ang="0">
                  <a:pos x="53" y="43"/>
                </a:cxn>
                <a:cxn ang="0">
                  <a:pos x="59" y="34"/>
                </a:cxn>
                <a:cxn ang="0">
                  <a:pos x="71" y="27"/>
                </a:cxn>
                <a:cxn ang="0">
                  <a:pos x="82" y="23"/>
                </a:cxn>
                <a:cxn ang="0">
                  <a:pos x="87" y="20"/>
                </a:cxn>
                <a:cxn ang="0">
                  <a:pos x="96" y="11"/>
                </a:cxn>
                <a:cxn ang="0">
                  <a:pos x="103" y="9"/>
                </a:cxn>
                <a:cxn ang="0">
                  <a:pos x="107" y="2"/>
                </a:cxn>
                <a:cxn ang="0">
                  <a:pos x="110" y="2"/>
                </a:cxn>
                <a:cxn ang="0">
                  <a:pos x="112" y="2"/>
                </a:cxn>
              </a:cxnLst>
              <a:rect l="0" t="0" r="0" b="0"/>
              <a:pathLst>
                <a:path w="21600" h="21600">
                  <a:moveTo>
                    <a:pt x="21600" y="939"/>
                  </a:moveTo>
                  <a:lnTo>
                    <a:pt x="20718" y="0"/>
                  </a:lnTo>
                  <a:lnTo>
                    <a:pt x="20277" y="939"/>
                  </a:lnTo>
                  <a:lnTo>
                    <a:pt x="19395" y="939"/>
                  </a:lnTo>
                  <a:lnTo>
                    <a:pt x="18955" y="1878"/>
                  </a:lnTo>
                  <a:lnTo>
                    <a:pt x="18073" y="939"/>
                  </a:lnTo>
                  <a:lnTo>
                    <a:pt x="17191" y="1878"/>
                  </a:lnTo>
                  <a:lnTo>
                    <a:pt x="16750" y="939"/>
                  </a:lnTo>
                  <a:lnTo>
                    <a:pt x="15428" y="1878"/>
                  </a:lnTo>
                  <a:lnTo>
                    <a:pt x="14546" y="939"/>
                  </a:lnTo>
                  <a:lnTo>
                    <a:pt x="13224" y="1878"/>
                  </a:lnTo>
                  <a:lnTo>
                    <a:pt x="12342" y="1878"/>
                  </a:lnTo>
                  <a:lnTo>
                    <a:pt x="11020" y="1878"/>
                  </a:lnTo>
                  <a:lnTo>
                    <a:pt x="10138" y="939"/>
                  </a:lnTo>
                  <a:lnTo>
                    <a:pt x="9697" y="1878"/>
                  </a:lnTo>
                  <a:lnTo>
                    <a:pt x="8816" y="1878"/>
                  </a:lnTo>
                  <a:lnTo>
                    <a:pt x="7934" y="1878"/>
                  </a:lnTo>
                  <a:lnTo>
                    <a:pt x="7052" y="2817"/>
                  </a:lnTo>
                  <a:lnTo>
                    <a:pt x="6171" y="2817"/>
                  </a:lnTo>
                  <a:lnTo>
                    <a:pt x="5289" y="2817"/>
                  </a:lnTo>
                  <a:lnTo>
                    <a:pt x="4407" y="2817"/>
                  </a:lnTo>
                  <a:lnTo>
                    <a:pt x="3526" y="3756"/>
                  </a:lnTo>
                  <a:lnTo>
                    <a:pt x="2644" y="4695"/>
                  </a:lnTo>
                  <a:lnTo>
                    <a:pt x="2203" y="5634"/>
                  </a:lnTo>
                  <a:lnTo>
                    <a:pt x="1762" y="4695"/>
                  </a:lnTo>
                  <a:lnTo>
                    <a:pt x="1322" y="5634"/>
                  </a:lnTo>
                  <a:lnTo>
                    <a:pt x="1322" y="7513"/>
                  </a:lnTo>
                  <a:lnTo>
                    <a:pt x="440" y="8452"/>
                  </a:lnTo>
                  <a:lnTo>
                    <a:pt x="440" y="9391"/>
                  </a:lnTo>
                  <a:lnTo>
                    <a:pt x="440" y="10330"/>
                  </a:lnTo>
                  <a:lnTo>
                    <a:pt x="0" y="12208"/>
                  </a:lnTo>
                  <a:lnTo>
                    <a:pt x="0" y="13147"/>
                  </a:lnTo>
                  <a:lnTo>
                    <a:pt x="440" y="15026"/>
                  </a:lnTo>
                  <a:lnTo>
                    <a:pt x="881" y="17843"/>
                  </a:lnTo>
                  <a:lnTo>
                    <a:pt x="1762" y="20660"/>
                  </a:lnTo>
                  <a:lnTo>
                    <a:pt x="3085" y="20660"/>
                  </a:lnTo>
                  <a:lnTo>
                    <a:pt x="4407" y="21600"/>
                  </a:lnTo>
                  <a:lnTo>
                    <a:pt x="6612" y="20660"/>
                  </a:lnTo>
                  <a:lnTo>
                    <a:pt x="7934" y="19721"/>
                  </a:lnTo>
                  <a:lnTo>
                    <a:pt x="10138" y="17843"/>
                  </a:lnTo>
                  <a:lnTo>
                    <a:pt x="11461" y="14086"/>
                  </a:lnTo>
                  <a:lnTo>
                    <a:pt x="13665" y="11269"/>
                  </a:lnTo>
                  <a:lnTo>
                    <a:pt x="15869" y="9391"/>
                  </a:lnTo>
                  <a:lnTo>
                    <a:pt x="16750" y="8452"/>
                  </a:lnTo>
                  <a:lnTo>
                    <a:pt x="18514" y="4695"/>
                  </a:lnTo>
                  <a:lnTo>
                    <a:pt x="19836" y="3756"/>
                  </a:lnTo>
                  <a:lnTo>
                    <a:pt x="20718" y="939"/>
                  </a:lnTo>
                  <a:lnTo>
                    <a:pt x="21159" y="939"/>
                  </a:lnTo>
                  <a:lnTo>
                    <a:pt x="21600" y="939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1037" name="未知"/>
            <p:cNvSpPr>
              <a:spLocks noChangeAspect="1"/>
            </p:cNvSpPr>
            <p:nvPr/>
          </p:nvSpPr>
          <p:spPr>
            <a:xfrm>
              <a:off x="506" y="200"/>
              <a:ext cx="109" cy="63"/>
            </a:xfrm>
            <a:custGeom>
              <a:avLst/>
              <a:gdLst/>
              <a:ahLst/>
              <a:cxnLst>
                <a:cxn ang="0">
                  <a:pos x="82" y="25"/>
                </a:cxn>
                <a:cxn ang="0">
                  <a:pos x="82" y="22"/>
                </a:cxn>
                <a:cxn ang="0">
                  <a:pos x="77" y="22"/>
                </a:cxn>
                <a:cxn ang="0">
                  <a:pos x="66" y="22"/>
                </a:cxn>
                <a:cxn ang="0">
                  <a:pos x="55" y="20"/>
                </a:cxn>
                <a:cxn ang="0">
                  <a:pos x="48" y="18"/>
                </a:cxn>
                <a:cxn ang="0">
                  <a:pos x="36" y="16"/>
                </a:cxn>
                <a:cxn ang="0">
                  <a:pos x="27" y="11"/>
                </a:cxn>
                <a:cxn ang="0">
                  <a:pos x="16" y="7"/>
                </a:cxn>
                <a:cxn ang="0">
                  <a:pos x="7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11"/>
                </a:cxn>
                <a:cxn ang="0">
                  <a:pos x="9" y="20"/>
                </a:cxn>
                <a:cxn ang="0">
                  <a:pos x="14" y="32"/>
                </a:cxn>
                <a:cxn ang="0">
                  <a:pos x="20" y="38"/>
                </a:cxn>
                <a:cxn ang="0">
                  <a:pos x="27" y="45"/>
                </a:cxn>
                <a:cxn ang="0">
                  <a:pos x="36" y="52"/>
                </a:cxn>
                <a:cxn ang="0">
                  <a:pos x="41" y="52"/>
                </a:cxn>
                <a:cxn ang="0">
                  <a:pos x="48" y="54"/>
                </a:cxn>
                <a:cxn ang="0">
                  <a:pos x="55" y="56"/>
                </a:cxn>
                <a:cxn ang="0">
                  <a:pos x="59" y="61"/>
                </a:cxn>
                <a:cxn ang="0">
                  <a:pos x="68" y="61"/>
                </a:cxn>
                <a:cxn ang="0">
                  <a:pos x="75" y="63"/>
                </a:cxn>
                <a:cxn ang="0">
                  <a:pos x="82" y="63"/>
                </a:cxn>
                <a:cxn ang="0">
                  <a:pos x="89" y="61"/>
                </a:cxn>
                <a:cxn ang="0">
                  <a:pos x="98" y="58"/>
                </a:cxn>
                <a:cxn ang="0">
                  <a:pos x="104" y="56"/>
                </a:cxn>
                <a:cxn ang="0">
                  <a:pos x="109" y="52"/>
                </a:cxn>
                <a:cxn ang="0">
                  <a:pos x="109" y="49"/>
                </a:cxn>
                <a:cxn ang="0">
                  <a:pos x="107" y="45"/>
                </a:cxn>
                <a:cxn ang="0">
                  <a:pos x="104" y="38"/>
                </a:cxn>
                <a:cxn ang="0">
                  <a:pos x="95" y="36"/>
                </a:cxn>
                <a:cxn ang="0">
                  <a:pos x="89" y="29"/>
                </a:cxn>
              </a:cxnLst>
              <a:rect l="0" t="0" r="0" b="0"/>
              <a:pathLst>
                <a:path w="21600" h="21600">
                  <a:moveTo>
                    <a:pt x="16649" y="8485"/>
                  </a:moveTo>
                  <a:lnTo>
                    <a:pt x="16200" y="8485"/>
                  </a:lnTo>
                  <a:lnTo>
                    <a:pt x="16200" y="7714"/>
                  </a:lnTo>
                  <a:lnTo>
                    <a:pt x="16200" y="7714"/>
                  </a:lnTo>
                  <a:lnTo>
                    <a:pt x="16200" y="6942"/>
                  </a:lnTo>
                  <a:lnTo>
                    <a:pt x="15299" y="7714"/>
                  </a:lnTo>
                  <a:lnTo>
                    <a:pt x="13949" y="7714"/>
                  </a:lnTo>
                  <a:lnTo>
                    <a:pt x="13049" y="7714"/>
                  </a:lnTo>
                  <a:lnTo>
                    <a:pt x="12150" y="6942"/>
                  </a:lnTo>
                  <a:lnTo>
                    <a:pt x="10800" y="6942"/>
                  </a:lnTo>
                  <a:lnTo>
                    <a:pt x="10349" y="6171"/>
                  </a:lnTo>
                  <a:lnTo>
                    <a:pt x="9450" y="6171"/>
                  </a:lnTo>
                  <a:lnTo>
                    <a:pt x="8549" y="5400"/>
                  </a:lnTo>
                  <a:lnTo>
                    <a:pt x="7199" y="5400"/>
                  </a:lnTo>
                  <a:lnTo>
                    <a:pt x="6299" y="3856"/>
                  </a:lnTo>
                  <a:lnTo>
                    <a:pt x="5400" y="3856"/>
                  </a:lnTo>
                  <a:lnTo>
                    <a:pt x="4050" y="2314"/>
                  </a:lnTo>
                  <a:lnTo>
                    <a:pt x="3149" y="2314"/>
                  </a:lnTo>
                  <a:lnTo>
                    <a:pt x="2249" y="771"/>
                  </a:lnTo>
                  <a:lnTo>
                    <a:pt x="1350" y="771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771"/>
                  </a:lnTo>
                  <a:lnTo>
                    <a:pt x="449" y="2314"/>
                  </a:lnTo>
                  <a:lnTo>
                    <a:pt x="449" y="3856"/>
                  </a:lnTo>
                  <a:lnTo>
                    <a:pt x="899" y="5400"/>
                  </a:lnTo>
                  <a:lnTo>
                    <a:pt x="1799" y="6942"/>
                  </a:lnTo>
                  <a:lnTo>
                    <a:pt x="1799" y="8485"/>
                  </a:lnTo>
                  <a:lnTo>
                    <a:pt x="2700" y="10800"/>
                  </a:lnTo>
                  <a:lnTo>
                    <a:pt x="3149" y="11571"/>
                  </a:lnTo>
                  <a:lnTo>
                    <a:pt x="4050" y="13114"/>
                  </a:lnTo>
                  <a:lnTo>
                    <a:pt x="4949" y="14656"/>
                  </a:lnTo>
                  <a:lnTo>
                    <a:pt x="5400" y="15428"/>
                  </a:lnTo>
                  <a:lnTo>
                    <a:pt x="6299" y="16971"/>
                  </a:lnTo>
                  <a:lnTo>
                    <a:pt x="7199" y="17742"/>
                  </a:lnTo>
                  <a:lnTo>
                    <a:pt x="7649" y="17742"/>
                  </a:lnTo>
                  <a:lnTo>
                    <a:pt x="8100" y="17742"/>
                  </a:lnTo>
                  <a:lnTo>
                    <a:pt x="8999" y="18514"/>
                  </a:lnTo>
                  <a:lnTo>
                    <a:pt x="9450" y="18514"/>
                  </a:lnTo>
                  <a:lnTo>
                    <a:pt x="10349" y="19285"/>
                  </a:lnTo>
                  <a:lnTo>
                    <a:pt x="10800" y="19285"/>
                  </a:lnTo>
                  <a:lnTo>
                    <a:pt x="11699" y="19285"/>
                  </a:lnTo>
                  <a:lnTo>
                    <a:pt x="11699" y="20828"/>
                  </a:lnTo>
                  <a:lnTo>
                    <a:pt x="12599" y="20828"/>
                  </a:lnTo>
                  <a:lnTo>
                    <a:pt x="13500" y="20828"/>
                  </a:lnTo>
                  <a:lnTo>
                    <a:pt x="13949" y="21600"/>
                  </a:lnTo>
                  <a:lnTo>
                    <a:pt x="14850" y="21600"/>
                  </a:lnTo>
                  <a:lnTo>
                    <a:pt x="15299" y="20828"/>
                  </a:lnTo>
                  <a:lnTo>
                    <a:pt x="16200" y="21600"/>
                  </a:lnTo>
                  <a:lnTo>
                    <a:pt x="16649" y="21600"/>
                  </a:lnTo>
                  <a:lnTo>
                    <a:pt x="17550" y="20828"/>
                  </a:lnTo>
                  <a:lnTo>
                    <a:pt x="18449" y="20828"/>
                  </a:lnTo>
                  <a:lnTo>
                    <a:pt x="19349" y="20056"/>
                  </a:lnTo>
                  <a:lnTo>
                    <a:pt x="20250" y="19285"/>
                  </a:lnTo>
                  <a:lnTo>
                    <a:pt x="20699" y="19285"/>
                  </a:lnTo>
                  <a:lnTo>
                    <a:pt x="21149" y="18514"/>
                  </a:lnTo>
                  <a:lnTo>
                    <a:pt x="21600" y="17742"/>
                  </a:lnTo>
                  <a:lnTo>
                    <a:pt x="21600" y="17742"/>
                  </a:lnTo>
                  <a:lnTo>
                    <a:pt x="21600" y="16971"/>
                  </a:lnTo>
                  <a:lnTo>
                    <a:pt x="21600" y="16200"/>
                  </a:lnTo>
                  <a:lnTo>
                    <a:pt x="21149" y="15428"/>
                  </a:lnTo>
                  <a:lnTo>
                    <a:pt x="20699" y="14656"/>
                  </a:lnTo>
                  <a:lnTo>
                    <a:pt x="20699" y="13114"/>
                  </a:lnTo>
                  <a:lnTo>
                    <a:pt x="19799" y="12342"/>
                  </a:lnTo>
                  <a:lnTo>
                    <a:pt x="18900" y="12342"/>
                  </a:lnTo>
                  <a:lnTo>
                    <a:pt x="17999" y="10800"/>
                  </a:lnTo>
                  <a:lnTo>
                    <a:pt x="17550" y="10028"/>
                  </a:lnTo>
                  <a:lnTo>
                    <a:pt x="16649" y="848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1038" name="未知"/>
            <p:cNvSpPr>
              <a:spLocks noChangeAspect="1"/>
            </p:cNvSpPr>
            <p:nvPr/>
          </p:nvSpPr>
          <p:spPr>
            <a:xfrm>
              <a:off x="358" y="2"/>
              <a:ext cx="118" cy="168"/>
            </a:xfrm>
            <a:custGeom>
              <a:avLst/>
              <a:gdLst/>
              <a:ahLst/>
              <a:cxnLst>
                <a:cxn ang="0">
                  <a:pos x="116" y="82"/>
                </a:cxn>
                <a:cxn ang="0">
                  <a:pos x="109" y="50"/>
                </a:cxn>
                <a:cxn ang="0">
                  <a:pos x="98" y="23"/>
                </a:cxn>
                <a:cxn ang="0">
                  <a:pos x="75" y="9"/>
                </a:cxn>
                <a:cxn ang="0">
                  <a:pos x="52" y="2"/>
                </a:cxn>
                <a:cxn ang="0">
                  <a:pos x="39" y="0"/>
                </a:cxn>
                <a:cxn ang="0">
                  <a:pos x="32" y="7"/>
                </a:cxn>
                <a:cxn ang="0">
                  <a:pos x="25" y="14"/>
                </a:cxn>
                <a:cxn ang="0">
                  <a:pos x="16" y="20"/>
                </a:cxn>
                <a:cxn ang="0">
                  <a:pos x="7" y="27"/>
                </a:cxn>
                <a:cxn ang="0">
                  <a:pos x="0" y="30"/>
                </a:cxn>
                <a:cxn ang="0">
                  <a:pos x="0" y="34"/>
                </a:cxn>
                <a:cxn ang="0">
                  <a:pos x="7" y="36"/>
                </a:cxn>
                <a:cxn ang="0">
                  <a:pos x="18" y="41"/>
                </a:cxn>
                <a:cxn ang="0">
                  <a:pos x="30" y="45"/>
                </a:cxn>
                <a:cxn ang="0">
                  <a:pos x="41" y="45"/>
                </a:cxn>
                <a:cxn ang="0">
                  <a:pos x="48" y="45"/>
                </a:cxn>
                <a:cxn ang="0">
                  <a:pos x="52" y="45"/>
                </a:cxn>
                <a:cxn ang="0">
                  <a:pos x="59" y="48"/>
                </a:cxn>
                <a:cxn ang="0">
                  <a:pos x="68" y="52"/>
                </a:cxn>
                <a:cxn ang="0">
                  <a:pos x="73" y="59"/>
                </a:cxn>
                <a:cxn ang="0">
                  <a:pos x="77" y="70"/>
                </a:cxn>
                <a:cxn ang="0">
                  <a:pos x="79" y="75"/>
                </a:cxn>
                <a:cxn ang="0">
                  <a:pos x="77" y="84"/>
                </a:cxn>
                <a:cxn ang="0">
                  <a:pos x="77" y="89"/>
                </a:cxn>
                <a:cxn ang="0">
                  <a:pos x="77" y="93"/>
                </a:cxn>
                <a:cxn ang="0">
                  <a:pos x="77" y="98"/>
                </a:cxn>
                <a:cxn ang="0">
                  <a:pos x="77" y="114"/>
                </a:cxn>
                <a:cxn ang="0">
                  <a:pos x="70" y="127"/>
                </a:cxn>
                <a:cxn ang="0">
                  <a:pos x="61" y="134"/>
                </a:cxn>
                <a:cxn ang="0">
                  <a:pos x="52" y="138"/>
                </a:cxn>
                <a:cxn ang="0">
                  <a:pos x="45" y="143"/>
                </a:cxn>
                <a:cxn ang="0">
                  <a:pos x="41" y="145"/>
                </a:cxn>
                <a:cxn ang="0">
                  <a:pos x="36" y="141"/>
                </a:cxn>
                <a:cxn ang="0">
                  <a:pos x="34" y="134"/>
                </a:cxn>
                <a:cxn ang="0">
                  <a:pos x="27" y="127"/>
                </a:cxn>
                <a:cxn ang="0">
                  <a:pos x="23" y="116"/>
                </a:cxn>
                <a:cxn ang="0">
                  <a:pos x="18" y="116"/>
                </a:cxn>
                <a:cxn ang="0">
                  <a:pos x="18" y="120"/>
                </a:cxn>
                <a:cxn ang="0">
                  <a:pos x="16" y="127"/>
                </a:cxn>
                <a:cxn ang="0">
                  <a:pos x="27" y="152"/>
                </a:cxn>
                <a:cxn ang="0">
                  <a:pos x="48" y="168"/>
                </a:cxn>
                <a:cxn ang="0">
                  <a:pos x="66" y="166"/>
                </a:cxn>
                <a:cxn ang="0">
                  <a:pos x="91" y="148"/>
                </a:cxn>
                <a:cxn ang="0">
                  <a:pos x="107" y="123"/>
                </a:cxn>
              </a:cxnLst>
              <a:rect l="0" t="0" r="0" b="0"/>
              <a:pathLst>
                <a:path w="21600" h="21600">
                  <a:moveTo>
                    <a:pt x="21184" y="13718"/>
                  </a:moveTo>
                  <a:lnTo>
                    <a:pt x="21184" y="12259"/>
                  </a:lnTo>
                  <a:lnTo>
                    <a:pt x="21184" y="10507"/>
                  </a:lnTo>
                  <a:lnTo>
                    <a:pt x="21600" y="8756"/>
                  </a:lnTo>
                  <a:lnTo>
                    <a:pt x="20769" y="7589"/>
                  </a:lnTo>
                  <a:lnTo>
                    <a:pt x="19938" y="6421"/>
                  </a:lnTo>
                  <a:lnTo>
                    <a:pt x="19107" y="4961"/>
                  </a:lnTo>
                  <a:lnTo>
                    <a:pt x="18276" y="3794"/>
                  </a:lnTo>
                  <a:lnTo>
                    <a:pt x="17861" y="2918"/>
                  </a:lnTo>
                  <a:lnTo>
                    <a:pt x="16200" y="2043"/>
                  </a:lnTo>
                  <a:lnTo>
                    <a:pt x="15369" y="1459"/>
                  </a:lnTo>
                  <a:lnTo>
                    <a:pt x="13707" y="1167"/>
                  </a:lnTo>
                  <a:lnTo>
                    <a:pt x="12461" y="583"/>
                  </a:lnTo>
                  <a:lnTo>
                    <a:pt x="11215" y="583"/>
                  </a:lnTo>
                  <a:lnTo>
                    <a:pt x="9553" y="291"/>
                  </a:lnTo>
                  <a:lnTo>
                    <a:pt x="8722" y="0"/>
                  </a:lnTo>
                  <a:lnTo>
                    <a:pt x="7476" y="291"/>
                  </a:lnTo>
                  <a:lnTo>
                    <a:pt x="7061" y="0"/>
                  </a:lnTo>
                  <a:lnTo>
                    <a:pt x="6645" y="291"/>
                  </a:lnTo>
                  <a:lnTo>
                    <a:pt x="6230" y="583"/>
                  </a:lnTo>
                  <a:lnTo>
                    <a:pt x="5815" y="875"/>
                  </a:lnTo>
                  <a:lnTo>
                    <a:pt x="4984" y="1167"/>
                  </a:lnTo>
                  <a:lnTo>
                    <a:pt x="4569" y="1459"/>
                  </a:lnTo>
                  <a:lnTo>
                    <a:pt x="4569" y="1751"/>
                  </a:lnTo>
                  <a:lnTo>
                    <a:pt x="4153" y="2043"/>
                  </a:lnTo>
                  <a:lnTo>
                    <a:pt x="3322" y="2626"/>
                  </a:lnTo>
                  <a:lnTo>
                    <a:pt x="2907" y="2626"/>
                  </a:lnTo>
                  <a:lnTo>
                    <a:pt x="2492" y="2918"/>
                  </a:lnTo>
                  <a:lnTo>
                    <a:pt x="2076" y="3210"/>
                  </a:lnTo>
                  <a:lnTo>
                    <a:pt x="1245" y="3502"/>
                  </a:lnTo>
                  <a:lnTo>
                    <a:pt x="830" y="3794"/>
                  </a:lnTo>
                  <a:lnTo>
                    <a:pt x="415" y="3794"/>
                  </a:lnTo>
                  <a:lnTo>
                    <a:pt x="0" y="3794"/>
                  </a:lnTo>
                  <a:lnTo>
                    <a:pt x="0" y="4086"/>
                  </a:lnTo>
                  <a:lnTo>
                    <a:pt x="0" y="4378"/>
                  </a:lnTo>
                  <a:lnTo>
                    <a:pt x="0" y="4378"/>
                  </a:lnTo>
                  <a:lnTo>
                    <a:pt x="415" y="4378"/>
                  </a:lnTo>
                  <a:lnTo>
                    <a:pt x="830" y="4378"/>
                  </a:lnTo>
                  <a:lnTo>
                    <a:pt x="1245" y="4669"/>
                  </a:lnTo>
                  <a:lnTo>
                    <a:pt x="1661" y="4961"/>
                  </a:lnTo>
                  <a:lnTo>
                    <a:pt x="2492" y="4961"/>
                  </a:lnTo>
                  <a:lnTo>
                    <a:pt x="3322" y="5253"/>
                  </a:lnTo>
                  <a:lnTo>
                    <a:pt x="3738" y="5545"/>
                  </a:lnTo>
                  <a:lnTo>
                    <a:pt x="4569" y="5837"/>
                  </a:lnTo>
                  <a:lnTo>
                    <a:pt x="5400" y="5837"/>
                  </a:lnTo>
                  <a:lnTo>
                    <a:pt x="6230" y="5837"/>
                  </a:lnTo>
                  <a:lnTo>
                    <a:pt x="7061" y="6129"/>
                  </a:lnTo>
                  <a:lnTo>
                    <a:pt x="7476" y="5837"/>
                  </a:lnTo>
                  <a:lnTo>
                    <a:pt x="8307" y="5837"/>
                  </a:lnTo>
                  <a:lnTo>
                    <a:pt x="8307" y="5545"/>
                  </a:lnTo>
                  <a:lnTo>
                    <a:pt x="8722" y="5837"/>
                  </a:lnTo>
                  <a:lnTo>
                    <a:pt x="9138" y="5837"/>
                  </a:lnTo>
                  <a:lnTo>
                    <a:pt x="9553" y="5837"/>
                  </a:lnTo>
                  <a:lnTo>
                    <a:pt x="9553" y="5837"/>
                  </a:lnTo>
                  <a:lnTo>
                    <a:pt x="9969" y="5837"/>
                  </a:lnTo>
                  <a:lnTo>
                    <a:pt x="10384" y="6129"/>
                  </a:lnTo>
                  <a:lnTo>
                    <a:pt x="10800" y="6129"/>
                  </a:lnTo>
                  <a:lnTo>
                    <a:pt x="11215" y="6129"/>
                  </a:lnTo>
                  <a:lnTo>
                    <a:pt x="12045" y="6129"/>
                  </a:lnTo>
                  <a:lnTo>
                    <a:pt x="12461" y="6713"/>
                  </a:lnTo>
                  <a:lnTo>
                    <a:pt x="12876" y="7005"/>
                  </a:lnTo>
                  <a:lnTo>
                    <a:pt x="12876" y="7297"/>
                  </a:lnTo>
                  <a:lnTo>
                    <a:pt x="13292" y="7589"/>
                  </a:lnTo>
                  <a:lnTo>
                    <a:pt x="14122" y="8172"/>
                  </a:lnTo>
                  <a:lnTo>
                    <a:pt x="14122" y="8756"/>
                  </a:lnTo>
                  <a:lnTo>
                    <a:pt x="14122" y="9048"/>
                  </a:lnTo>
                  <a:lnTo>
                    <a:pt x="14122" y="9048"/>
                  </a:lnTo>
                  <a:lnTo>
                    <a:pt x="14122" y="9340"/>
                  </a:lnTo>
                  <a:lnTo>
                    <a:pt x="14538" y="9632"/>
                  </a:lnTo>
                  <a:lnTo>
                    <a:pt x="14538" y="9924"/>
                  </a:lnTo>
                  <a:lnTo>
                    <a:pt x="14122" y="10215"/>
                  </a:lnTo>
                  <a:lnTo>
                    <a:pt x="14122" y="10800"/>
                  </a:lnTo>
                  <a:lnTo>
                    <a:pt x="14122" y="10800"/>
                  </a:lnTo>
                  <a:lnTo>
                    <a:pt x="14122" y="11091"/>
                  </a:lnTo>
                  <a:lnTo>
                    <a:pt x="14122" y="11383"/>
                  </a:lnTo>
                  <a:lnTo>
                    <a:pt x="14122" y="11383"/>
                  </a:lnTo>
                  <a:lnTo>
                    <a:pt x="14122" y="11675"/>
                  </a:lnTo>
                  <a:lnTo>
                    <a:pt x="14122" y="11967"/>
                  </a:lnTo>
                  <a:lnTo>
                    <a:pt x="14122" y="12259"/>
                  </a:lnTo>
                  <a:lnTo>
                    <a:pt x="14122" y="12551"/>
                  </a:lnTo>
                  <a:lnTo>
                    <a:pt x="14122" y="12551"/>
                  </a:lnTo>
                  <a:lnTo>
                    <a:pt x="14122" y="13134"/>
                  </a:lnTo>
                  <a:lnTo>
                    <a:pt x="14122" y="14010"/>
                  </a:lnTo>
                  <a:lnTo>
                    <a:pt x="14122" y="14594"/>
                  </a:lnTo>
                  <a:lnTo>
                    <a:pt x="13707" y="15178"/>
                  </a:lnTo>
                  <a:lnTo>
                    <a:pt x="13292" y="15761"/>
                  </a:lnTo>
                  <a:lnTo>
                    <a:pt x="12876" y="16345"/>
                  </a:lnTo>
                  <a:lnTo>
                    <a:pt x="12461" y="16053"/>
                  </a:lnTo>
                  <a:lnTo>
                    <a:pt x="11630" y="16637"/>
                  </a:lnTo>
                  <a:lnTo>
                    <a:pt x="11215" y="17221"/>
                  </a:lnTo>
                  <a:lnTo>
                    <a:pt x="10800" y="17513"/>
                  </a:lnTo>
                  <a:lnTo>
                    <a:pt x="10384" y="17513"/>
                  </a:lnTo>
                  <a:lnTo>
                    <a:pt x="9553" y="17805"/>
                  </a:lnTo>
                  <a:lnTo>
                    <a:pt x="9553" y="18097"/>
                  </a:lnTo>
                  <a:lnTo>
                    <a:pt x="8722" y="18389"/>
                  </a:lnTo>
                  <a:lnTo>
                    <a:pt x="8307" y="18389"/>
                  </a:lnTo>
                  <a:lnTo>
                    <a:pt x="8307" y="18680"/>
                  </a:lnTo>
                  <a:lnTo>
                    <a:pt x="7892" y="18680"/>
                  </a:lnTo>
                  <a:lnTo>
                    <a:pt x="7476" y="18680"/>
                  </a:lnTo>
                  <a:lnTo>
                    <a:pt x="7476" y="18680"/>
                  </a:lnTo>
                  <a:lnTo>
                    <a:pt x="7061" y="18389"/>
                  </a:lnTo>
                  <a:lnTo>
                    <a:pt x="6645" y="18097"/>
                  </a:lnTo>
                  <a:lnTo>
                    <a:pt x="6230" y="17805"/>
                  </a:lnTo>
                  <a:lnTo>
                    <a:pt x="6230" y="17513"/>
                  </a:lnTo>
                  <a:lnTo>
                    <a:pt x="6230" y="17221"/>
                  </a:lnTo>
                  <a:lnTo>
                    <a:pt x="5815" y="16929"/>
                  </a:lnTo>
                  <a:lnTo>
                    <a:pt x="5400" y="16637"/>
                  </a:lnTo>
                  <a:lnTo>
                    <a:pt x="4984" y="16345"/>
                  </a:lnTo>
                  <a:lnTo>
                    <a:pt x="4984" y="15761"/>
                  </a:lnTo>
                  <a:lnTo>
                    <a:pt x="4569" y="15469"/>
                  </a:lnTo>
                  <a:lnTo>
                    <a:pt x="4153" y="14886"/>
                  </a:lnTo>
                  <a:lnTo>
                    <a:pt x="3738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4886"/>
                  </a:lnTo>
                  <a:lnTo>
                    <a:pt x="3322" y="15469"/>
                  </a:lnTo>
                  <a:lnTo>
                    <a:pt x="3322" y="15761"/>
                  </a:lnTo>
                  <a:lnTo>
                    <a:pt x="2907" y="16053"/>
                  </a:lnTo>
                  <a:lnTo>
                    <a:pt x="2907" y="16345"/>
                  </a:lnTo>
                  <a:lnTo>
                    <a:pt x="2907" y="16345"/>
                  </a:lnTo>
                  <a:lnTo>
                    <a:pt x="3738" y="18097"/>
                  </a:lnTo>
                  <a:lnTo>
                    <a:pt x="4984" y="19556"/>
                  </a:lnTo>
                  <a:lnTo>
                    <a:pt x="5400" y="20140"/>
                  </a:lnTo>
                  <a:lnTo>
                    <a:pt x="7061" y="21015"/>
                  </a:lnTo>
                  <a:lnTo>
                    <a:pt x="8722" y="21600"/>
                  </a:lnTo>
                  <a:lnTo>
                    <a:pt x="9553" y="21307"/>
                  </a:lnTo>
                  <a:lnTo>
                    <a:pt x="11215" y="21307"/>
                  </a:lnTo>
                  <a:lnTo>
                    <a:pt x="12045" y="21307"/>
                  </a:lnTo>
                  <a:lnTo>
                    <a:pt x="13707" y="20432"/>
                  </a:lnTo>
                  <a:lnTo>
                    <a:pt x="14953" y="19848"/>
                  </a:lnTo>
                  <a:lnTo>
                    <a:pt x="16615" y="18972"/>
                  </a:lnTo>
                  <a:lnTo>
                    <a:pt x="17861" y="17805"/>
                  </a:lnTo>
                  <a:lnTo>
                    <a:pt x="18692" y="17221"/>
                  </a:lnTo>
                  <a:lnTo>
                    <a:pt x="19522" y="15761"/>
                  </a:lnTo>
                  <a:lnTo>
                    <a:pt x="20353" y="14594"/>
                  </a:lnTo>
                  <a:lnTo>
                    <a:pt x="21184" y="13718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1039" name="未知"/>
            <p:cNvSpPr>
              <a:spLocks noChangeAspect="1"/>
            </p:cNvSpPr>
            <p:nvPr/>
          </p:nvSpPr>
          <p:spPr>
            <a:xfrm>
              <a:off x="313" y="184"/>
              <a:ext cx="206" cy="127"/>
            </a:xfrm>
            <a:custGeom>
              <a:avLst/>
              <a:gdLst/>
              <a:ahLst/>
              <a:cxnLst>
                <a:cxn ang="0">
                  <a:pos x="136" y="75"/>
                </a:cxn>
                <a:cxn ang="0">
                  <a:pos x="118" y="77"/>
                </a:cxn>
                <a:cxn ang="0">
                  <a:pos x="104" y="77"/>
                </a:cxn>
                <a:cxn ang="0">
                  <a:pos x="88" y="79"/>
                </a:cxn>
                <a:cxn ang="0">
                  <a:pos x="68" y="82"/>
                </a:cxn>
                <a:cxn ang="0">
                  <a:pos x="54" y="82"/>
                </a:cxn>
                <a:cxn ang="0">
                  <a:pos x="48" y="77"/>
                </a:cxn>
                <a:cxn ang="0">
                  <a:pos x="38" y="68"/>
                </a:cxn>
                <a:cxn ang="0">
                  <a:pos x="32" y="54"/>
                </a:cxn>
                <a:cxn ang="0">
                  <a:pos x="32" y="43"/>
                </a:cxn>
                <a:cxn ang="0">
                  <a:pos x="38" y="34"/>
                </a:cxn>
                <a:cxn ang="0">
                  <a:pos x="43" y="27"/>
                </a:cxn>
                <a:cxn ang="0">
                  <a:pos x="48" y="23"/>
                </a:cxn>
                <a:cxn ang="0">
                  <a:pos x="50" y="14"/>
                </a:cxn>
                <a:cxn ang="0">
                  <a:pos x="48" y="7"/>
                </a:cxn>
                <a:cxn ang="0">
                  <a:pos x="48" y="0"/>
                </a:cxn>
                <a:cxn ang="0">
                  <a:pos x="38" y="0"/>
                </a:cxn>
                <a:cxn ang="0">
                  <a:pos x="29" y="9"/>
                </a:cxn>
                <a:cxn ang="0">
                  <a:pos x="14" y="29"/>
                </a:cxn>
                <a:cxn ang="0">
                  <a:pos x="5" y="52"/>
                </a:cxn>
                <a:cxn ang="0">
                  <a:pos x="0" y="75"/>
                </a:cxn>
                <a:cxn ang="0">
                  <a:pos x="9" y="98"/>
                </a:cxn>
                <a:cxn ang="0">
                  <a:pos x="18" y="111"/>
                </a:cxn>
                <a:cxn ang="0">
                  <a:pos x="32" y="118"/>
                </a:cxn>
                <a:cxn ang="0">
                  <a:pos x="41" y="122"/>
                </a:cxn>
                <a:cxn ang="0">
                  <a:pos x="54" y="125"/>
                </a:cxn>
                <a:cxn ang="0">
                  <a:pos x="68" y="127"/>
                </a:cxn>
                <a:cxn ang="0">
                  <a:pos x="81" y="125"/>
                </a:cxn>
                <a:cxn ang="0">
                  <a:pos x="95" y="122"/>
                </a:cxn>
                <a:cxn ang="0">
                  <a:pos x="106" y="120"/>
                </a:cxn>
                <a:cxn ang="0">
                  <a:pos x="115" y="120"/>
                </a:cxn>
                <a:cxn ang="0">
                  <a:pos x="127" y="120"/>
                </a:cxn>
                <a:cxn ang="0">
                  <a:pos x="138" y="122"/>
                </a:cxn>
                <a:cxn ang="0">
                  <a:pos x="152" y="127"/>
                </a:cxn>
                <a:cxn ang="0">
                  <a:pos x="163" y="122"/>
                </a:cxn>
                <a:cxn ang="0">
                  <a:pos x="174" y="118"/>
                </a:cxn>
                <a:cxn ang="0">
                  <a:pos x="186" y="113"/>
                </a:cxn>
                <a:cxn ang="0">
                  <a:pos x="192" y="109"/>
                </a:cxn>
                <a:cxn ang="0">
                  <a:pos x="201" y="100"/>
                </a:cxn>
                <a:cxn ang="0">
                  <a:pos x="204" y="91"/>
                </a:cxn>
                <a:cxn ang="0">
                  <a:pos x="201" y="82"/>
                </a:cxn>
                <a:cxn ang="0">
                  <a:pos x="195" y="75"/>
                </a:cxn>
                <a:cxn ang="0">
                  <a:pos x="181" y="75"/>
                </a:cxn>
                <a:cxn ang="0">
                  <a:pos x="174" y="75"/>
                </a:cxn>
                <a:cxn ang="0">
                  <a:pos x="168" y="73"/>
                </a:cxn>
                <a:cxn ang="0">
                  <a:pos x="163" y="75"/>
                </a:cxn>
                <a:cxn ang="0">
                  <a:pos x="156" y="75"/>
                </a:cxn>
                <a:cxn ang="0">
                  <a:pos x="149" y="75"/>
                </a:cxn>
              </a:cxnLst>
              <a:rect l="0" t="0" r="0" b="0"/>
              <a:pathLst>
                <a:path w="21600" h="21600">
                  <a:moveTo>
                    <a:pt x="15428" y="13114"/>
                  </a:moveTo>
                  <a:lnTo>
                    <a:pt x="14953" y="13114"/>
                  </a:lnTo>
                  <a:lnTo>
                    <a:pt x="14241" y="12728"/>
                  </a:lnTo>
                  <a:lnTo>
                    <a:pt x="13292" y="13114"/>
                  </a:lnTo>
                  <a:lnTo>
                    <a:pt x="13054" y="13500"/>
                  </a:lnTo>
                  <a:lnTo>
                    <a:pt x="12342" y="13114"/>
                  </a:lnTo>
                  <a:lnTo>
                    <a:pt x="11867" y="13500"/>
                  </a:lnTo>
                  <a:lnTo>
                    <a:pt x="11155" y="13500"/>
                  </a:lnTo>
                  <a:lnTo>
                    <a:pt x="10918" y="13114"/>
                  </a:lnTo>
                  <a:lnTo>
                    <a:pt x="10206" y="13500"/>
                  </a:lnTo>
                  <a:lnTo>
                    <a:pt x="9731" y="13500"/>
                  </a:lnTo>
                  <a:lnTo>
                    <a:pt x="9256" y="13500"/>
                  </a:lnTo>
                  <a:lnTo>
                    <a:pt x="8544" y="13500"/>
                  </a:lnTo>
                  <a:lnTo>
                    <a:pt x="8070" y="13885"/>
                  </a:lnTo>
                  <a:lnTo>
                    <a:pt x="7120" y="13885"/>
                  </a:lnTo>
                  <a:lnTo>
                    <a:pt x="6645" y="13885"/>
                  </a:lnTo>
                  <a:lnTo>
                    <a:pt x="5933" y="13885"/>
                  </a:lnTo>
                  <a:lnTo>
                    <a:pt x="5696" y="13885"/>
                  </a:lnTo>
                  <a:lnTo>
                    <a:pt x="5221" y="13885"/>
                  </a:lnTo>
                  <a:lnTo>
                    <a:pt x="4984" y="13500"/>
                  </a:lnTo>
                  <a:lnTo>
                    <a:pt x="4984" y="13114"/>
                  </a:lnTo>
                  <a:lnTo>
                    <a:pt x="4509" y="12728"/>
                  </a:lnTo>
                  <a:lnTo>
                    <a:pt x="4034" y="12342"/>
                  </a:lnTo>
                  <a:lnTo>
                    <a:pt x="4034" y="11571"/>
                  </a:lnTo>
                  <a:lnTo>
                    <a:pt x="3560" y="11185"/>
                  </a:lnTo>
                  <a:lnTo>
                    <a:pt x="3322" y="10414"/>
                  </a:lnTo>
                  <a:lnTo>
                    <a:pt x="3322" y="9256"/>
                  </a:lnTo>
                  <a:lnTo>
                    <a:pt x="3085" y="8485"/>
                  </a:lnTo>
                  <a:lnTo>
                    <a:pt x="3322" y="7714"/>
                  </a:lnTo>
                  <a:lnTo>
                    <a:pt x="3322" y="7328"/>
                  </a:lnTo>
                  <a:lnTo>
                    <a:pt x="3322" y="6942"/>
                  </a:lnTo>
                  <a:lnTo>
                    <a:pt x="3560" y="6556"/>
                  </a:lnTo>
                  <a:lnTo>
                    <a:pt x="4034" y="5785"/>
                  </a:lnTo>
                  <a:lnTo>
                    <a:pt x="4272" y="5400"/>
                  </a:lnTo>
                  <a:lnTo>
                    <a:pt x="4272" y="5014"/>
                  </a:lnTo>
                  <a:lnTo>
                    <a:pt x="4509" y="4628"/>
                  </a:lnTo>
                  <a:lnTo>
                    <a:pt x="4747" y="4242"/>
                  </a:lnTo>
                  <a:lnTo>
                    <a:pt x="4747" y="3856"/>
                  </a:lnTo>
                  <a:lnTo>
                    <a:pt x="4984" y="3856"/>
                  </a:lnTo>
                  <a:lnTo>
                    <a:pt x="4984" y="3471"/>
                  </a:lnTo>
                  <a:lnTo>
                    <a:pt x="5221" y="2700"/>
                  </a:lnTo>
                  <a:lnTo>
                    <a:pt x="5221" y="2314"/>
                  </a:lnTo>
                  <a:lnTo>
                    <a:pt x="5221" y="1928"/>
                  </a:lnTo>
                  <a:lnTo>
                    <a:pt x="5221" y="1542"/>
                  </a:lnTo>
                  <a:lnTo>
                    <a:pt x="4984" y="1156"/>
                  </a:lnTo>
                  <a:lnTo>
                    <a:pt x="4984" y="1156"/>
                  </a:lnTo>
                  <a:lnTo>
                    <a:pt x="4984" y="385"/>
                  </a:lnTo>
                  <a:lnTo>
                    <a:pt x="4984" y="0"/>
                  </a:lnTo>
                  <a:lnTo>
                    <a:pt x="4747" y="0"/>
                  </a:lnTo>
                  <a:lnTo>
                    <a:pt x="4509" y="0"/>
                  </a:lnTo>
                  <a:lnTo>
                    <a:pt x="4034" y="0"/>
                  </a:lnTo>
                  <a:lnTo>
                    <a:pt x="3797" y="0"/>
                  </a:lnTo>
                  <a:lnTo>
                    <a:pt x="3322" y="385"/>
                  </a:lnTo>
                  <a:lnTo>
                    <a:pt x="3085" y="1542"/>
                  </a:lnTo>
                  <a:lnTo>
                    <a:pt x="2373" y="2314"/>
                  </a:lnTo>
                  <a:lnTo>
                    <a:pt x="1898" y="3471"/>
                  </a:lnTo>
                  <a:lnTo>
                    <a:pt x="1424" y="5014"/>
                  </a:lnTo>
                  <a:lnTo>
                    <a:pt x="949" y="6171"/>
                  </a:lnTo>
                  <a:lnTo>
                    <a:pt x="711" y="7328"/>
                  </a:lnTo>
                  <a:lnTo>
                    <a:pt x="474" y="8871"/>
                  </a:lnTo>
                  <a:lnTo>
                    <a:pt x="237" y="10414"/>
                  </a:lnTo>
                  <a:lnTo>
                    <a:pt x="0" y="11956"/>
                  </a:lnTo>
                  <a:lnTo>
                    <a:pt x="0" y="12728"/>
                  </a:lnTo>
                  <a:lnTo>
                    <a:pt x="237" y="13885"/>
                  </a:lnTo>
                  <a:lnTo>
                    <a:pt x="711" y="15428"/>
                  </a:lnTo>
                  <a:lnTo>
                    <a:pt x="949" y="16585"/>
                  </a:lnTo>
                  <a:lnTo>
                    <a:pt x="1186" y="17356"/>
                  </a:lnTo>
                  <a:lnTo>
                    <a:pt x="1661" y="18128"/>
                  </a:lnTo>
                  <a:lnTo>
                    <a:pt x="1898" y="18900"/>
                  </a:lnTo>
                  <a:lnTo>
                    <a:pt x="2373" y="19285"/>
                  </a:lnTo>
                  <a:lnTo>
                    <a:pt x="2848" y="20056"/>
                  </a:lnTo>
                  <a:lnTo>
                    <a:pt x="3322" y="20056"/>
                  </a:lnTo>
                  <a:lnTo>
                    <a:pt x="3560" y="20828"/>
                  </a:lnTo>
                  <a:lnTo>
                    <a:pt x="4034" y="20828"/>
                  </a:lnTo>
                  <a:lnTo>
                    <a:pt x="4272" y="20828"/>
                  </a:lnTo>
                  <a:lnTo>
                    <a:pt x="4747" y="21214"/>
                  </a:lnTo>
                  <a:lnTo>
                    <a:pt x="5221" y="21214"/>
                  </a:lnTo>
                  <a:lnTo>
                    <a:pt x="5696" y="21214"/>
                  </a:lnTo>
                  <a:lnTo>
                    <a:pt x="6171" y="21600"/>
                  </a:lnTo>
                  <a:lnTo>
                    <a:pt x="6645" y="21214"/>
                  </a:lnTo>
                  <a:lnTo>
                    <a:pt x="7120" y="21600"/>
                  </a:lnTo>
                  <a:lnTo>
                    <a:pt x="7595" y="21214"/>
                  </a:lnTo>
                  <a:lnTo>
                    <a:pt x="8070" y="21214"/>
                  </a:lnTo>
                  <a:lnTo>
                    <a:pt x="8544" y="21214"/>
                  </a:lnTo>
                  <a:lnTo>
                    <a:pt x="9019" y="20828"/>
                  </a:lnTo>
                  <a:lnTo>
                    <a:pt x="9494" y="21214"/>
                  </a:lnTo>
                  <a:lnTo>
                    <a:pt x="9969" y="20828"/>
                  </a:lnTo>
                  <a:lnTo>
                    <a:pt x="10443" y="20442"/>
                  </a:lnTo>
                  <a:lnTo>
                    <a:pt x="10918" y="20828"/>
                  </a:lnTo>
                  <a:lnTo>
                    <a:pt x="11155" y="20442"/>
                  </a:lnTo>
                  <a:lnTo>
                    <a:pt x="11630" y="20442"/>
                  </a:lnTo>
                  <a:lnTo>
                    <a:pt x="11867" y="20442"/>
                  </a:lnTo>
                  <a:lnTo>
                    <a:pt x="12105" y="20442"/>
                  </a:lnTo>
                  <a:lnTo>
                    <a:pt x="12580" y="20442"/>
                  </a:lnTo>
                  <a:lnTo>
                    <a:pt x="13054" y="20442"/>
                  </a:lnTo>
                  <a:lnTo>
                    <a:pt x="13292" y="20442"/>
                  </a:lnTo>
                  <a:lnTo>
                    <a:pt x="13766" y="20828"/>
                  </a:lnTo>
                  <a:lnTo>
                    <a:pt x="14241" y="21214"/>
                  </a:lnTo>
                  <a:lnTo>
                    <a:pt x="14478" y="20828"/>
                  </a:lnTo>
                  <a:lnTo>
                    <a:pt x="14953" y="21214"/>
                  </a:lnTo>
                  <a:lnTo>
                    <a:pt x="15428" y="21214"/>
                  </a:lnTo>
                  <a:lnTo>
                    <a:pt x="15903" y="21600"/>
                  </a:lnTo>
                  <a:lnTo>
                    <a:pt x="15903" y="21214"/>
                  </a:lnTo>
                  <a:lnTo>
                    <a:pt x="16615" y="20828"/>
                  </a:lnTo>
                  <a:lnTo>
                    <a:pt x="17089" y="20828"/>
                  </a:lnTo>
                  <a:lnTo>
                    <a:pt x="17564" y="20828"/>
                  </a:lnTo>
                  <a:lnTo>
                    <a:pt x="17802" y="20442"/>
                  </a:lnTo>
                  <a:lnTo>
                    <a:pt x="18276" y="20056"/>
                  </a:lnTo>
                  <a:lnTo>
                    <a:pt x="18751" y="20056"/>
                  </a:lnTo>
                  <a:lnTo>
                    <a:pt x="18988" y="19671"/>
                  </a:lnTo>
                  <a:lnTo>
                    <a:pt x="19463" y="19285"/>
                  </a:lnTo>
                  <a:lnTo>
                    <a:pt x="19938" y="19671"/>
                  </a:lnTo>
                  <a:lnTo>
                    <a:pt x="20175" y="19285"/>
                  </a:lnTo>
                  <a:lnTo>
                    <a:pt x="20175" y="18514"/>
                  </a:lnTo>
                  <a:lnTo>
                    <a:pt x="20650" y="18514"/>
                  </a:lnTo>
                  <a:lnTo>
                    <a:pt x="21125" y="17742"/>
                  </a:lnTo>
                  <a:lnTo>
                    <a:pt x="21125" y="16971"/>
                  </a:lnTo>
                  <a:lnTo>
                    <a:pt x="21125" y="16585"/>
                  </a:lnTo>
                  <a:lnTo>
                    <a:pt x="21600" y="15814"/>
                  </a:lnTo>
                  <a:lnTo>
                    <a:pt x="21362" y="15428"/>
                  </a:lnTo>
                  <a:lnTo>
                    <a:pt x="21362" y="14656"/>
                  </a:lnTo>
                  <a:lnTo>
                    <a:pt x="21362" y="14271"/>
                  </a:lnTo>
                  <a:lnTo>
                    <a:pt x="21125" y="13885"/>
                  </a:lnTo>
                  <a:lnTo>
                    <a:pt x="20887" y="13114"/>
                  </a:lnTo>
                  <a:lnTo>
                    <a:pt x="20887" y="13114"/>
                  </a:lnTo>
                  <a:lnTo>
                    <a:pt x="20413" y="12728"/>
                  </a:lnTo>
                  <a:lnTo>
                    <a:pt x="19938" y="12728"/>
                  </a:lnTo>
                  <a:lnTo>
                    <a:pt x="19463" y="12728"/>
                  </a:lnTo>
                  <a:lnTo>
                    <a:pt x="18988" y="12728"/>
                  </a:lnTo>
                  <a:lnTo>
                    <a:pt x="18751" y="12728"/>
                  </a:lnTo>
                  <a:lnTo>
                    <a:pt x="18514" y="12728"/>
                  </a:lnTo>
                  <a:lnTo>
                    <a:pt x="18276" y="12728"/>
                  </a:lnTo>
                  <a:lnTo>
                    <a:pt x="18039" y="12728"/>
                  </a:lnTo>
                  <a:lnTo>
                    <a:pt x="17802" y="12728"/>
                  </a:lnTo>
                  <a:lnTo>
                    <a:pt x="17564" y="12342"/>
                  </a:lnTo>
                  <a:lnTo>
                    <a:pt x="17327" y="12342"/>
                  </a:lnTo>
                  <a:lnTo>
                    <a:pt x="17089" y="12728"/>
                  </a:lnTo>
                  <a:lnTo>
                    <a:pt x="17089" y="12728"/>
                  </a:lnTo>
                  <a:lnTo>
                    <a:pt x="16852" y="12728"/>
                  </a:lnTo>
                  <a:lnTo>
                    <a:pt x="16615" y="12728"/>
                  </a:lnTo>
                  <a:lnTo>
                    <a:pt x="16377" y="12728"/>
                  </a:lnTo>
                  <a:lnTo>
                    <a:pt x="16140" y="12728"/>
                  </a:lnTo>
                  <a:lnTo>
                    <a:pt x="15903" y="12728"/>
                  </a:lnTo>
                  <a:lnTo>
                    <a:pt x="15665" y="12728"/>
                  </a:lnTo>
                  <a:lnTo>
                    <a:pt x="15428" y="13114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1040" name="未知"/>
            <p:cNvSpPr>
              <a:spLocks noChangeAspect="1"/>
            </p:cNvSpPr>
            <p:nvPr/>
          </p:nvSpPr>
          <p:spPr>
            <a:xfrm>
              <a:off x="73" y="63"/>
              <a:ext cx="278" cy="107"/>
            </a:xfrm>
            <a:custGeom>
              <a:avLst/>
              <a:gdLst/>
              <a:ahLst/>
              <a:cxnLst>
                <a:cxn ang="0">
                  <a:pos x="104" y="66"/>
                </a:cxn>
                <a:cxn ang="0">
                  <a:pos x="113" y="59"/>
                </a:cxn>
                <a:cxn ang="0">
                  <a:pos x="122" y="55"/>
                </a:cxn>
                <a:cxn ang="0">
                  <a:pos x="131" y="52"/>
                </a:cxn>
                <a:cxn ang="0">
                  <a:pos x="138" y="48"/>
                </a:cxn>
                <a:cxn ang="0">
                  <a:pos x="147" y="43"/>
                </a:cxn>
                <a:cxn ang="0">
                  <a:pos x="154" y="39"/>
                </a:cxn>
                <a:cxn ang="0">
                  <a:pos x="163" y="36"/>
                </a:cxn>
                <a:cxn ang="0">
                  <a:pos x="170" y="32"/>
                </a:cxn>
                <a:cxn ang="0">
                  <a:pos x="179" y="30"/>
                </a:cxn>
                <a:cxn ang="0">
                  <a:pos x="185" y="30"/>
                </a:cxn>
                <a:cxn ang="0">
                  <a:pos x="194" y="23"/>
                </a:cxn>
                <a:cxn ang="0">
                  <a:pos x="206" y="23"/>
                </a:cxn>
                <a:cxn ang="0">
                  <a:pos x="217" y="23"/>
                </a:cxn>
                <a:cxn ang="0">
                  <a:pos x="226" y="20"/>
                </a:cxn>
                <a:cxn ang="0">
                  <a:pos x="244" y="23"/>
                </a:cxn>
                <a:cxn ang="0">
                  <a:pos x="255" y="25"/>
                </a:cxn>
                <a:cxn ang="0">
                  <a:pos x="267" y="25"/>
                </a:cxn>
                <a:cxn ang="0">
                  <a:pos x="273" y="20"/>
                </a:cxn>
                <a:cxn ang="0">
                  <a:pos x="278" y="14"/>
                </a:cxn>
                <a:cxn ang="0">
                  <a:pos x="273" y="9"/>
                </a:cxn>
                <a:cxn ang="0">
                  <a:pos x="269" y="2"/>
                </a:cxn>
                <a:cxn ang="0">
                  <a:pos x="260" y="0"/>
                </a:cxn>
                <a:cxn ang="0">
                  <a:pos x="244" y="2"/>
                </a:cxn>
                <a:cxn ang="0">
                  <a:pos x="228" y="2"/>
                </a:cxn>
                <a:cxn ang="0">
                  <a:pos x="219" y="9"/>
                </a:cxn>
                <a:cxn ang="0">
                  <a:pos x="206" y="9"/>
                </a:cxn>
                <a:cxn ang="0">
                  <a:pos x="190" y="14"/>
                </a:cxn>
                <a:cxn ang="0">
                  <a:pos x="174" y="18"/>
                </a:cxn>
                <a:cxn ang="0">
                  <a:pos x="158" y="18"/>
                </a:cxn>
                <a:cxn ang="0">
                  <a:pos x="145" y="23"/>
                </a:cxn>
                <a:cxn ang="0">
                  <a:pos x="127" y="23"/>
                </a:cxn>
                <a:cxn ang="0">
                  <a:pos x="113" y="27"/>
                </a:cxn>
                <a:cxn ang="0">
                  <a:pos x="95" y="30"/>
                </a:cxn>
                <a:cxn ang="0">
                  <a:pos x="79" y="34"/>
                </a:cxn>
                <a:cxn ang="0">
                  <a:pos x="63" y="39"/>
                </a:cxn>
                <a:cxn ang="0">
                  <a:pos x="50" y="41"/>
                </a:cxn>
                <a:cxn ang="0">
                  <a:pos x="36" y="46"/>
                </a:cxn>
                <a:cxn ang="0">
                  <a:pos x="29" y="52"/>
                </a:cxn>
                <a:cxn ang="0">
                  <a:pos x="20" y="59"/>
                </a:cxn>
                <a:cxn ang="0">
                  <a:pos x="11" y="68"/>
                </a:cxn>
                <a:cxn ang="0">
                  <a:pos x="5" y="80"/>
                </a:cxn>
                <a:cxn ang="0">
                  <a:pos x="2" y="91"/>
                </a:cxn>
                <a:cxn ang="0">
                  <a:pos x="0" y="98"/>
                </a:cxn>
                <a:cxn ang="0">
                  <a:pos x="5" y="105"/>
                </a:cxn>
                <a:cxn ang="0">
                  <a:pos x="11" y="105"/>
                </a:cxn>
                <a:cxn ang="0">
                  <a:pos x="20" y="105"/>
                </a:cxn>
                <a:cxn ang="0">
                  <a:pos x="27" y="102"/>
                </a:cxn>
                <a:cxn ang="0">
                  <a:pos x="38" y="98"/>
                </a:cxn>
                <a:cxn ang="0">
                  <a:pos x="47" y="91"/>
                </a:cxn>
                <a:cxn ang="0">
                  <a:pos x="54" y="89"/>
                </a:cxn>
                <a:cxn ang="0">
                  <a:pos x="63" y="87"/>
                </a:cxn>
                <a:cxn ang="0">
                  <a:pos x="68" y="82"/>
                </a:cxn>
                <a:cxn ang="0">
                  <a:pos x="75" y="82"/>
                </a:cxn>
                <a:cxn ang="0">
                  <a:pos x="84" y="80"/>
                </a:cxn>
                <a:cxn ang="0">
                  <a:pos x="93" y="73"/>
                </a:cxn>
              </a:cxnLst>
              <a:rect l="0" t="0" r="0" b="0"/>
              <a:pathLst>
                <a:path w="21600" h="21600">
                  <a:moveTo>
                    <a:pt x="7726" y="14246"/>
                  </a:moveTo>
                  <a:lnTo>
                    <a:pt x="8077" y="13327"/>
                  </a:lnTo>
                  <a:lnTo>
                    <a:pt x="8253" y="12867"/>
                  </a:lnTo>
                  <a:lnTo>
                    <a:pt x="8780" y="11948"/>
                  </a:lnTo>
                  <a:lnTo>
                    <a:pt x="9131" y="11489"/>
                  </a:lnTo>
                  <a:lnTo>
                    <a:pt x="9482" y="11029"/>
                  </a:lnTo>
                  <a:lnTo>
                    <a:pt x="9658" y="11029"/>
                  </a:lnTo>
                  <a:lnTo>
                    <a:pt x="10185" y="10569"/>
                  </a:lnTo>
                  <a:lnTo>
                    <a:pt x="10536" y="10110"/>
                  </a:lnTo>
                  <a:lnTo>
                    <a:pt x="10711" y="9651"/>
                  </a:lnTo>
                  <a:lnTo>
                    <a:pt x="11063" y="9191"/>
                  </a:lnTo>
                  <a:lnTo>
                    <a:pt x="11414" y="8731"/>
                  </a:lnTo>
                  <a:lnTo>
                    <a:pt x="11590" y="8272"/>
                  </a:lnTo>
                  <a:lnTo>
                    <a:pt x="11941" y="7812"/>
                  </a:lnTo>
                  <a:lnTo>
                    <a:pt x="12292" y="7353"/>
                  </a:lnTo>
                  <a:lnTo>
                    <a:pt x="12643" y="7353"/>
                  </a:lnTo>
                  <a:lnTo>
                    <a:pt x="12995" y="6893"/>
                  </a:lnTo>
                  <a:lnTo>
                    <a:pt x="13170" y="6433"/>
                  </a:lnTo>
                  <a:lnTo>
                    <a:pt x="13521" y="6433"/>
                  </a:lnTo>
                  <a:lnTo>
                    <a:pt x="13873" y="5974"/>
                  </a:lnTo>
                  <a:lnTo>
                    <a:pt x="14048" y="5974"/>
                  </a:lnTo>
                  <a:lnTo>
                    <a:pt x="14399" y="5974"/>
                  </a:lnTo>
                  <a:lnTo>
                    <a:pt x="14751" y="5055"/>
                  </a:lnTo>
                  <a:lnTo>
                    <a:pt x="15102" y="4595"/>
                  </a:lnTo>
                  <a:lnTo>
                    <a:pt x="15453" y="4595"/>
                  </a:lnTo>
                  <a:lnTo>
                    <a:pt x="15980" y="4595"/>
                  </a:lnTo>
                  <a:lnTo>
                    <a:pt x="16331" y="4595"/>
                  </a:lnTo>
                  <a:lnTo>
                    <a:pt x="16858" y="4595"/>
                  </a:lnTo>
                  <a:lnTo>
                    <a:pt x="17385" y="4136"/>
                  </a:lnTo>
                  <a:lnTo>
                    <a:pt x="17560" y="4136"/>
                  </a:lnTo>
                  <a:lnTo>
                    <a:pt x="18263" y="4136"/>
                  </a:lnTo>
                  <a:lnTo>
                    <a:pt x="18965" y="4595"/>
                  </a:lnTo>
                  <a:lnTo>
                    <a:pt x="19316" y="5055"/>
                  </a:lnTo>
                  <a:lnTo>
                    <a:pt x="19843" y="5055"/>
                  </a:lnTo>
                  <a:lnTo>
                    <a:pt x="20370" y="5514"/>
                  </a:lnTo>
                  <a:lnTo>
                    <a:pt x="20721" y="5055"/>
                  </a:lnTo>
                  <a:lnTo>
                    <a:pt x="21072" y="5055"/>
                  </a:lnTo>
                  <a:lnTo>
                    <a:pt x="21248" y="4136"/>
                  </a:lnTo>
                  <a:lnTo>
                    <a:pt x="21424" y="3676"/>
                  </a:lnTo>
                  <a:lnTo>
                    <a:pt x="21600" y="2757"/>
                  </a:lnTo>
                  <a:lnTo>
                    <a:pt x="21424" y="2297"/>
                  </a:lnTo>
                  <a:lnTo>
                    <a:pt x="21248" y="1838"/>
                  </a:lnTo>
                  <a:lnTo>
                    <a:pt x="21072" y="918"/>
                  </a:lnTo>
                  <a:lnTo>
                    <a:pt x="20897" y="459"/>
                  </a:lnTo>
                  <a:lnTo>
                    <a:pt x="20721" y="459"/>
                  </a:lnTo>
                  <a:lnTo>
                    <a:pt x="20194" y="0"/>
                  </a:lnTo>
                  <a:lnTo>
                    <a:pt x="19668" y="0"/>
                  </a:lnTo>
                  <a:lnTo>
                    <a:pt x="18965" y="459"/>
                  </a:lnTo>
                  <a:lnTo>
                    <a:pt x="18263" y="459"/>
                  </a:lnTo>
                  <a:lnTo>
                    <a:pt x="17736" y="459"/>
                  </a:lnTo>
                  <a:lnTo>
                    <a:pt x="17560" y="918"/>
                  </a:lnTo>
                  <a:lnTo>
                    <a:pt x="17033" y="1838"/>
                  </a:lnTo>
                  <a:lnTo>
                    <a:pt x="16507" y="1838"/>
                  </a:lnTo>
                  <a:lnTo>
                    <a:pt x="15980" y="1838"/>
                  </a:lnTo>
                  <a:lnTo>
                    <a:pt x="15277" y="2297"/>
                  </a:lnTo>
                  <a:lnTo>
                    <a:pt x="14751" y="2757"/>
                  </a:lnTo>
                  <a:lnTo>
                    <a:pt x="14399" y="3216"/>
                  </a:lnTo>
                  <a:lnTo>
                    <a:pt x="13521" y="3676"/>
                  </a:lnTo>
                  <a:lnTo>
                    <a:pt x="12995" y="3676"/>
                  </a:lnTo>
                  <a:lnTo>
                    <a:pt x="12292" y="3676"/>
                  </a:lnTo>
                  <a:lnTo>
                    <a:pt x="11765" y="4136"/>
                  </a:lnTo>
                  <a:lnTo>
                    <a:pt x="11239" y="4595"/>
                  </a:lnTo>
                  <a:lnTo>
                    <a:pt x="10711" y="4136"/>
                  </a:lnTo>
                  <a:lnTo>
                    <a:pt x="9833" y="4595"/>
                  </a:lnTo>
                  <a:lnTo>
                    <a:pt x="9131" y="5055"/>
                  </a:lnTo>
                  <a:lnTo>
                    <a:pt x="8780" y="5514"/>
                  </a:lnTo>
                  <a:lnTo>
                    <a:pt x="8077" y="5974"/>
                  </a:lnTo>
                  <a:lnTo>
                    <a:pt x="7375" y="5974"/>
                  </a:lnTo>
                  <a:lnTo>
                    <a:pt x="6672" y="6433"/>
                  </a:lnTo>
                  <a:lnTo>
                    <a:pt x="6146" y="6893"/>
                  </a:lnTo>
                  <a:lnTo>
                    <a:pt x="5619" y="7353"/>
                  </a:lnTo>
                  <a:lnTo>
                    <a:pt x="4916" y="7812"/>
                  </a:lnTo>
                  <a:lnTo>
                    <a:pt x="4390" y="8272"/>
                  </a:lnTo>
                  <a:lnTo>
                    <a:pt x="3863" y="8272"/>
                  </a:lnTo>
                  <a:lnTo>
                    <a:pt x="3512" y="9191"/>
                  </a:lnTo>
                  <a:lnTo>
                    <a:pt x="2809" y="9191"/>
                  </a:lnTo>
                  <a:lnTo>
                    <a:pt x="2634" y="10110"/>
                  </a:lnTo>
                  <a:lnTo>
                    <a:pt x="2282" y="10569"/>
                  </a:lnTo>
                  <a:lnTo>
                    <a:pt x="1756" y="11029"/>
                  </a:lnTo>
                  <a:lnTo>
                    <a:pt x="1580" y="11948"/>
                  </a:lnTo>
                  <a:lnTo>
                    <a:pt x="1404" y="12408"/>
                  </a:lnTo>
                  <a:lnTo>
                    <a:pt x="878" y="13787"/>
                  </a:lnTo>
                  <a:lnTo>
                    <a:pt x="526" y="15165"/>
                  </a:lnTo>
                  <a:lnTo>
                    <a:pt x="351" y="16084"/>
                  </a:lnTo>
                  <a:lnTo>
                    <a:pt x="175" y="17004"/>
                  </a:lnTo>
                  <a:lnTo>
                    <a:pt x="175" y="18382"/>
                  </a:lnTo>
                  <a:lnTo>
                    <a:pt x="0" y="19302"/>
                  </a:lnTo>
                  <a:lnTo>
                    <a:pt x="0" y="19761"/>
                  </a:lnTo>
                  <a:lnTo>
                    <a:pt x="175" y="20220"/>
                  </a:lnTo>
                  <a:lnTo>
                    <a:pt x="351" y="21140"/>
                  </a:lnTo>
                  <a:lnTo>
                    <a:pt x="526" y="21140"/>
                  </a:lnTo>
                  <a:lnTo>
                    <a:pt x="878" y="21140"/>
                  </a:lnTo>
                  <a:lnTo>
                    <a:pt x="1229" y="21600"/>
                  </a:lnTo>
                  <a:lnTo>
                    <a:pt x="1580" y="21140"/>
                  </a:lnTo>
                  <a:lnTo>
                    <a:pt x="1756" y="20680"/>
                  </a:lnTo>
                  <a:lnTo>
                    <a:pt x="2107" y="20680"/>
                  </a:lnTo>
                  <a:lnTo>
                    <a:pt x="2458" y="19761"/>
                  </a:lnTo>
                  <a:lnTo>
                    <a:pt x="2985" y="19761"/>
                  </a:lnTo>
                  <a:lnTo>
                    <a:pt x="3336" y="18842"/>
                  </a:lnTo>
                  <a:lnTo>
                    <a:pt x="3687" y="18382"/>
                  </a:lnTo>
                  <a:lnTo>
                    <a:pt x="3863" y="18382"/>
                  </a:lnTo>
                  <a:lnTo>
                    <a:pt x="4214" y="17923"/>
                  </a:lnTo>
                  <a:lnTo>
                    <a:pt x="4741" y="17923"/>
                  </a:lnTo>
                  <a:lnTo>
                    <a:pt x="4916" y="17463"/>
                  </a:lnTo>
                  <a:lnTo>
                    <a:pt x="5092" y="17004"/>
                  </a:lnTo>
                  <a:lnTo>
                    <a:pt x="5268" y="16544"/>
                  </a:lnTo>
                  <a:lnTo>
                    <a:pt x="5619" y="17004"/>
                  </a:lnTo>
                  <a:lnTo>
                    <a:pt x="5794" y="16544"/>
                  </a:lnTo>
                  <a:lnTo>
                    <a:pt x="6146" y="16084"/>
                  </a:lnTo>
                  <a:lnTo>
                    <a:pt x="6497" y="16084"/>
                  </a:lnTo>
                  <a:lnTo>
                    <a:pt x="6848" y="15165"/>
                  </a:lnTo>
                  <a:lnTo>
                    <a:pt x="7199" y="14706"/>
                  </a:lnTo>
                  <a:lnTo>
                    <a:pt x="7726" y="14246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  <p:sp>
          <p:nvSpPr>
            <p:cNvPr id="1041" name="未知"/>
            <p:cNvSpPr>
              <a:spLocks noChangeAspect="1"/>
            </p:cNvSpPr>
            <p:nvPr/>
          </p:nvSpPr>
          <p:spPr>
            <a:xfrm>
              <a:off x="2" y="494"/>
              <a:ext cx="370" cy="483"/>
            </a:xfrm>
            <a:custGeom>
              <a:avLst/>
              <a:gdLst/>
              <a:ahLst/>
              <a:cxnLst>
                <a:cxn ang="0">
                  <a:pos x="261" y="82"/>
                </a:cxn>
                <a:cxn ang="0">
                  <a:pos x="277" y="43"/>
                </a:cxn>
                <a:cxn ang="0">
                  <a:pos x="302" y="18"/>
                </a:cxn>
                <a:cxn ang="0">
                  <a:pos x="350" y="7"/>
                </a:cxn>
                <a:cxn ang="0">
                  <a:pos x="365" y="0"/>
                </a:cxn>
                <a:cxn ang="0">
                  <a:pos x="316" y="14"/>
                </a:cxn>
                <a:cxn ang="0">
                  <a:pos x="279" y="27"/>
                </a:cxn>
                <a:cxn ang="0">
                  <a:pos x="250" y="57"/>
                </a:cxn>
                <a:cxn ang="0">
                  <a:pos x="236" y="75"/>
                </a:cxn>
                <a:cxn ang="0">
                  <a:pos x="218" y="102"/>
                </a:cxn>
                <a:cxn ang="0">
                  <a:pos x="207" y="127"/>
                </a:cxn>
                <a:cxn ang="0">
                  <a:pos x="195" y="154"/>
                </a:cxn>
                <a:cxn ang="0">
                  <a:pos x="186" y="193"/>
                </a:cxn>
                <a:cxn ang="0">
                  <a:pos x="175" y="218"/>
                </a:cxn>
                <a:cxn ang="0">
                  <a:pos x="170" y="261"/>
                </a:cxn>
                <a:cxn ang="0">
                  <a:pos x="175" y="279"/>
                </a:cxn>
                <a:cxn ang="0">
                  <a:pos x="188" y="245"/>
                </a:cxn>
                <a:cxn ang="0">
                  <a:pos x="202" y="206"/>
                </a:cxn>
                <a:cxn ang="0">
                  <a:pos x="225" y="181"/>
                </a:cxn>
                <a:cxn ang="0">
                  <a:pos x="236" y="193"/>
                </a:cxn>
                <a:cxn ang="0">
                  <a:pos x="238" y="220"/>
                </a:cxn>
                <a:cxn ang="0">
                  <a:pos x="236" y="252"/>
                </a:cxn>
                <a:cxn ang="0">
                  <a:pos x="232" y="283"/>
                </a:cxn>
                <a:cxn ang="0">
                  <a:pos x="227" y="297"/>
                </a:cxn>
                <a:cxn ang="0">
                  <a:pos x="220" y="336"/>
                </a:cxn>
                <a:cxn ang="0">
                  <a:pos x="207" y="374"/>
                </a:cxn>
                <a:cxn ang="0">
                  <a:pos x="191" y="408"/>
                </a:cxn>
                <a:cxn ang="0">
                  <a:pos x="170" y="433"/>
                </a:cxn>
                <a:cxn ang="0">
                  <a:pos x="150" y="449"/>
                </a:cxn>
                <a:cxn ang="0">
                  <a:pos x="123" y="454"/>
                </a:cxn>
                <a:cxn ang="0">
                  <a:pos x="95" y="440"/>
                </a:cxn>
                <a:cxn ang="0">
                  <a:pos x="75" y="408"/>
                </a:cxn>
                <a:cxn ang="0">
                  <a:pos x="59" y="367"/>
                </a:cxn>
                <a:cxn ang="0">
                  <a:pos x="48" y="322"/>
                </a:cxn>
                <a:cxn ang="0">
                  <a:pos x="48" y="274"/>
                </a:cxn>
                <a:cxn ang="0">
                  <a:pos x="50" y="222"/>
                </a:cxn>
                <a:cxn ang="0">
                  <a:pos x="59" y="172"/>
                </a:cxn>
                <a:cxn ang="0">
                  <a:pos x="75" y="125"/>
                </a:cxn>
                <a:cxn ang="0">
                  <a:pos x="95" y="88"/>
                </a:cxn>
                <a:cxn ang="0">
                  <a:pos x="123" y="66"/>
                </a:cxn>
                <a:cxn ang="0">
                  <a:pos x="120" y="63"/>
                </a:cxn>
                <a:cxn ang="0">
                  <a:pos x="89" y="73"/>
                </a:cxn>
                <a:cxn ang="0">
                  <a:pos x="61" y="82"/>
                </a:cxn>
                <a:cxn ang="0">
                  <a:pos x="39" y="111"/>
                </a:cxn>
                <a:cxn ang="0">
                  <a:pos x="18" y="156"/>
                </a:cxn>
                <a:cxn ang="0">
                  <a:pos x="5" y="213"/>
                </a:cxn>
                <a:cxn ang="0">
                  <a:pos x="0" y="272"/>
                </a:cxn>
                <a:cxn ang="0">
                  <a:pos x="7" y="336"/>
                </a:cxn>
                <a:cxn ang="0">
                  <a:pos x="41" y="429"/>
                </a:cxn>
                <a:cxn ang="0">
                  <a:pos x="91" y="476"/>
                </a:cxn>
                <a:cxn ang="0">
                  <a:pos x="141" y="476"/>
                </a:cxn>
                <a:cxn ang="0">
                  <a:pos x="184" y="440"/>
                </a:cxn>
                <a:cxn ang="0">
                  <a:pos x="218" y="383"/>
                </a:cxn>
                <a:cxn ang="0">
                  <a:pos x="229" y="336"/>
                </a:cxn>
                <a:cxn ang="0">
                  <a:pos x="236" y="306"/>
                </a:cxn>
                <a:cxn ang="0">
                  <a:pos x="238" y="274"/>
                </a:cxn>
                <a:cxn ang="0">
                  <a:pos x="236" y="243"/>
                </a:cxn>
                <a:cxn ang="0">
                  <a:pos x="232" y="211"/>
                </a:cxn>
                <a:cxn ang="0">
                  <a:pos x="225" y="179"/>
                </a:cxn>
                <a:cxn ang="0">
                  <a:pos x="229" y="150"/>
                </a:cxn>
                <a:cxn ang="0">
                  <a:pos x="241" y="116"/>
                </a:cxn>
              </a:cxnLst>
              <a:rect l="0" t="0" r="0" b="0"/>
              <a:pathLst>
                <a:path w="21600" h="21600">
                  <a:moveTo>
                    <a:pt x="14443" y="4765"/>
                  </a:moveTo>
                  <a:lnTo>
                    <a:pt x="14708" y="4664"/>
                  </a:lnTo>
                  <a:lnTo>
                    <a:pt x="14841" y="4461"/>
                  </a:lnTo>
                  <a:lnTo>
                    <a:pt x="14973" y="4258"/>
                  </a:lnTo>
                  <a:lnTo>
                    <a:pt x="15106" y="3954"/>
                  </a:lnTo>
                  <a:lnTo>
                    <a:pt x="15239" y="3650"/>
                  </a:lnTo>
                  <a:lnTo>
                    <a:pt x="15371" y="3447"/>
                  </a:lnTo>
                  <a:lnTo>
                    <a:pt x="15504" y="3143"/>
                  </a:lnTo>
                  <a:lnTo>
                    <a:pt x="15769" y="2737"/>
                  </a:lnTo>
                  <a:lnTo>
                    <a:pt x="15769" y="2433"/>
                  </a:lnTo>
                  <a:lnTo>
                    <a:pt x="16034" y="2027"/>
                  </a:lnTo>
                  <a:lnTo>
                    <a:pt x="16166" y="1926"/>
                  </a:lnTo>
                  <a:lnTo>
                    <a:pt x="16299" y="1622"/>
                  </a:lnTo>
                  <a:lnTo>
                    <a:pt x="16564" y="1419"/>
                  </a:lnTo>
                  <a:lnTo>
                    <a:pt x="16829" y="1115"/>
                  </a:lnTo>
                  <a:lnTo>
                    <a:pt x="17094" y="1115"/>
                  </a:lnTo>
                  <a:lnTo>
                    <a:pt x="17359" y="912"/>
                  </a:lnTo>
                  <a:lnTo>
                    <a:pt x="17624" y="811"/>
                  </a:lnTo>
                  <a:lnTo>
                    <a:pt x="18021" y="709"/>
                  </a:lnTo>
                  <a:lnTo>
                    <a:pt x="18551" y="608"/>
                  </a:lnTo>
                  <a:lnTo>
                    <a:pt x="19214" y="608"/>
                  </a:lnTo>
                  <a:lnTo>
                    <a:pt x="19612" y="608"/>
                  </a:lnTo>
                  <a:lnTo>
                    <a:pt x="20009" y="405"/>
                  </a:lnTo>
                  <a:lnTo>
                    <a:pt x="20407" y="304"/>
                  </a:lnTo>
                  <a:lnTo>
                    <a:pt x="20937" y="202"/>
                  </a:lnTo>
                  <a:lnTo>
                    <a:pt x="21202" y="101"/>
                  </a:lnTo>
                  <a:lnTo>
                    <a:pt x="21467" y="0"/>
                  </a:lnTo>
                  <a:lnTo>
                    <a:pt x="21600" y="101"/>
                  </a:lnTo>
                  <a:lnTo>
                    <a:pt x="21467" y="0"/>
                  </a:lnTo>
                  <a:lnTo>
                    <a:pt x="21334" y="0"/>
                  </a:lnTo>
                  <a:lnTo>
                    <a:pt x="21069" y="101"/>
                  </a:lnTo>
                  <a:lnTo>
                    <a:pt x="20539" y="202"/>
                  </a:lnTo>
                  <a:lnTo>
                    <a:pt x="19612" y="405"/>
                  </a:lnTo>
                  <a:lnTo>
                    <a:pt x="19346" y="405"/>
                  </a:lnTo>
                  <a:lnTo>
                    <a:pt x="18949" y="506"/>
                  </a:lnTo>
                  <a:lnTo>
                    <a:pt x="18419" y="608"/>
                  </a:lnTo>
                  <a:lnTo>
                    <a:pt x="18021" y="608"/>
                  </a:lnTo>
                  <a:lnTo>
                    <a:pt x="17624" y="709"/>
                  </a:lnTo>
                  <a:lnTo>
                    <a:pt x="17359" y="811"/>
                  </a:lnTo>
                  <a:lnTo>
                    <a:pt x="16961" y="1013"/>
                  </a:lnTo>
                  <a:lnTo>
                    <a:pt x="16696" y="1115"/>
                  </a:lnTo>
                  <a:lnTo>
                    <a:pt x="16299" y="1216"/>
                  </a:lnTo>
                  <a:lnTo>
                    <a:pt x="15901" y="1419"/>
                  </a:lnTo>
                  <a:lnTo>
                    <a:pt x="15636" y="1622"/>
                  </a:lnTo>
                  <a:lnTo>
                    <a:pt x="15371" y="1723"/>
                  </a:lnTo>
                  <a:lnTo>
                    <a:pt x="14973" y="1926"/>
                  </a:lnTo>
                  <a:lnTo>
                    <a:pt x="14841" y="2129"/>
                  </a:lnTo>
                  <a:lnTo>
                    <a:pt x="14576" y="2535"/>
                  </a:lnTo>
                  <a:lnTo>
                    <a:pt x="14311" y="2839"/>
                  </a:lnTo>
                  <a:lnTo>
                    <a:pt x="14311" y="2940"/>
                  </a:lnTo>
                  <a:lnTo>
                    <a:pt x="14178" y="3042"/>
                  </a:lnTo>
                  <a:lnTo>
                    <a:pt x="14046" y="3143"/>
                  </a:lnTo>
                  <a:lnTo>
                    <a:pt x="13913" y="3244"/>
                  </a:lnTo>
                  <a:lnTo>
                    <a:pt x="13781" y="3346"/>
                  </a:lnTo>
                  <a:lnTo>
                    <a:pt x="13648" y="3549"/>
                  </a:lnTo>
                  <a:lnTo>
                    <a:pt x="13383" y="3752"/>
                  </a:lnTo>
                  <a:lnTo>
                    <a:pt x="13251" y="3853"/>
                  </a:lnTo>
                  <a:lnTo>
                    <a:pt x="13118" y="4056"/>
                  </a:lnTo>
                  <a:lnTo>
                    <a:pt x="12986" y="4258"/>
                  </a:lnTo>
                  <a:lnTo>
                    <a:pt x="12721" y="4563"/>
                  </a:lnTo>
                  <a:lnTo>
                    <a:pt x="12588" y="4664"/>
                  </a:lnTo>
                  <a:lnTo>
                    <a:pt x="12588" y="4867"/>
                  </a:lnTo>
                  <a:lnTo>
                    <a:pt x="12323" y="5070"/>
                  </a:lnTo>
                  <a:lnTo>
                    <a:pt x="12191" y="5374"/>
                  </a:lnTo>
                  <a:lnTo>
                    <a:pt x="12058" y="5577"/>
                  </a:lnTo>
                  <a:lnTo>
                    <a:pt x="12058" y="5678"/>
                  </a:lnTo>
                  <a:lnTo>
                    <a:pt x="12058" y="5881"/>
                  </a:lnTo>
                  <a:lnTo>
                    <a:pt x="11926" y="5983"/>
                  </a:lnTo>
                  <a:lnTo>
                    <a:pt x="11793" y="6185"/>
                  </a:lnTo>
                  <a:lnTo>
                    <a:pt x="11661" y="6388"/>
                  </a:lnTo>
                  <a:lnTo>
                    <a:pt x="11528" y="6591"/>
                  </a:lnTo>
                  <a:lnTo>
                    <a:pt x="11396" y="6895"/>
                  </a:lnTo>
                  <a:lnTo>
                    <a:pt x="11396" y="7199"/>
                  </a:lnTo>
                  <a:lnTo>
                    <a:pt x="11131" y="7605"/>
                  </a:lnTo>
                  <a:lnTo>
                    <a:pt x="10998" y="7909"/>
                  </a:lnTo>
                  <a:lnTo>
                    <a:pt x="10998" y="8214"/>
                  </a:lnTo>
                  <a:lnTo>
                    <a:pt x="10866" y="8416"/>
                  </a:lnTo>
                  <a:lnTo>
                    <a:pt x="10866" y="8619"/>
                  </a:lnTo>
                  <a:lnTo>
                    <a:pt x="10600" y="8720"/>
                  </a:lnTo>
                  <a:lnTo>
                    <a:pt x="10600" y="8923"/>
                  </a:lnTo>
                  <a:lnTo>
                    <a:pt x="10600" y="9025"/>
                  </a:lnTo>
                  <a:lnTo>
                    <a:pt x="10468" y="9126"/>
                  </a:lnTo>
                  <a:lnTo>
                    <a:pt x="10335" y="9430"/>
                  </a:lnTo>
                  <a:lnTo>
                    <a:pt x="10203" y="9735"/>
                  </a:lnTo>
                  <a:lnTo>
                    <a:pt x="10203" y="9937"/>
                  </a:lnTo>
                  <a:lnTo>
                    <a:pt x="10203" y="10242"/>
                  </a:lnTo>
                  <a:lnTo>
                    <a:pt x="10070" y="10647"/>
                  </a:lnTo>
                  <a:lnTo>
                    <a:pt x="10070" y="10951"/>
                  </a:lnTo>
                  <a:lnTo>
                    <a:pt x="10070" y="11357"/>
                  </a:lnTo>
                  <a:lnTo>
                    <a:pt x="9938" y="11661"/>
                  </a:lnTo>
                  <a:lnTo>
                    <a:pt x="9938" y="11966"/>
                  </a:lnTo>
                  <a:lnTo>
                    <a:pt x="9938" y="12270"/>
                  </a:lnTo>
                  <a:lnTo>
                    <a:pt x="9938" y="12472"/>
                  </a:lnTo>
                  <a:lnTo>
                    <a:pt x="9938" y="12574"/>
                  </a:lnTo>
                  <a:lnTo>
                    <a:pt x="10070" y="12574"/>
                  </a:lnTo>
                  <a:lnTo>
                    <a:pt x="10203" y="12472"/>
                  </a:lnTo>
                  <a:lnTo>
                    <a:pt x="10468" y="12371"/>
                  </a:lnTo>
                  <a:lnTo>
                    <a:pt x="10600" y="12067"/>
                  </a:lnTo>
                  <a:lnTo>
                    <a:pt x="10733" y="11763"/>
                  </a:lnTo>
                  <a:lnTo>
                    <a:pt x="10733" y="11560"/>
                  </a:lnTo>
                  <a:lnTo>
                    <a:pt x="10866" y="11256"/>
                  </a:lnTo>
                  <a:lnTo>
                    <a:pt x="10998" y="10951"/>
                  </a:lnTo>
                  <a:lnTo>
                    <a:pt x="10998" y="10647"/>
                  </a:lnTo>
                  <a:lnTo>
                    <a:pt x="11131" y="10242"/>
                  </a:lnTo>
                  <a:lnTo>
                    <a:pt x="11263" y="10039"/>
                  </a:lnTo>
                  <a:lnTo>
                    <a:pt x="11396" y="9937"/>
                  </a:lnTo>
                  <a:lnTo>
                    <a:pt x="11528" y="9633"/>
                  </a:lnTo>
                  <a:lnTo>
                    <a:pt x="11793" y="9227"/>
                  </a:lnTo>
                  <a:lnTo>
                    <a:pt x="11793" y="8923"/>
                  </a:lnTo>
                  <a:lnTo>
                    <a:pt x="12191" y="8720"/>
                  </a:lnTo>
                  <a:lnTo>
                    <a:pt x="12323" y="8518"/>
                  </a:lnTo>
                  <a:lnTo>
                    <a:pt x="12721" y="8315"/>
                  </a:lnTo>
                  <a:lnTo>
                    <a:pt x="13118" y="8214"/>
                  </a:lnTo>
                  <a:lnTo>
                    <a:pt x="13118" y="8112"/>
                  </a:lnTo>
                  <a:lnTo>
                    <a:pt x="13251" y="8112"/>
                  </a:lnTo>
                  <a:lnTo>
                    <a:pt x="13383" y="8112"/>
                  </a:lnTo>
                  <a:lnTo>
                    <a:pt x="13516" y="8214"/>
                  </a:lnTo>
                  <a:lnTo>
                    <a:pt x="13648" y="8315"/>
                  </a:lnTo>
                  <a:lnTo>
                    <a:pt x="13781" y="8416"/>
                  </a:lnTo>
                  <a:lnTo>
                    <a:pt x="13781" y="8619"/>
                  </a:lnTo>
                  <a:lnTo>
                    <a:pt x="13781" y="8619"/>
                  </a:lnTo>
                  <a:lnTo>
                    <a:pt x="13913" y="8822"/>
                  </a:lnTo>
                  <a:lnTo>
                    <a:pt x="13781" y="9025"/>
                  </a:lnTo>
                  <a:lnTo>
                    <a:pt x="13913" y="9227"/>
                  </a:lnTo>
                  <a:lnTo>
                    <a:pt x="13781" y="9532"/>
                  </a:lnTo>
                  <a:lnTo>
                    <a:pt x="13913" y="9836"/>
                  </a:lnTo>
                  <a:lnTo>
                    <a:pt x="13781" y="10039"/>
                  </a:lnTo>
                  <a:lnTo>
                    <a:pt x="13913" y="10242"/>
                  </a:lnTo>
                  <a:lnTo>
                    <a:pt x="13781" y="10445"/>
                  </a:lnTo>
                  <a:lnTo>
                    <a:pt x="13781" y="10749"/>
                  </a:lnTo>
                  <a:lnTo>
                    <a:pt x="13781" y="10951"/>
                  </a:lnTo>
                  <a:lnTo>
                    <a:pt x="13781" y="11256"/>
                  </a:lnTo>
                  <a:lnTo>
                    <a:pt x="13648" y="11560"/>
                  </a:lnTo>
                  <a:lnTo>
                    <a:pt x="13516" y="11864"/>
                  </a:lnTo>
                  <a:lnTo>
                    <a:pt x="13516" y="11966"/>
                  </a:lnTo>
                  <a:lnTo>
                    <a:pt x="13648" y="12168"/>
                  </a:lnTo>
                  <a:lnTo>
                    <a:pt x="13516" y="12472"/>
                  </a:lnTo>
                  <a:lnTo>
                    <a:pt x="13516" y="12676"/>
                  </a:lnTo>
                  <a:lnTo>
                    <a:pt x="13383" y="12878"/>
                  </a:lnTo>
                  <a:lnTo>
                    <a:pt x="13383" y="12980"/>
                  </a:lnTo>
                  <a:lnTo>
                    <a:pt x="13383" y="13081"/>
                  </a:lnTo>
                  <a:lnTo>
                    <a:pt x="13383" y="13182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251" y="13284"/>
                  </a:lnTo>
                  <a:lnTo>
                    <a:pt x="13118" y="13689"/>
                  </a:lnTo>
                  <a:lnTo>
                    <a:pt x="13118" y="13994"/>
                  </a:lnTo>
                  <a:lnTo>
                    <a:pt x="12986" y="14298"/>
                  </a:lnTo>
                  <a:lnTo>
                    <a:pt x="12853" y="14703"/>
                  </a:lnTo>
                  <a:lnTo>
                    <a:pt x="12853" y="15008"/>
                  </a:lnTo>
                  <a:lnTo>
                    <a:pt x="12721" y="15413"/>
                  </a:lnTo>
                  <a:lnTo>
                    <a:pt x="12588" y="15616"/>
                  </a:lnTo>
                  <a:lnTo>
                    <a:pt x="12456" y="15920"/>
                  </a:lnTo>
                  <a:lnTo>
                    <a:pt x="12323" y="16225"/>
                  </a:lnTo>
                  <a:lnTo>
                    <a:pt x="12191" y="16428"/>
                  </a:lnTo>
                  <a:lnTo>
                    <a:pt x="12058" y="16732"/>
                  </a:lnTo>
                  <a:lnTo>
                    <a:pt x="11793" y="17036"/>
                  </a:lnTo>
                  <a:lnTo>
                    <a:pt x="11793" y="17239"/>
                  </a:lnTo>
                  <a:lnTo>
                    <a:pt x="11528" y="17543"/>
                  </a:lnTo>
                  <a:lnTo>
                    <a:pt x="11396" y="17746"/>
                  </a:lnTo>
                  <a:lnTo>
                    <a:pt x="11131" y="17949"/>
                  </a:lnTo>
                  <a:lnTo>
                    <a:pt x="11131" y="18253"/>
                  </a:lnTo>
                  <a:lnTo>
                    <a:pt x="10866" y="18456"/>
                  </a:lnTo>
                  <a:lnTo>
                    <a:pt x="10733" y="18659"/>
                  </a:lnTo>
                  <a:lnTo>
                    <a:pt x="10468" y="18760"/>
                  </a:lnTo>
                  <a:lnTo>
                    <a:pt x="10203" y="18963"/>
                  </a:lnTo>
                  <a:lnTo>
                    <a:pt x="10070" y="19165"/>
                  </a:lnTo>
                  <a:lnTo>
                    <a:pt x="9938" y="19369"/>
                  </a:lnTo>
                  <a:lnTo>
                    <a:pt x="9673" y="19470"/>
                  </a:lnTo>
                  <a:lnTo>
                    <a:pt x="9540" y="19673"/>
                  </a:lnTo>
                  <a:lnTo>
                    <a:pt x="9408" y="19774"/>
                  </a:lnTo>
                  <a:lnTo>
                    <a:pt x="9143" y="19875"/>
                  </a:lnTo>
                  <a:lnTo>
                    <a:pt x="8878" y="19977"/>
                  </a:lnTo>
                  <a:lnTo>
                    <a:pt x="8745" y="20078"/>
                  </a:lnTo>
                  <a:lnTo>
                    <a:pt x="8348" y="20180"/>
                  </a:lnTo>
                  <a:lnTo>
                    <a:pt x="8083" y="20180"/>
                  </a:lnTo>
                  <a:lnTo>
                    <a:pt x="7818" y="20180"/>
                  </a:lnTo>
                  <a:lnTo>
                    <a:pt x="7685" y="20281"/>
                  </a:lnTo>
                  <a:lnTo>
                    <a:pt x="7420" y="20281"/>
                  </a:lnTo>
                  <a:lnTo>
                    <a:pt x="7155" y="20281"/>
                  </a:lnTo>
                  <a:lnTo>
                    <a:pt x="6890" y="20281"/>
                  </a:lnTo>
                  <a:lnTo>
                    <a:pt x="6493" y="20078"/>
                  </a:lnTo>
                  <a:lnTo>
                    <a:pt x="6227" y="20078"/>
                  </a:lnTo>
                  <a:lnTo>
                    <a:pt x="6095" y="19875"/>
                  </a:lnTo>
                  <a:lnTo>
                    <a:pt x="5830" y="19774"/>
                  </a:lnTo>
                  <a:lnTo>
                    <a:pt x="5565" y="19673"/>
                  </a:lnTo>
                  <a:lnTo>
                    <a:pt x="5432" y="19470"/>
                  </a:lnTo>
                  <a:lnTo>
                    <a:pt x="5300" y="19267"/>
                  </a:lnTo>
                  <a:lnTo>
                    <a:pt x="5035" y="19064"/>
                  </a:lnTo>
                  <a:lnTo>
                    <a:pt x="4902" y="18760"/>
                  </a:lnTo>
                  <a:lnTo>
                    <a:pt x="4505" y="18557"/>
                  </a:lnTo>
                  <a:lnTo>
                    <a:pt x="4372" y="18253"/>
                  </a:lnTo>
                  <a:lnTo>
                    <a:pt x="4107" y="17949"/>
                  </a:lnTo>
                  <a:lnTo>
                    <a:pt x="3975" y="17644"/>
                  </a:lnTo>
                  <a:lnTo>
                    <a:pt x="3975" y="17442"/>
                  </a:lnTo>
                  <a:lnTo>
                    <a:pt x="3842" y="17036"/>
                  </a:lnTo>
                  <a:lnTo>
                    <a:pt x="3710" y="16833"/>
                  </a:lnTo>
                  <a:lnTo>
                    <a:pt x="3445" y="16428"/>
                  </a:lnTo>
                  <a:lnTo>
                    <a:pt x="3312" y="16022"/>
                  </a:lnTo>
                  <a:lnTo>
                    <a:pt x="3312" y="15718"/>
                  </a:lnTo>
                  <a:lnTo>
                    <a:pt x="3047" y="15515"/>
                  </a:lnTo>
                  <a:lnTo>
                    <a:pt x="3047" y="15109"/>
                  </a:lnTo>
                  <a:lnTo>
                    <a:pt x="2915" y="14703"/>
                  </a:lnTo>
                  <a:lnTo>
                    <a:pt x="2782" y="14399"/>
                  </a:lnTo>
                  <a:lnTo>
                    <a:pt x="2782" y="14095"/>
                  </a:lnTo>
                  <a:lnTo>
                    <a:pt x="2915" y="13791"/>
                  </a:lnTo>
                  <a:lnTo>
                    <a:pt x="2782" y="13487"/>
                  </a:lnTo>
                  <a:lnTo>
                    <a:pt x="2782" y="13182"/>
                  </a:lnTo>
                  <a:lnTo>
                    <a:pt x="2782" y="12878"/>
                  </a:lnTo>
                  <a:lnTo>
                    <a:pt x="2782" y="12270"/>
                  </a:lnTo>
                  <a:lnTo>
                    <a:pt x="2650" y="11966"/>
                  </a:lnTo>
                  <a:lnTo>
                    <a:pt x="2650" y="11560"/>
                  </a:lnTo>
                  <a:lnTo>
                    <a:pt x="2782" y="11053"/>
                  </a:lnTo>
                  <a:lnTo>
                    <a:pt x="2782" y="10647"/>
                  </a:lnTo>
                  <a:lnTo>
                    <a:pt x="2782" y="10242"/>
                  </a:lnTo>
                  <a:lnTo>
                    <a:pt x="2915" y="9937"/>
                  </a:lnTo>
                  <a:lnTo>
                    <a:pt x="3047" y="9532"/>
                  </a:lnTo>
                  <a:lnTo>
                    <a:pt x="3047" y="9126"/>
                  </a:lnTo>
                  <a:lnTo>
                    <a:pt x="3047" y="8720"/>
                  </a:lnTo>
                  <a:lnTo>
                    <a:pt x="3180" y="8416"/>
                  </a:lnTo>
                  <a:lnTo>
                    <a:pt x="3312" y="7909"/>
                  </a:lnTo>
                  <a:lnTo>
                    <a:pt x="3445" y="7706"/>
                  </a:lnTo>
                  <a:lnTo>
                    <a:pt x="3577" y="7301"/>
                  </a:lnTo>
                  <a:lnTo>
                    <a:pt x="3710" y="6996"/>
                  </a:lnTo>
                  <a:lnTo>
                    <a:pt x="3975" y="6591"/>
                  </a:lnTo>
                  <a:lnTo>
                    <a:pt x="4107" y="6185"/>
                  </a:lnTo>
                  <a:lnTo>
                    <a:pt x="4240" y="5881"/>
                  </a:lnTo>
                  <a:lnTo>
                    <a:pt x="4372" y="5577"/>
                  </a:lnTo>
                  <a:lnTo>
                    <a:pt x="4505" y="5374"/>
                  </a:lnTo>
                  <a:lnTo>
                    <a:pt x="4770" y="5070"/>
                  </a:lnTo>
                  <a:lnTo>
                    <a:pt x="5035" y="4765"/>
                  </a:lnTo>
                  <a:lnTo>
                    <a:pt x="5167" y="4563"/>
                  </a:lnTo>
                  <a:lnTo>
                    <a:pt x="5432" y="4258"/>
                  </a:lnTo>
                  <a:lnTo>
                    <a:pt x="5565" y="3954"/>
                  </a:lnTo>
                  <a:lnTo>
                    <a:pt x="5830" y="3752"/>
                  </a:lnTo>
                  <a:lnTo>
                    <a:pt x="5962" y="3650"/>
                  </a:lnTo>
                  <a:lnTo>
                    <a:pt x="6360" y="3447"/>
                  </a:lnTo>
                  <a:lnTo>
                    <a:pt x="6493" y="3244"/>
                  </a:lnTo>
                  <a:lnTo>
                    <a:pt x="6758" y="3143"/>
                  </a:lnTo>
                  <a:lnTo>
                    <a:pt x="7155" y="2940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420" y="2839"/>
                  </a:lnTo>
                  <a:lnTo>
                    <a:pt x="7288" y="2839"/>
                  </a:lnTo>
                  <a:lnTo>
                    <a:pt x="7023" y="2839"/>
                  </a:lnTo>
                  <a:lnTo>
                    <a:pt x="6758" y="2940"/>
                  </a:lnTo>
                  <a:lnTo>
                    <a:pt x="6493" y="2940"/>
                  </a:lnTo>
                  <a:lnTo>
                    <a:pt x="6095" y="3042"/>
                  </a:lnTo>
                  <a:lnTo>
                    <a:pt x="5830" y="3042"/>
                  </a:lnTo>
                  <a:lnTo>
                    <a:pt x="5565" y="3244"/>
                  </a:lnTo>
                  <a:lnTo>
                    <a:pt x="5167" y="3244"/>
                  </a:lnTo>
                  <a:lnTo>
                    <a:pt x="4902" y="3346"/>
                  </a:lnTo>
                  <a:lnTo>
                    <a:pt x="4505" y="3346"/>
                  </a:lnTo>
                  <a:lnTo>
                    <a:pt x="4240" y="3549"/>
                  </a:lnTo>
                  <a:lnTo>
                    <a:pt x="3975" y="3447"/>
                  </a:lnTo>
                  <a:lnTo>
                    <a:pt x="3842" y="3549"/>
                  </a:lnTo>
                  <a:lnTo>
                    <a:pt x="3577" y="3650"/>
                  </a:lnTo>
                  <a:lnTo>
                    <a:pt x="3312" y="3853"/>
                  </a:lnTo>
                  <a:lnTo>
                    <a:pt x="3180" y="3954"/>
                  </a:lnTo>
                  <a:lnTo>
                    <a:pt x="3047" y="4157"/>
                  </a:lnTo>
                  <a:lnTo>
                    <a:pt x="2650" y="4461"/>
                  </a:lnTo>
                  <a:lnTo>
                    <a:pt x="2385" y="4664"/>
                  </a:lnTo>
                  <a:lnTo>
                    <a:pt x="2252" y="4968"/>
                  </a:lnTo>
                  <a:lnTo>
                    <a:pt x="1987" y="5171"/>
                  </a:lnTo>
                  <a:lnTo>
                    <a:pt x="1854" y="5475"/>
                  </a:lnTo>
                  <a:lnTo>
                    <a:pt x="1589" y="5780"/>
                  </a:lnTo>
                  <a:lnTo>
                    <a:pt x="1324" y="6185"/>
                  </a:lnTo>
                  <a:lnTo>
                    <a:pt x="1192" y="6591"/>
                  </a:lnTo>
                  <a:lnTo>
                    <a:pt x="1059" y="6996"/>
                  </a:lnTo>
                  <a:lnTo>
                    <a:pt x="927" y="7301"/>
                  </a:lnTo>
                  <a:lnTo>
                    <a:pt x="794" y="7808"/>
                  </a:lnTo>
                  <a:lnTo>
                    <a:pt x="662" y="8214"/>
                  </a:lnTo>
                  <a:lnTo>
                    <a:pt x="529" y="8619"/>
                  </a:lnTo>
                  <a:lnTo>
                    <a:pt x="397" y="9025"/>
                  </a:lnTo>
                  <a:lnTo>
                    <a:pt x="264" y="9532"/>
                  </a:lnTo>
                  <a:lnTo>
                    <a:pt x="132" y="10039"/>
                  </a:lnTo>
                  <a:lnTo>
                    <a:pt x="132" y="10343"/>
                  </a:lnTo>
                  <a:lnTo>
                    <a:pt x="0" y="10850"/>
                  </a:lnTo>
                  <a:lnTo>
                    <a:pt x="0" y="11256"/>
                  </a:lnTo>
                  <a:lnTo>
                    <a:pt x="0" y="11661"/>
                  </a:lnTo>
                  <a:lnTo>
                    <a:pt x="0" y="12168"/>
                  </a:lnTo>
                  <a:lnTo>
                    <a:pt x="0" y="12676"/>
                  </a:lnTo>
                  <a:lnTo>
                    <a:pt x="0" y="13182"/>
                  </a:lnTo>
                  <a:lnTo>
                    <a:pt x="264" y="13588"/>
                  </a:lnTo>
                  <a:lnTo>
                    <a:pt x="264" y="14095"/>
                  </a:lnTo>
                  <a:lnTo>
                    <a:pt x="397" y="14501"/>
                  </a:lnTo>
                  <a:lnTo>
                    <a:pt x="397" y="15008"/>
                  </a:lnTo>
                  <a:lnTo>
                    <a:pt x="529" y="15413"/>
                  </a:lnTo>
                  <a:lnTo>
                    <a:pt x="927" y="16326"/>
                  </a:lnTo>
                  <a:lnTo>
                    <a:pt x="1192" y="17138"/>
                  </a:lnTo>
                  <a:lnTo>
                    <a:pt x="1722" y="17949"/>
                  </a:lnTo>
                  <a:lnTo>
                    <a:pt x="2119" y="18659"/>
                  </a:lnTo>
                  <a:lnTo>
                    <a:pt x="2385" y="19165"/>
                  </a:lnTo>
                  <a:lnTo>
                    <a:pt x="2915" y="19673"/>
                  </a:lnTo>
                  <a:lnTo>
                    <a:pt x="3312" y="20180"/>
                  </a:lnTo>
                  <a:lnTo>
                    <a:pt x="3842" y="20585"/>
                  </a:lnTo>
                  <a:lnTo>
                    <a:pt x="4240" y="20890"/>
                  </a:lnTo>
                  <a:lnTo>
                    <a:pt x="4902" y="21194"/>
                  </a:lnTo>
                  <a:lnTo>
                    <a:pt x="5300" y="21295"/>
                  </a:lnTo>
                  <a:lnTo>
                    <a:pt x="5697" y="21498"/>
                  </a:lnTo>
                  <a:lnTo>
                    <a:pt x="6227" y="21498"/>
                  </a:lnTo>
                  <a:lnTo>
                    <a:pt x="6758" y="21600"/>
                  </a:lnTo>
                  <a:lnTo>
                    <a:pt x="7288" y="21600"/>
                  </a:lnTo>
                  <a:lnTo>
                    <a:pt x="7685" y="21396"/>
                  </a:lnTo>
                  <a:lnTo>
                    <a:pt x="8215" y="21295"/>
                  </a:lnTo>
                  <a:lnTo>
                    <a:pt x="8745" y="21092"/>
                  </a:lnTo>
                  <a:lnTo>
                    <a:pt x="9275" y="20991"/>
                  </a:lnTo>
                  <a:lnTo>
                    <a:pt x="9673" y="20585"/>
                  </a:lnTo>
                  <a:lnTo>
                    <a:pt x="9805" y="20484"/>
                  </a:lnTo>
                  <a:lnTo>
                    <a:pt x="10335" y="20078"/>
                  </a:lnTo>
                  <a:lnTo>
                    <a:pt x="10733" y="19673"/>
                  </a:lnTo>
                  <a:lnTo>
                    <a:pt x="11263" y="19267"/>
                  </a:lnTo>
                  <a:lnTo>
                    <a:pt x="11528" y="18963"/>
                  </a:lnTo>
                  <a:lnTo>
                    <a:pt x="11793" y="18456"/>
                  </a:lnTo>
                  <a:lnTo>
                    <a:pt x="12191" y="18050"/>
                  </a:lnTo>
                  <a:lnTo>
                    <a:pt x="12588" y="17543"/>
                  </a:lnTo>
                  <a:lnTo>
                    <a:pt x="12721" y="17138"/>
                  </a:lnTo>
                  <a:lnTo>
                    <a:pt x="12986" y="16630"/>
                  </a:lnTo>
                  <a:lnTo>
                    <a:pt x="13118" y="16123"/>
                  </a:lnTo>
                  <a:lnTo>
                    <a:pt x="13251" y="15616"/>
                  </a:lnTo>
                  <a:lnTo>
                    <a:pt x="13251" y="15413"/>
                  </a:lnTo>
                  <a:lnTo>
                    <a:pt x="13251" y="15211"/>
                  </a:lnTo>
                  <a:lnTo>
                    <a:pt x="13383" y="15008"/>
                  </a:lnTo>
                  <a:lnTo>
                    <a:pt x="13383" y="14805"/>
                  </a:lnTo>
                  <a:lnTo>
                    <a:pt x="13516" y="14602"/>
                  </a:lnTo>
                  <a:lnTo>
                    <a:pt x="13516" y="14298"/>
                  </a:lnTo>
                  <a:lnTo>
                    <a:pt x="13648" y="14095"/>
                  </a:lnTo>
                  <a:lnTo>
                    <a:pt x="13648" y="13892"/>
                  </a:lnTo>
                  <a:lnTo>
                    <a:pt x="13781" y="13689"/>
                  </a:lnTo>
                  <a:lnTo>
                    <a:pt x="13781" y="13487"/>
                  </a:lnTo>
                  <a:lnTo>
                    <a:pt x="13648" y="13284"/>
                  </a:lnTo>
                  <a:lnTo>
                    <a:pt x="13781" y="12980"/>
                  </a:lnTo>
                  <a:lnTo>
                    <a:pt x="13781" y="12777"/>
                  </a:lnTo>
                  <a:lnTo>
                    <a:pt x="13781" y="12472"/>
                  </a:lnTo>
                  <a:lnTo>
                    <a:pt x="13913" y="12270"/>
                  </a:lnTo>
                  <a:lnTo>
                    <a:pt x="13781" y="12168"/>
                  </a:lnTo>
                  <a:lnTo>
                    <a:pt x="13781" y="11864"/>
                  </a:lnTo>
                  <a:lnTo>
                    <a:pt x="13781" y="11661"/>
                  </a:lnTo>
                  <a:lnTo>
                    <a:pt x="13781" y="11357"/>
                  </a:lnTo>
                  <a:lnTo>
                    <a:pt x="13781" y="11154"/>
                  </a:lnTo>
                  <a:lnTo>
                    <a:pt x="13781" y="10850"/>
                  </a:lnTo>
                  <a:lnTo>
                    <a:pt x="13648" y="10546"/>
                  </a:lnTo>
                  <a:lnTo>
                    <a:pt x="13781" y="10242"/>
                  </a:lnTo>
                  <a:lnTo>
                    <a:pt x="13648" y="10140"/>
                  </a:lnTo>
                  <a:lnTo>
                    <a:pt x="13516" y="9937"/>
                  </a:lnTo>
                  <a:lnTo>
                    <a:pt x="13516" y="9735"/>
                  </a:lnTo>
                  <a:lnTo>
                    <a:pt x="13516" y="9430"/>
                  </a:lnTo>
                  <a:lnTo>
                    <a:pt x="13383" y="9126"/>
                  </a:lnTo>
                  <a:lnTo>
                    <a:pt x="13383" y="8923"/>
                  </a:lnTo>
                  <a:lnTo>
                    <a:pt x="13251" y="8518"/>
                  </a:lnTo>
                  <a:lnTo>
                    <a:pt x="13251" y="8416"/>
                  </a:lnTo>
                  <a:lnTo>
                    <a:pt x="13118" y="8112"/>
                  </a:lnTo>
                  <a:lnTo>
                    <a:pt x="13118" y="8011"/>
                  </a:lnTo>
                  <a:lnTo>
                    <a:pt x="13251" y="7808"/>
                  </a:lnTo>
                  <a:lnTo>
                    <a:pt x="13251" y="7605"/>
                  </a:lnTo>
                  <a:lnTo>
                    <a:pt x="13251" y="7301"/>
                  </a:lnTo>
                  <a:lnTo>
                    <a:pt x="13251" y="7098"/>
                  </a:lnTo>
                  <a:lnTo>
                    <a:pt x="13383" y="6794"/>
                  </a:lnTo>
                  <a:lnTo>
                    <a:pt x="13383" y="6692"/>
                  </a:lnTo>
                  <a:lnTo>
                    <a:pt x="13648" y="6388"/>
                  </a:lnTo>
                  <a:lnTo>
                    <a:pt x="13648" y="6084"/>
                  </a:lnTo>
                  <a:lnTo>
                    <a:pt x="13781" y="5881"/>
                  </a:lnTo>
                  <a:lnTo>
                    <a:pt x="13781" y="5678"/>
                  </a:lnTo>
                  <a:lnTo>
                    <a:pt x="13913" y="5475"/>
                  </a:lnTo>
                  <a:lnTo>
                    <a:pt x="14046" y="5171"/>
                  </a:lnTo>
                  <a:lnTo>
                    <a:pt x="14178" y="5070"/>
                  </a:lnTo>
                  <a:lnTo>
                    <a:pt x="14311" y="4968"/>
                  </a:lnTo>
                  <a:lnTo>
                    <a:pt x="14443" y="4765"/>
                  </a:lnTo>
                </a:path>
              </a:pathLst>
            </a:custGeom>
            <a:solidFill>
              <a:schemeClr val="folHlink">
                <a:alpha val="100000"/>
              </a:schemeClr>
            </a:solidFill>
            <a:ln w="9525">
              <a:noFill/>
            </a:ln>
          </p:spPr>
          <p:txBody>
            <a:bodyPr/>
            <a:lstStyle/>
            <a:p>
              <a:pPr fontAlgn="base"/>
              <a:endParaRPr lang="en-US" sz="115" strike="noStrike" noProof="1"/>
            </a:p>
          </p:txBody>
        </p:sp>
      </p:grpSp>
      <p:sp>
        <p:nvSpPr>
          <p:cNvPr id="1027" name="未知"/>
          <p:cNvSpPr>
            <a:spLocks noChangeAspect="1"/>
          </p:cNvSpPr>
          <p:nvPr/>
        </p:nvSpPr>
        <p:spPr>
          <a:xfrm>
            <a:off x="2840038" y="4749800"/>
            <a:ext cx="9351963" cy="2135188"/>
          </a:xfrm>
          <a:custGeom>
            <a:avLst/>
            <a:gdLst/>
            <a:ahLst/>
            <a:cxnLst>
              <a:cxn ang="0">
                <a:pos x="0" y="2115714"/>
              </a:cxn>
              <a:cxn ang="0">
                <a:pos x="7013575" y="0"/>
              </a:cxn>
              <a:cxn ang="0">
                <a:pos x="7013575" y="2135188"/>
              </a:cxn>
              <a:cxn ang="0">
                <a:pos x="0" y="2115714"/>
              </a:cxn>
            </a:cxnLst>
            <a:rect l="0" t="0" r="0" b="0"/>
            <a:pathLst>
              <a:path w="21600" h="21600">
                <a:moveTo>
                  <a:pt x="0" y="21403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403"/>
                </a:lnTo>
              </a:path>
            </a:pathLst>
          </a:custGeom>
          <a:solidFill>
            <a:schemeClr val="folHlink">
              <a:alpha val="100000"/>
            </a:schemeClr>
          </a:solidFill>
          <a:ln w="9525">
            <a:noFill/>
          </a:ln>
        </p:spPr>
        <p:txBody>
          <a:bodyPr/>
          <a:lstStyle/>
          <a:p>
            <a:pPr fontAlgn="base"/>
            <a:endParaRPr lang="en-US" sz="115" strike="noStrike" noProof="1"/>
          </a:p>
        </p:txBody>
      </p:sp>
      <p:sp>
        <p:nvSpPr>
          <p:cNvPr id="2061" name="Rectangle 13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en-US" altLang="zh-CN" dirty="0"/>
              <a:t>Click to edit Master title style</a:t>
            </a:r>
          </a:p>
        </p:txBody>
      </p:sp>
      <p:sp>
        <p:nvSpPr>
          <p:cNvPr id="2062" name="Rectangle 14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en-US" altLang="zh-CN" dirty="0"/>
              <a:t>Click to edit Master text styles</a:t>
            </a:r>
          </a:p>
          <a:p>
            <a:pPr lvl="1"/>
            <a:r>
              <a:rPr lang="en-US" altLang="zh-CN" dirty="0"/>
              <a:t>Second level</a:t>
            </a:r>
          </a:p>
          <a:p>
            <a:pPr lvl="2"/>
            <a:r>
              <a:rPr lang="en-US" altLang="zh-CN" dirty="0"/>
              <a:t>Third level</a:t>
            </a:r>
          </a:p>
          <a:p>
            <a:pPr lvl="3"/>
            <a:r>
              <a:rPr lang="en-US" altLang="zh-CN" dirty="0"/>
              <a:t>Fourth level</a:t>
            </a:r>
          </a:p>
          <a:p>
            <a:pPr lvl="4"/>
            <a:r>
              <a:rPr lang="en-US" altLang="zh-CN" dirty="0"/>
              <a:t>Fifth level</a:t>
            </a:r>
          </a:p>
        </p:txBody>
      </p:sp>
      <p:sp>
        <p:nvSpPr>
          <p:cNvPr id="2" name="Rectangle 1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>
              <a:defRPr sz="1400"/>
            </a:lvl1pPr>
          </a:lstStyle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5DAA806-5A7E-406E-A257-80DDCBE4C368}" type="datetimeFigureOut">
              <a:rPr kumimoji="0" lang="en-US" sz="1420" b="0" i="0" u="none" strike="noStrike" kern="1200" cap="none" spc="0" normalizeH="0" baseline="0" noProof="0">
                <a:ln>
                  <a:noFill/>
                </a:ln>
                <a:gradFill flip="none" rotWithShape="1">
                  <a:gsLst>
                    <a:gs pos="28000">
                      <a:schemeClr val="tx1">
                        <a:lumMod val="93000"/>
                      </a:schemeClr>
                    </a:gs>
                    <a:gs pos="0">
                      <a:schemeClr val="bg1">
                        <a:lumMod val="38000"/>
                        <a:lumOff val="62000"/>
                      </a:schemeClr>
                    </a:gs>
                    <a:gs pos="100000">
                      <a:schemeClr val="tx2">
                        <a:lumMod val="0"/>
                        <a:lumOff val="100000"/>
                      </a:schemeClr>
                    </a:gs>
                  </a:gsLst>
                  <a:lin ang="5400000" scaled="1"/>
                  <a:tileRect/>
                </a:gra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4/16/2026</a:t>
            </a:fld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3" name="Rectangle 1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ctr">
              <a:defRPr sz="1400"/>
            </a:lvl1pPr>
          </a:lstStyle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sz="1420" b="0" i="0" u="none" strike="noStrike" kern="1200" cap="none" spc="0" normalizeH="0" baseline="0" noProof="0">
              <a:ln>
                <a:noFill/>
              </a:ln>
              <a:gradFill flip="none" rotWithShape="1">
                <a:gsLst>
                  <a:gs pos="28000">
                    <a:schemeClr val="tx1">
                      <a:lumMod val="93000"/>
                    </a:schemeClr>
                  </a:gs>
                  <a:gs pos="0">
                    <a:schemeClr val="bg1">
                      <a:lumMod val="38000"/>
                      <a:lumOff val="62000"/>
                    </a:schemeClr>
                  </a:gs>
                  <a:gs pos="100000">
                    <a:schemeClr val="tx2">
                      <a:lumMod val="0"/>
                      <a:lumOff val="100000"/>
                    </a:schemeClr>
                  </a:gs>
                </a:gsLst>
                <a:lin ang="5400000" scaled="1"/>
                <a:tileRect/>
              </a:gra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4" name="Rectangle 1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/>
          <a:lstStyle>
            <a:lvl1pPr algn="r">
              <a:defRPr sz="1400"/>
            </a:lvl1pPr>
          </a:lstStyle>
          <a:p>
            <a:pPr lvl="0" fontAlgn="base">
              <a:buNone/>
            </a:pPr>
            <a:fld id="{9A0DB2DC-4C9A-4742-B13C-FB6460FD3503}" type="slidenum">
              <a:rPr lang="en-US" strike="noStrike" noProof="1" dirty="0">
                <a:latin typeface="Century Gothic" panose="020B0502020202020204" pitchFamily="34" charset="0"/>
                <a:ea typeface="+mn-ea"/>
                <a:cs typeface="+mn-cs"/>
              </a:rPr>
              <a:t>‹#›</a:t>
            </a:fld>
            <a:endParaRPr lang="en-US" strike="noStrike" noProof="1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1825722"/>
      </p:ext>
    </p:extLst>
  </p:cSld>
  <p:clrMap bg1="dk2" tx1="lt1" bg2="dk1" tx2="lt2" accent1="accent1" accent2="accent2" accent3="accent3" accent4="accent4" accent5="accent5" accent6="accent6" hlink="hlink" folHlink="folHlink"/>
  <p:sldLayoutIdLst>
    <p:sldLayoutId id="2147483772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</p:sldLayoutIdLst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600">
          <a:solidFill>
            <a:schemeClr val="tx1"/>
          </a:solidFill>
          <a:latin typeface="Arial" panose="020B0604020202020204" pitchFamily="34" charset="0"/>
          <a:ea typeface="SimSun" panose="02010600030101010101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0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3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48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47.png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1.xml"/><Relationship Id="rId4" Type="http://schemas.openxmlformats.org/officeDocument/2006/relationships/image" Target="../media/image55.jpe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2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1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1.xml"/><Relationship Id="rId6" Type="http://schemas.openxmlformats.org/officeDocument/2006/relationships/image" Target="../media/image69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1" name="Slika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36550" y="260350"/>
            <a:ext cx="3627438" cy="1247775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67" name="TekstniOkvir 5"/>
          <p:cNvSpPr txBox="1"/>
          <p:nvPr/>
        </p:nvSpPr>
        <p:spPr>
          <a:xfrm>
            <a:off x="336550" y="1988840"/>
            <a:ext cx="11855450" cy="4640560"/>
          </a:xfrm>
          <a:prstGeom prst="rect">
            <a:avLst/>
          </a:prstGeom>
          <a:noFill/>
          <a:ln w="9525">
            <a:noFill/>
          </a:ln>
        </p:spPr>
        <p:txBody>
          <a:bodyPr>
            <a:noAutofit/>
          </a:bodyPr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Dobri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loši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primjeri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projekata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asfaltnih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kolnika</a:t>
            </a:r>
            <a:r>
              <a:rPr kumimoji="0" lang="hr-HR" sz="5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pitchFamily="34" charset="0"/>
                <a:ea typeface="DengXian" panose="02010600030101010101" pitchFamily="2" charset="-122"/>
                <a:cs typeface="Times New Roman" panose="02020603050405020304" pitchFamily="18" charset="0"/>
              </a:rPr>
              <a:t> s 				        obrazloženjima</a:t>
            </a:r>
            <a:endParaRPr kumimoji="0" lang="hr-HR" altLang="sr-Latn-RS" sz="54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pitchFamily="34" charset="0"/>
              <a:ea typeface="SimSun"/>
              <a:cs typeface="Arial Black" panose="020B0A040201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3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charset="0"/>
                <a:ea typeface="SimSun"/>
                <a:cs typeface="Arial Black" panose="020B0A04020102020204" charset="0"/>
              </a:rPr>
              <a:t>Zdravko Cimbola, Colas Hrvatska</a:t>
            </a:r>
            <a:endParaRPr kumimoji="0" lang="hr-HR" altLang="sr-Latn-RS" sz="1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1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hr-HR" altLang="sr-Latn-RS" sz="1600" b="1" i="0" u="none" strike="noStrike" kern="1200" cap="none" spc="0" normalizeH="0" baseline="0" noProof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 Black" panose="020B0A04020102020204" charset="0"/>
                <a:ea typeface="SimSun"/>
                <a:cs typeface="Arial Black" panose="020B0A04020102020204" charset="0"/>
              </a:rPr>
              <a:t>Seminar Projektiranje asfaltnih kolnika, Zagreb, 21.04.2026.</a:t>
            </a:r>
            <a:endParaRPr kumimoji="0" lang="hr-HR" altLang="sr-Latn-RS" sz="660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2705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2705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225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  <a:p>
            <a:pPr marL="0" marR="0" lvl="0" indent="0" algn="ctr" defTabSz="4572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hr-HR" altLang="sr-Latn-RS" sz="2250" b="1" i="0" u="none" strike="noStrike" kern="1200" cap="none" spc="0" normalizeH="0" baseline="0" noProof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 Black" panose="020B0A04020102020204" charset="0"/>
              <a:ea typeface="SimSun"/>
              <a:cs typeface="Arial Black" panose="020B0A04020102020204" charset="0"/>
            </a:endParaRPr>
          </a:p>
        </p:txBody>
      </p: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4A48BEB-D3BB-84FA-3935-FEA3B6E6E31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07F5179-51DF-3A22-00A7-3A7F11B2348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Postojeće stanje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D33FE38-5973-03E8-3473-C0329D080D4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Pukotine uzrokovane niskom temperaturom</a:t>
            </a:r>
          </a:p>
          <a:p>
            <a:pPr lvl="1"/>
            <a:r>
              <a:rPr lang="hr-HR" sz="2200" b="0" noProof="0" dirty="0">
                <a:solidFill>
                  <a:schemeClr val="tx1"/>
                </a:solidFill>
              </a:rPr>
              <a:t>Termička naprezanja</a:t>
            </a:r>
          </a:p>
          <a:p>
            <a:pPr lvl="1"/>
            <a:endParaRPr lang="hr-HR" sz="220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C36F72-115B-6E23-6571-B1F513F3451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0D7724D-B26F-4DD4-E8AF-3209A83D1E2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EC1DB76-B9CB-227E-9B06-3E1B84ED41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10</a:t>
            </a:fld>
            <a:r>
              <a:rPr lang="fr-FR"/>
              <a:t> </a:t>
            </a:r>
          </a:p>
        </p:txBody>
      </p:sp>
      <p:pic>
        <p:nvPicPr>
          <p:cNvPr id="5" name="Slika 4" descr="Slika na kojoj se prikazuje trava, vanjski, biljka&#10;&#10;Opis je automatski generiran">
            <a:extLst>
              <a:ext uri="{FF2B5EF4-FFF2-40B4-BE49-F238E27FC236}">
                <a16:creationId xmlns:a16="http://schemas.microsoft.com/office/drawing/2014/main" id="{6B43170D-73C5-3C81-C976-52EFBB0F5A61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 rot="5400000">
            <a:off x="3851136" y="2178963"/>
            <a:ext cx="4410859" cy="3793832"/>
          </a:xfrm>
          <a:prstGeom prst="rect">
            <a:avLst/>
          </a:prstGeom>
        </p:spPr>
      </p:pic>
      <p:pic>
        <p:nvPicPr>
          <p:cNvPr id="10" name="Slika 9" descr="Slika na kojoj se prikazuje tlo, vanjski, površina ceste, beton&#10;&#10;Opis je automatski generiran">
            <a:extLst>
              <a:ext uri="{FF2B5EF4-FFF2-40B4-BE49-F238E27FC236}">
                <a16:creationId xmlns:a16="http://schemas.microsoft.com/office/drawing/2014/main" id="{1958FF79-A816-87E4-11D7-B5189A8217D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82696" y="2420104"/>
            <a:ext cx="4397240" cy="32979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92009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DA4B9EF-ED58-83F7-8DA7-DE5536A66C1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C078FB08-FE74-6AC9-3102-FE0DCE1020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Postojeće stanje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776C162-B99D-D6E8-94D4-73CD2898BB0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8082190" cy="4863624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solidFill>
                  <a:schemeClr val="tx1"/>
                </a:solidFill>
              </a:rPr>
              <a:t>Reflektivne pukotine</a:t>
            </a:r>
          </a:p>
          <a:p>
            <a:pPr lvl="1" algn="just"/>
            <a:r>
              <a:rPr lang="hr-HR" sz="2200" b="0" noProof="0" dirty="0">
                <a:solidFill>
                  <a:schemeClr val="tx1"/>
                </a:solidFill>
              </a:rPr>
              <a:t>Diskontinuitet u nižim slojevima</a:t>
            </a:r>
          </a:p>
          <a:p>
            <a:pPr lvl="1" algn="just"/>
            <a:r>
              <a:rPr lang="hr-HR" sz="2200" b="0" noProof="0" dirty="0">
                <a:solidFill>
                  <a:schemeClr val="tx1"/>
                </a:solidFill>
              </a:rPr>
              <a:t>Pukotine ili razdjelnice u cementnoj stabilizaciji</a:t>
            </a:r>
          </a:p>
          <a:p>
            <a:pPr lvl="1" algn="just"/>
            <a:r>
              <a:rPr lang="hr-HR" sz="2200" b="0" noProof="0" dirty="0">
                <a:solidFill>
                  <a:schemeClr val="tx1"/>
                </a:solidFill>
              </a:rPr>
              <a:t>Temperaturne pukotine u starom sloju</a:t>
            </a:r>
          </a:p>
          <a:p>
            <a:pPr lvl="1" algn="just"/>
            <a:r>
              <a:rPr lang="hr-HR" sz="2200" b="0" noProof="0" dirty="0">
                <a:solidFill>
                  <a:schemeClr val="tx1"/>
                </a:solidFill>
              </a:rPr>
              <a:t>Uzdužne pukotine na površini starog asfalta</a:t>
            </a:r>
          </a:p>
          <a:p>
            <a:pPr lvl="1" algn="just"/>
            <a:r>
              <a:rPr lang="hr-HR" sz="2200" b="0" noProof="0" dirty="0">
                <a:solidFill>
                  <a:schemeClr val="tx1"/>
                </a:solidFill>
              </a:rPr>
              <a:t>Pukotina na površini starog asfalta uslijed umora </a:t>
            </a:r>
          </a:p>
          <a:p>
            <a:pPr algn="just"/>
            <a:r>
              <a:rPr lang="hr-HR" sz="2400" b="0" noProof="0" dirty="0">
                <a:solidFill>
                  <a:schemeClr val="tx1"/>
                </a:solidFill>
              </a:rPr>
              <a:t>Problem u nižim slojevima 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21BBEC8-CBE7-B326-1032-72F933BA56F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C0A7917-572A-EC99-34B1-53FA38658D5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79AABFD4-D9EC-5A47-384F-1C610F40AAC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11</a:t>
            </a:fld>
            <a:r>
              <a:rPr lang="fr-FR"/>
              <a:t> </a:t>
            </a:r>
          </a:p>
        </p:txBody>
      </p:sp>
      <p:pic>
        <p:nvPicPr>
          <p:cNvPr id="8" name="Slika 7" descr="Slika na kojoj se prikazuje kamen&#10;&#10;Opis je automatski generiran">
            <a:extLst>
              <a:ext uri="{FF2B5EF4-FFF2-40B4-BE49-F238E27FC236}">
                <a16:creationId xmlns:a16="http://schemas.microsoft.com/office/drawing/2014/main" id="{55AF65CC-EE40-029E-3AEB-E94CB4C087DD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257331" y="1898649"/>
            <a:ext cx="5438593" cy="3062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04267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BFF9A2-65B1-D787-3F31-0287D9EC2A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EEEC68D-BA78-D548-2E50-950EEBD8F8D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Postojeće stanje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83B40E5-051D-24BA-F486-5914CCA565E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Vidljiva površinska oštećenja kolnika - odvodnja</a:t>
            </a:r>
            <a:endParaRPr lang="hr-HR" sz="240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75D077AB-AF41-F5B8-6CD4-A5E166B312E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8AB618F-947D-218A-1168-0AAE550880C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D541344-BAF5-2EB5-2B18-643AF77FB9A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12</a:t>
            </a:fld>
            <a:r>
              <a:rPr lang="fr-FR"/>
              <a:t> </a:t>
            </a:r>
          </a:p>
        </p:txBody>
      </p:sp>
      <p:pic>
        <p:nvPicPr>
          <p:cNvPr id="8" name="Slika 7" descr="Slika na kojoj se prikazuje vanjski, nebo, biljka, tlo&#10;&#10;Opis je automatski generiran">
            <a:extLst>
              <a:ext uri="{FF2B5EF4-FFF2-40B4-BE49-F238E27FC236}">
                <a16:creationId xmlns:a16="http://schemas.microsoft.com/office/drawing/2014/main" id="{1374FBA9-1539-6E81-6DA6-5F571CC8B7F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3621" y="2156605"/>
            <a:ext cx="5481448" cy="4111085"/>
          </a:xfrm>
          <a:prstGeom prst="rect">
            <a:avLst/>
          </a:prstGeom>
        </p:spPr>
      </p:pic>
      <p:pic>
        <p:nvPicPr>
          <p:cNvPr id="5" name="Slika 4" descr="Slika na kojoj se prikazuje tlo, na otvorenom, priroda&#10;&#10;Opis je automatski generiran">
            <a:extLst>
              <a:ext uri="{FF2B5EF4-FFF2-40B4-BE49-F238E27FC236}">
                <a16:creationId xmlns:a16="http://schemas.microsoft.com/office/drawing/2014/main" id="{831FBF1A-3ADF-1B75-2E99-CFD70445FB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80516" y="2156605"/>
            <a:ext cx="5481447" cy="41110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3425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A3DA8-055C-C7D0-4B9C-DC45115E8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77DE0D9-0532-C058-D702-F267B4C1A3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Istražni radovi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E6D93397-FA43-3F18-C286-D7E9E4BB65E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Uzimanje uzoraka</a:t>
            </a:r>
          </a:p>
          <a:p>
            <a:r>
              <a:rPr lang="hr-HR" sz="2400" dirty="0">
                <a:solidFill>
                  <a:schemeClr val="tx1"/>
                </a:solidFill>
              </a:rPr>
              <a:t>Određivanje debljine slojeva kolničke konstrukcije</a:t>
            </a:r>
          </a:p>
          <a:p>
            <a:r>
              <a:rPr lang="hr-HR" sz="2400" dirty="0">
                <a:solidFill>
                  <a:schemeClr val="tx1"/>
                </a:solidFill>
              </a:rPr>
              <a:t>Terenska i laboratorijska ispitivanja kvalitete postojećih materijala</a:t>
            </a:r>
          </a:p>
          <a:p>
            <a:r>
              <a:rPr lang="hr-HR" sz="2400" dirty="0">
                <a:solidFill>
                  <a:schemeClr val="tx1"/>
                </a:solidFill>
              </a:rPr>
              <a:t>Ispitivanja asfalta (kvaliteta bitumena)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31BA8F8-E134-A547-55DC-DC63B0ED159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85EF9EB-5009-BF3A-45B0-A1130295FE1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8B05487-6358-A2D4-3059-6DCB3684EF5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13</a:t>
            </a:fld>
            <a:r>
              <a:rPr lang="fr-FR"/>
              <a:t> </a:t>
            </a:r>
          </a:p>
        </p:txBody>
      </p:sp>
      <p:pic>
        <p:nvPicPr>
          <p:cNvPr id="9" name="Slika 8" descr="Slika na kojoj se prikazuje vanjski, tlo, guma, vozilo&#10;&#10;Opis je automatski generiran">
            <a:extLst>
              <a:ext uri="{FF2B5EF4-FFF2-40B4-BE49-F238E27FC236}">
                <a16:creationId xmlns:a16="http://schemas.microsoft.com/office/drawing/2014/main" id="{2C35C1A5-1B31-9D6F-7111-6A64E6B2412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31157" y="3247971"/>
            <a:ext cx="3550127" cy="2662596"/>
          </a:xfrm>
          <a:prstGeom prst="rect">
            <a:avLst/>
          </a:prstGeom>
        </p:spPr>
      </p:pic>
      <p:pic>
        <p:nvPicPr>
          <p:cNvPr id="10" name="Slika 9" descr="Slika na kojoj se prikazuje vanjski, tlo, kamen, mjerni štapić&#10;&#10;Opis je automatski generiran">
            <a:extLst>
              <a:ext uri="{FF2B5EF4-FFF2-40B4-BE49-F238E27FC236}">
                <a16:creationId xmlns:a16="http://schemas.microsoft.com/office/drawing/2014/main" id="{139B11C7-671F-32DA-5595-357398D5B88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1841" y="3247971"/>
            <a:ext cx="4500972" cy="2662596"/>
          </a:xfrm>
          <a:prstGeom prst="rect">
            <a:avLst/>
          </a:prstGeom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F606227-D78B-C87F-957A-E19D6261CE3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1110" y="3247971"/>
            <a:ext cx="257175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56205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7E5A9D-4D8E-9039-5B4E-18E828E15E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0BC313D-3106-09D7-4EC3-C97D79C6E4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noProof="0" dirty="0"/>
              <a:t> 3</a:t>
            </a:r>
            <a:endParaRPr lang="en-US" noProof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DB65F692-4350-315B-D416-2556C260F132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noProof="0" dirty="0"/>
              <a:t>Projektom predviđene sanacije</a:t>
            </a:r>
            <a:endParaRPr lang="en-US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DF4C56A-FAF3-11DB-0911-D73251B5CC11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9944ABEA-5225-4818-9B99-3E40BCB00A82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9050C50-906A-0C23-8E45-948DC00F9F71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0160B63-F341-F6BF-A670-EC0F7315C2BC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14</a:t>
            </a:fld>
            <a:r>
              <a:rPr lang="fr-FR"/>
              <a:t> </a:t>
            </a:r>
          </a:p>
        </p:txBody>
      </p:sp>
      <p:pic>
        <p:nvPicPr>
          <p:cNvPr id="18" name="Rezervirano mjesto slike 17" descr="Slika na kojoj se prikazuje tlo, vanjski, obuća, beton&#10;&#10;Sadržaj generiran uz AI možda nije točan.">
            <a:extLst>
              <a:ext uri="{FF2B5EF4-FFF2-40B4-BE49-F238E27FC236}">
                <a16:creationId xmlns:a16="http://schemas.microsoft.com/office/drawing/2014/main" id="{2BF43DE4-0180-788B-2EBA-3417A2C908F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003205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A98A96F-62D5-3037-BA71-88ADA9A541E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30ECC3A-51C1-B314-0CC7-A8CAA3F0B9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Projektom (troškovnikom) predviđene sanacije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E8F60F-E76B-014E-EBBC-BD85EE4EAE1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949810" cy="4863624"/>
          </a:xfrm>
        </p:spPr>
        <p:txBody>
          <a:bodyPr>
            <a:norm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Autocesta</a:t>
            </a:r>
          </a:p>
          <a:p>
            <a:pPr lvl="1"/>
            <a:r>
              <a:rPr lang="hr-HR" sz="2200" b="0" dirty="0">
                <a:solidFill>
                  <a:schemeClr val="tx1"/>
                </a:solidFill>
              </a:rPr>
              <a:t>Strojno glodanje asfaltnih slojeva</a:t>
            </a:r>
          </a:p>
          <a:p>
            <a:pPr lvl="2"/>
            <a:r>
              <a:rPr lang="hr-HR" sz="2000" noProof="0" dirty="0" err="1">
                <a:solidFill>
                  <a:schemeClr val="tx1"/>
                </a:solidFill>
              </a:rPr>
              <a:t>Vozn</a:t>
            </a:r>
            <a:r>
              <a:rPr lang="hr-HR" sz="2000" dirty="0">
                <a:solidFill>
                  <a:schemeClr val="tx1"/>
                </a:solidFill>
              </a:rPr>
              <a:t>i trak</a:t>
            </a:r>
          </a:p>
          <a:p>
            <a:pPr lvl="2"/>
            <a:r>
              <a:rPr lang="hr-HR" sz="2000" b="0" noProof="0" dirty="0" err="1">
                <a:solidFill>
                  <a:schemeClr val="tx1"/>
                </a:solidFill>
              </a:rPr>
              <a:t>Pretjecajni</a:t>
            </a:r>
            <a:r>
              <a:rPr lang="hr-HR" sz="2000" b="0" noProof="0" dirty="0">
                <a:solidFill>
                  <a:schemeClr val="tx1"/>
                </a:solidFill>
              </a:rPr>
              <a:t> trak</a:t>
            </a:r>
          </a:p>
          <a:p>
            <a:pPr lvl="1"/>
            <a:r>
              <a:rPr lang="hr-HR" sz="2200" b="0" dirty="0">
                <a:solidFill>
                  <a:schemeClr val="tx1"/>
                </a:solidFill>
              </a:rPr>
              <a:t>Uklanjanje cementom stabiliziranog sloja voznog traka; eventualno uklanjanje istog sloja </a:t>
            </a:r>
            <a:r>
              <a:rPr lang="hr-HR" sz="2200" b="0" dirty="0" err="1">
                <a:solidFill>
                  <a:schemeClr val="tx1"/>
                </a:solidFill>
              </a:rPr>
              <a:t>pretjecajnog</a:t>
            </a:r>
            <a:r>
              <a:rPr lang="hr-HR" sz="2200" b="0" dirty="0">
                <a:solidFill>
                  <a:schemeClr val="tx1"/>
                </a:solidFill>
              </a:rPr>
              <a:t> traka</a:t>
            </a:r>
          </a:p>
          <a:p>
            <a:pPr lvl="1"/>
            <a:r>
              <a:rPr lang="hr-HR" sz="2200" b="0" dirty="0">
                <a:solidFill>
                  <a:schemeClr val="tx1"/>
                </a:solidFill>
              </a:rPr>
              <a:t>Uklanjanje mehanički zbijenog nosivog sloja voznog traka, radi izvedbe novog</a:t>
            </a:r>
          </a:p>
          <a:p>
            <a:pPr lvl="1"/>
            <a:r>
              <a:rPr lang="hr-HR" sz="2200" b="0" dirty="0">
                <a:solidFill>
                  <a:schemeClr val="tx1"/>
                </a:solidFill>
              </a:rPr>
              <a:t>Izvedba novih slojeva (mehanički zbijeni nosivi sloja, cementom stabilizirani sloj)</a:t>
            </a:r>
          </a:p>
          <a:p>
            <a:pPr lvl="1"/>
            <a:r>
              <a:rPr lang="hr-HR" sz="2200" b="0" dirty="0">
                <a:solidFill>
                  <a:schemeClr val="tx1"/>
                </a:solidFill>
              </a:rPr>
              <a:t>Ugradnja mreža za armiranje asfalta za sprečavanje reflektivnih pukotina</a:t>
            </a:r>
          </a:p>
          <a:p>
            <a:pPr lvl="1"/>
            <a:r>
              <a:rPr lang="hr-HR" sz="2200" b="0" dirty="0">
                <a:solidFill>
                  <a:schemeClr val="tx1"/>
                </a:solidFill>
              </a:rPr>
              <a:t>Izvedba asfaltnih slojeva </a:t>
            </a:r>
          </a:p>
          <a:p>
            <a:pPr lvl="1"/>
            <a:r>
              <a:rPr lang="hr-HR" sz="2200" b="0" i="1" dirty="0">
                <a:solidFill>
                  <a:schemeClr val="tx1"/>
                </a:solidFill>
              </a:rPr>
              <a:t>nadzorni inženjer i/ili projektant donijet će odluku o načinu sanacije</a:t>
            </a: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94B375B-9851-9EF4-60E0-3520DDB118B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57680CF-65F8-20D2-4541-C36289433F0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2155D6-8204-1B57-D8C7-A5164C57250D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15</a:t>
            </a:fld>
            <a:r>
              <a:rPr lang="fr-FR"/>
              <a:t> </a:t>
            </a:r>
          </a:p>
        </p:txBody>
      </p:sp>
      <p:pic>
        <p:nvPicPr>
          <p:cNvPr id="9" name="Slika 8" descr="Slika na kojoj se prikazuje vanjski, oblak, nebo, trava&#10;&#10;Sadržaj generiran uz AI možda nije točan.">
            <a:extLst>
              <a:ext uri="{FF2B5EF4-FFF2-40B4-BE49-F238E27FC236}">
                <a16:creationId xmlns:a16="http://schemas.microsoft.com/office/drawing/2014/main" id="{D293A8C2-E019-3743-F1AF-2994AEB94B7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783515" y="163063"/>
            <a:ext cx="3263087" cy="183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895639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9320F7D-A4D3-B87F-C092-216E7BA563E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9B17BFB-CEC2-043F-FF14-223035055A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Projektom (troškovnikom) predviđene sanacije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5667BC0-75CF-39DA-119F-A413A64E7D9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Državna cesta</a:t>
            </a:r>
          </a:p>
          <a:p>
            <a:pPr lvl="1"/>
            <a:r>
              <a:rPr lang="hr-HR" sz="2000" b="0" dirty="0">
                <a:solidFill>
                  <a:schemeClr val="tx1"/>
                </a:solidFill>
              </a:rPr>
              <a:t>Strojno glodanje asfaltnih slojeva</a:t>
            </a:r>
          </a:p>
          <a:p>
            <a:pPr lvl="1"/>
            <a:r>
              <a:rPr lang="hr-HR" sz="2000" b="0" dirty="0">
                <a:solidFill>
                  <a:schemeClr val="tx1"/>
                </a:solidFill>
              </a:rPr>
              <a:t>Izrada nasipa i posteljice (materijali)</a:t>
            </a:r>
          </a:p>
          <a:p>
            <a:pPr lvl="1"/>
            <a:r>
              <a:rPr lang="hr-HR" sz="2000" b="0" dirty="0">
                <a:solidFill>
                  <a:schemeClr val="tx1"/>
                </a:solidFill>
              </a:rPr>
              <a:t>Izrada nosivog sloja od zrnatih kamenih materijala</a:t>
            </a:r>
          </a:p>
          <a:p>
            <a:pPr lvl="1"/>
            <a:r>
              <a:rPr lang="hr-HR" sz="2000" b="0" u="sng" dirty="0">
                <a:solidFill>
                  <a:schemeClr val="tx1"/>
                </a:solidFill>
              </a:rPr>
              <a:t>Izrada nosivog sloja tehnologijom recikliranja?!</a:t>
            </a:r>
          </a:p>
          <a:p>
            <a:pPr lvl="1"/>
            <a:r>
              <a:rPr lang="hr-HR" sz="2000" b="0" dirty="0">
                <a:solidFill>
                  <a:schemeClr val="tx1"/>
                </a:solidFill>
              </a:rPr>
              <a:t>Izrada asfaltnih slojeva</a:t>
            </a: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1B60AC9-05C1-DB7C-FE45-1DE5AD9BED3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2C2B108-CD4D-9880-9752-2E38DCC7419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4B6FD79-9F65-7556-F45D-E9612A78EFE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16</a:t>
            </a:fld>
            <a:r>
              <a:rPr lang="fr-FR"/>
              <a:t> </a:t>
            </a:r>
          </a:p>
        </p:txBody>
      </p:sp>
      <p:pic>
        <p:nvPicPr>
          <p:cNvPr id="9" name="Slika 8" descr="Slika na kojoj se prikazuje cesta, vanjski, ulica, tlo&#10;&#10;Sadržaj generiran uz AI možda nije točan.">
            <a:extLst>
              <a:ext uri="{FF2B5EF4-FFF2-40B4-BE49-F238E27FC236}">
                <a16:creationId xmlns:a16="http://schemas.microsoft.com/office/drawing/2014/main" id="{9DE20FEB-4809-A23C-C686-574112AC0F42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453976" y="1991695"/>
            <a:ext cx="5037699" cy="37782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9121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2C43217-884A-804B-78E4-4FE1DFE0F58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743E7CD-565F-D93F-E43D-BD70D3A7BC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Projektom (troškovnikom) predviđene sanacije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BBB96EF1-CE50-89E7-C654-642537A04C2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7942841" cy="4863624"/>
          </a:xfrm>
        </p:spPr>
        <p:txBody>
          <a:bodyPr>
            <a:norm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Županijska cesta</a:t>
            </a:r>
          </a:p>
          <a:p>
            <a:pPr lvl="1"/>
            <a:r>
              <a:rPr lang="hr-HR" sz="2000" b="0" dirty="0">
                <a:solidFill>
                  <a:schemeClr val="tx1"/>
                </a:solidFill>
              </a:rPr>
              <a:t>Strojno glodanje postojećeg </a:t>
            </a:r>
            <a:r>
              <a:rPr lang="hr-HR" sz="2000" b="0" dirty="0" err="1">
                <a:solidFill>
                  <a:schemeClr val="tx1"/>
                </a:solidFill>
              </a:rPr>
              <a:t>habajućeg</a:t>
            </a:r>
            <a:r>
              <a:rPr lang="hr-HR" sz="2000" b="0" dirty="0">
                <a:solidFill>
                  <a:schemeClr val="tx1"/>
                </a:solidFill>
              </a:rPr>
              <a:t> sloja</a:t>
            </a:r>
          </a:p>
          <a:p>
            <a:pPr lvl="1"/>
            <a:r>
              <a:rPr lang="hr-HR" sz="2000" b="0" dirty="0">
                <a:solidFill>
                  <a:schemeClr val="tx1"/>
                </a:solidFill>
              </a:rPr>
              <a:t>Izrada </a:t>
            </a:r>
            <a:r>
              <a:rPr lang="hr-HR" sz="2000" b="0" dirty="0" err="1">
                <a:solidFill>
                  <a:schemeClr val="tx1"/>
                </a:solidFill>
              </a:rPr>
              <a:t>izravnavajućeg</a:t>
            </a:r>
            <a:r>
              <a:rPr lang="hr-HR" sz="2000" b="0" dirty="0">
                <a:solidFill>
                  <a:schemeClr val="tx1"/>
                </a:solidFill>
              </a:rPr>
              <a:t> sloja</a:t>
            </a:r>
          </a:p>
          <a:p>
            <a:pPr lvl="2"/>
            <a:r>
              <a:rPr lang="hr-HR" sz="1800" dirty="0">
                <a:solidFill>
                  <a:schemeClr val="tx1"/>
                </a:solidFill>
              </a:rPr>
              <a:t>P</a:t>
            </a:r>
            <a:r>
              <a:rPr lang="hr-HR" sz="1800" b="0" dirty="0">
                <a:solidFill>
                  <a:schemeClr val="tx1"/>
                </a:solidFill>
              </a:rPr>
              <a:t>ropisana debljina</a:t>
            </a:r>
          </a:p>
          <a:p>
            <a:pPr lvl="2"/>
            <a:r>
              <a:rPr lang="hr-HR" sz="1800" dirty="0">
                <a:solidFill>
                  <a:schemeClr val="tx1"/>
                </a:solidFill>
              </a:rPr>
              <a:t>Predviđeni su AC 16 bin, AC 16 base</a:t>
            </a:r>
          </a:p>
          <a:p>
            <a:pPr lvl="1"/>
            <a:r>
              <a:rPr lang="hr-HR" sz="2000" b="0" dirty="0">
                <a:solidFill>
                  <a:schemeClr val="tx1"/>
                </a:solidFill>
              </a:rPr>
              <a:t>Prema potrebi (odluka nadzornog inženjera) zamjena mehanički zbijenog nosivog sloja </a:t>
            </a:r>
          </a:p>
          <a:p>
            <a:pPr lvl="1"/>
            <a:r>
              <a:rPr lang="hr-HR" sz="2000" b="0" dirty="0">
                <a:solidFill>
                  <a:schemeClr val="tx1"/>
                </a:solidFill>
              </a:rPr>
              <a:t>Ugradnja </a:t>
            </a:r>
            <a:r>
              <a:rPr lang="hr-HR" sz="2000" b="0" dirty="0" err="1">
                <a:solidFill>
                  <a:schemeClr val="tx1"/>
                </a:solidFill>
              </a:rPr>
              <a:t>habajućeg</a:t>
            </a:r>
            <a:r>
              <a:rPr lang="hr-HR" sz="2000" b="0" dirty="0">
                <a:solidFill>
                  <a:schemeClr val="tx1"/>
                </a:solidFill>
              </a:rPr>
              <a:t> sloja</a:t>
            </a: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4CE4502-8EF6-A76B-C144-A55DD032646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331615E-2C39-5355-44ED-F4F5B364BF3A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C7D9A62-D7DF-B031-3CE3-686708911DE3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17</a:t>
            </a:fld>
            <a:r>
              <a:rPr lang="fr-FR"/>
              <a:t> </a:t>
            </a:r>
          </a:p>
        </p:txBody>
      </p:sp>
      <p:pic>
        <p:nvPicPr>
          <p:cNvPr id="8" name="Slika 7" descr="Slika na kojoj se prikazuje vanjski, nebo, drvo, asfalt&#10;&#10;Sadržaj generiran uz AI možda nije točan.">
            <a:extLst>
              <a:ext uri="{FF2B5EF4-FFF2-40B4-BE49-F238E27FC236}">
                <a16:creationId xmlns:a16="http://schemas.microsoft.com/office/drawing/2014/main" id="{0142E278-25DD-9338-32AC-CE1881171B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14138" y="1532478"/>
            <a:ext cx="3893860" cy="51918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633084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6EE6401-76AA-FDB6-AE13-284ABEE6073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0D407078-C4DA-4950-8FB1-270B5292B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noProof="0" dirty="0"/>
              <a:t> 4</a:t>
            </a:r>
            <a:endParaRPr lang="en-US" noProof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E60F35F4-E2B5-51CE-59D1-7EBF2A4F415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noProof="0" dirty="0"/>
              <a:t>Troškovnik - projekti</a:t>
            </a:r>
            <a:endParaRPr lang="en-US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7BC3467-F154-B48D-8BEF-7832A6B20B3E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9944ABEA-5225-4818-9B99-3E40BCB00A82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409500B5-8660-F082-AAD5-27E7E87AD839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CD39CF8-2774-6806-C51E-4B72E7A29674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18</a:t>
            </a:fld>
            <a:r>
              <a:rPr lang="fr-FR"/>
              <a:t> </a:t>
            </a:r>
          </a:p>
        </p:txBody>
      </p:sp>
      <p:pic>
        <p:nvPicPr>
          <p:cNvPr id="10" name="Rezervirano mjesto slike 9" descr="Slika na kojoj se prikazuje tlo, vanjski, sivo, priroda&#10;&#10;Sadržaj generiran uz AI možda nije točan.">
            <a:extLst>
              <a:ext uri="{FF2B5EF4-FFF2-40B4-BE49-F238E27FC236}">
                <a16:creationId xmlns:a16="http://schemas.microsoft.com/office/drawing/2014/main" id="{41A259EC-E445-4799-B040-8C0AF473377D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44553783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45C07C1-8AF1-665E-6D6F-F8232AD8C7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546488E-F664-8701-174B-A70F69E7E6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Odabir vrste asfalta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0433D66-75BF-144B-2333-DDB0F3AA256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029AA25-F19C-38A6-B735-CA50D283C50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5BF130-83C0-0F6D-2F2D-58E79786D351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AEE496C-6CA2-60EF-3C6E-DB6877C1272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19</a:t>
            </a:fld>
            <a:r>
              <a:rPr lang="fr-FR"/>
              <a:t> </a:t>
            </a:r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906C3151-C172-12D1-6706-AF8629BD80A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-7053"/>
          <a:stretch/>
        </p:blipFill>
        <p:spPr>
          <a:xfrm>
            <a:off x="673620" y="1174630"/>
            <a:ext cx="5274220" cy="1370162"/>
          </a:xfrm>
          <a:prstGeom prst="rect">
            <a:avLst/>
          </a:prstGeom>
        </p:spPr>
      </p:pic>
      <p:sp>
        <p:nvSpPr>
          <p:cNvPr id="10" name="Elipsa 9">
            <a:extLst>
              <a:ext uri="{FF2B5EF4-FFF2-40B4-BE49-F238E27FC236}">
                <a16:creationId xmlns:a16="http://schemas.microsoft.com/office/drawing/2014/main" id="{1DF2E96D-632F-550D-15A5-F30475A588D4}"/>
              </a:ext>
            </a:extLst>
          </p:cNvPr>
          <p:cNvSpPr/>
          <p:nvPr/>
        </p:nvSpPr>
        <p:spPr>
          <a:xfrm>
            <a:off x="1962436" y="1738017"/>
            <a:ext cx="4067427" cy="55997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184E030D-D4D1-11D8-537D-066D5E91B1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728" y="4986068"/>
            <a:ext cx="7933981" cy="1116187"/>
          </a:xfrm>
          <a:prstGeom prst="rect">
            <a:avLst/>
          </a:prstGeom>
        </p:spPr>
      </p:pic>
      <p:sp>
        <p:nvSpPr>
          <p:cNvPr id="14" name="Elipsa 13">
            <a:extLst>
              <a:ext uri="{FF2B5EF4-FFF2-40B4-BE49-F238E27FC236}">
                <a16:creationId xmlns:a16="http://schemas.microsoft.com/office/drawing/2014/main" id="{FA57194F-7943-9CE0-6F1C-AACC7B485145}"/>
              </a:ext>
            </a:extLst>
          </p:cNvPr>
          <p:cNvSpPr/>
          <p:nvPr/>
        </p:nvSpPr>
        <p:spPr>
          <a:xfrm>
            <a:off x="5469146" y="4812820"/>
            <a:ext cx="2346386" cy="63835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6" name="Slika 15" descr="Slika na kojoj se prikazuje tekst, Font, snimka zaslona, broj&#10;&#10;Sadržaj generiran uz AI možda nije točan.">
            <a:extLst>
              <a:ext uri="{FF2B5EF4-FFF2-40B4-BE49-F238E27FC236}">
                <a16:creationId xmlns:a16="http://schemas.microsoft.com/office/drawing/2014/main" id="{7CB9DCDC-4913-AF71-ED9D-9C619BFEF0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24003" y="3045125"/>
            <a:ext cx="4926792" cy="1503711"/>
          </a:xfrm>
          <a:prstGeom prst="rect">
            <a:avLst/>
          </a:prstGeom>
        </p:spPr>
      </p:pic>
      <p:sp>
        <p:nvSpPr>
          <p:cNvPr id="17" name="Elipsa 16">
            <a:extLst>
              <a:ext uri="{FF2B5EF4-FFF2-40B4-BE49-F238E27FC236}">
                <a16:creationId xmlns:a16="http://schemas.microsoft.com/office/drawing/2014/main" id="{4025FE9B-1398-74FC-C94D-306449B3D1AE}"/>
              </a:ext>
            </a:extLst>
          </p:cNvPr>
          <p:cNvSpPr/>
          <p:nvPr/>
        </p:nvSpPr>
        <p:spPr>
          <a:xfrm>
            <a:off x="7815532" y="3762761"/>
            <a:ext cx="2605857" cy="336431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358519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22E47B5-207D-4E98-F9A9-C8D7BFAB01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noProof="0" dirty="0"/>
              <a:t>Sadržaj</a:t>
            </a:r>
            <a:endParaRPr lang="en-US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F14D9DF-DF08-B323-D8C9-ECF2F46D6563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/>
        <p:txBody>
          <a:bodyPr/>
          <a:lstStyle/>
          <a:p>
            <a:r>
              <a:rPr lang="hr-HR" sz="1600" noProof="0" dirty="0"/>
              <a:t>Uvod</a:t>
            </a:r>
            <a:endParaRPr lang="en-US" sz="1600" noProof="0" dirty="0"/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26CA8FE1-2B61-7F07-3C86-3153836A17EC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/>
        <p:txBody>
          <a:bodyPr/>
          <a:lstStyle/>
          <a:p>
            <a:r>
              <a:rPr lang="hr-HR" noProof="0" dirty="0"/>
              <a:t>1</a:t>
            </a:r>
            <a:endParaRPr lang="en-US" noProof="0" dirty="0"/>
          </a:p>
        </p:txBody>
      </p:sp>
      <p:sp>
        <p:nvSpPr>
          <p:cNvPr id="12" name="Espace réservé du texte 11">
            <a:extLst>
              <a:ext uri="{FF2B5EF4-FFF2-40B4-BE49-F238E27FC236}">
                <a16:creationId xmlns:a16="http://schemas.microsoft.com/office/drawing/2014/main" id="{BE037EBF-90C5-99C8-01EA-0C81173A02A1}"/>
              </a:ext>
            </a:extLst>
          </p:cNvPr>
          <p:cNvSpPr>
            <a:spLocks noGrp="1"/>
          </p:cNvSpPr>
          <p:nvPr>
            <p:ph type="body" sz="quarter" idx="39"/>
          </p:nvPr>
        </p:nvSpPr>
        <p:spPr/>
        <p:txBody>
          <a:bodyPr/>
          <a:lstStyle/>
          <a:p>
            <a:r>
              <a:rPr lang="hr-HR" sz="1600" noProof="0" dirty="0"/>
              <a:t>Postojeće stanje</a:t>
            </a:r>
          </a:p>
        </p:txBody>
      </p:sp>
      <p:sp>
        <p:nvSpPr>
          <p:cNvPr id="13" name="Espace réservé du texte 12">
            <a:extLst>
              <a:ext uri="{FF2B5EF4-FFF2-40B4-BE49-F238E27FC236}">
                <a16:creationId xmlns:a16="http://schemas.microsoft.com/office/drawing/2014/main" id="{6E2BE16F-93D3-69EF-ADA3-1454EBE9AF7F}"/>
              </a:ext>
            </a:extLst>
          </p:cNvPr>
          <p:cNvSpPr>
            <a:spLocks noGrp="1"/>
          </p:cNvSpPr>
          <p:nvPr>
            <p:ph type="body" sz="quarter" idx="40"/>
          </p:nvPr>
        </p:nvSpPr>
        <p:spPr/>
        <p:txBody>
          <a:bodyPr/>
          <a:lstStyle/>
          <a:p>
            <a:r>
              <a:rPr lang="hr-HR" noProof="0" dirty="0"/>
              <a:t>2</a:t>
            </a:r>
            <a:endParaRPr lang="en-US" noProof="0" dirty="0"/>
          </a:p>
        </p:txBody>
      </p:sp>
      <p:sp>
        <p:nvSpPr>
          <p:cNvPr id="16" name="Espace réservé du texte 15">
            <a:extLst>
              <a:ext uri="{FF2B5EF4-FFF2-40B4-BE49-F238E27FC236}">
                <a16:creationId xmlns:a16="http://schemas.microsoft.com/office/drawing/2014/main" id="{4C96C89C-3012-0507-4BD1-31A96DB36858}"/>
              </a:ext>
            </a:extLst>
          </p:cNvPr>
          <p:cNvSpPr>
            <a:spLocks noGrp="1"/>
          </p:cNvSpPr>
          <p:nvPr>
            <p:ph type="body" sz="quarter" idx="43"/>
          </p:nvPr>
        </p:nvSpPr>
        <p:spPr/>
        <p:txBody>
          <a:bodyPr/>
          <a:lstStyle/>
          <a:p>
            <a:r>
              <a:rPr lang="hr-HR" noProof="0" dirty="0"/>
              <a:t>3</a:t>
            </a:r>
            <a:endParaRPr lang="en-US" noProof="0" dirty="0"/>
          </a:p>
        </p:txBody>
      </p:sp>
      <p:sp>
        <p:nvSpPr>
          <p:cNvPr id="18" name="Espace réservé du texte 17">
            <a:extLst>
              <a:ext uri="{FF2B5EF4-FFF2-40B4-BE49-F238E27FC236}">
                <a16:creationId xmlns:a16="http://schemas.microsoft.com/office/drawing/2014/main" id="{B601BFDF-848D-A7BB-43BE-7A0A8A1840CC}"/>
              </a:ext>
            </a:extLst>
          </p:cNvPr>
          <p:cNvSpPr>
            <a:spLocks noGrp="1"/>
          </p:cNvSpPr>
          <p:nvPr>
            <p:ph type="body" sz="quarter" idx="45"/>
          </p:nvPr>
        </p:nvSpPr>
        <p:spPr/>
        <p:txBody>
          <a:bodyPr/>
          <a:lstStyle/>
          <a:p>
            <a:r>
              <a:rPr lang="hr-HR" sz="1600" dirty="0"/>
              <a:t>Projektom predviđene sanacije</a:t>
            </a:r>
            <a:endParaRPr lang="en-US" sz="1600" dirty="0"/>
          </a:p>
        </p:txBody>
      </p:sp>
      <p:sp>
        <p:nvSpPr>
          <p:cNvPr id="20" name="Espace réservé de la date 19">
            <a:extLst>
              <a:ext uri="{FF2B5EF4-FFF2-40B4-BE49-F238E27FC236}">
                <a16:creationId xmlns:a16="http://schemas.microsoft.com/office/drawing/2014/main" id="{28263060-E14B-E02E-7EA7-BA6D6E0CF121}"/>
              </a:ext>
            </a:extLst>
          </p:cNvPr>
          <p:cNvSpPr>
            <a:spLocks noGrp="1"/>
          </p:cNvSpPr>
          <p:nvPr>
            <p:ph type="dt" sz="half" idx="47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DEA4C0CD-1478-43B8-8687-4607F90E2A88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21" name="Espace réservé du pied de page 20">
            <a:extLst>
              <a:ext uri="{FF2B5EF4-FFF2-40B4-BE49-F238E27FC236}">
                <a16:creationId xmlns:a16="http://schemas.microsoft.com/office/drawing/2014/main" id="{0FBCFFB7-9FBC-DD05-272A-9DB0B0141B70}"/>
              </a:ext>
            </a:extLst>
          </p:cNvPr>
          <p:cNvSpPr>
            <a:spLocks noGrp="1"/>
          </p:cNvSpPr>
          <p:nvPr>
            <p:ph type="ftr" sz="quarter" idx="48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22" name="Espace réservé du numéro de diapositive 21">
            <a:extLst>
              <a:ext uri="{FF2B5EF4-FFF2-40B4-BE49-F238E27FC236}">
                <a16:creationId xmlns:a16="http://schemas.microsoft.com/office/drawing/2014/main" id="{8C8A56DD-EABB-11DA-EB64-397547F4B1D3}"/>
              </a:ext>
            </a:extLst>
          </p:cNvPr>
          <p:cNvSpPr>
            <a:spLocks noGrp="1"/>
          </p:cNvSpPr>
          <p:nvPr>
            <p:ph type="sldNum" sz="quarter" idx="49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</a:t>
            </a:fld>
            <a:r>
              <a:rPr lang="fr-FR"/>
              <a:t> </a:t>
            </a:r>
          </a:p>
        </p:txBody>
      </p:sp>
      <p:sp>
        <p:nvSpPr>
          <p:cNvPr id="2" name="Espace réservé du texte 15">
            <a:extLst>
              <a:ext uri="{FF2B5EF4-FFF2-40B4-BE49-F238E27FC236}">
                <a16:creationId xmlns:a16="http://schemas.microsoft.com/office/drawing/2014/main" id="{03C7620D-E138-C17B-7D79-F467685595E6}"/>
              </a:ext>
            </a:extLst>
          </p:cNvPr>
          <p:cNvSpPr txBox="1">
            <a:spLocks/>
          </p:cNvSpPr>
          <p:nvPr/>
        </p:nvSpPr>
        <p:spPr>
          <a:xfrm>
            <a:off x="574314" y="5082387"/>
            <a:ext cx="623944" cy="839252"/>
          </a:xfrm>
          <a:prstGeom prst="roundRect">
            <a:avLst>
              <a:gd name="adj" fmla="val 3458"/>
            </a:avLst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3600" b="1" i="0" kern="1200">
                <a:solidFill>
                  <a:schemeClr val="tx1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3600" b="1" i="0" kern="1200">
                <a:solidFill>
                  <a:schemeClr val="accent1"/>
                </a:solidFill>
                <a:latin typeface="Cera Pro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9pPr>
          </a:lstStyle>
          <a:p>
            <a:r>
              <a:rPr lang="hr-HR" dirty="0"/>
              <a:t>4</a:t>
            </a:r>
            <a:endParaRPr lang="en-US" dirty="0"/>
          </a:p>
        </p:txBody>
      </p:sp>
      <p:sp>
        <p:nvSpPr>
          <p:cNvPr id="6" name="Espace réservé du texte 17">
            <a:extLst>
              <a:ext uri="{FF2B5EF4-FFF2-40B4-BE49-F238E27FC236}">
                <a16:creationId xmlns:a16="http://schemas.microsoft.com/office/drawing/2014/main" id="{95A6F1A7-A4A5-9F52-9532-D488FB2AA32D}"/>
              </a:ext>
            </a:extLst>
          </p:cNvPr>
          <p:cNvSpPr txBox="1">
            <a:spLocks/>
          </p:cNvSpPr>
          <p:nvPr/>
        </p:nvSpPr>
        <p:spPr>
          <a:xfrm>
            <a:off x="1207802" y="5082387"/>
            <a:ext cx="2365113" cy="839252"/>
          </a:xfrm>
          <a:prstGeom prst="roundRect">
            <a:avLst>
              <a:gd name="adj" fmla="val 3458"/>
            </a:avLst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400" b="1" i="0" kern="1200">
                <a:solidFill>
                  <a:schemeClr val="tx2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0" i="0" kern="1200">
                <a:solidFill>
                  <a:schemeClr val="tx2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9pPr>
          </a:lstStyle>
          <a:p>
            <a:r>
              <a:rPr lang="hr-HR" sz="1600" dirty="0"/>
              <a:t>Troškovnik - projekti</a:t>
            </a:r>
            <a:endParaRPr lang="en-US" sz="1600" dirty="0"/>
          </a:p>
        </p:txBody>
      </p:sp>
      <p:sp>
        <p:nvSpPr>
          <p:cNvPr id="7" name="Espace réservé du texte 15">
            <a:extLst>
              <a:ext uri="{FF2B5EF4-FFF2-40B4-BE49-F238E27FC236}">
                <a16:creationId xmlns:a16="http://schemas.microsoft.com/office/drawing/2014/main" id="{82594826-70AA-724F-A7F1-A207750CC9F0}"/>
              </a:ext>
            </a:extLst>
          </p:cNvPr>
          <p:cNvSpPr txBox="1">
            <a:spLocks/>
          </p:cNvSpPr>
          <p:nvPr/>
        </p:nvSpPr>
        <p:spPr>
          <a:xfrm>
            <a:off x="3593690" y="1922244"/>
            <a:ext cx="623944" cy="839252"/>
          </a:xfrm>
          <a:prstGeom prst="roundRect">
            <a:avLst>
              <a:gd name="adj" fmla="val 3458"/>
            </a:avLst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3600" b="1" i="0" kern="1200">
                <a:solidFill>
                  <a:schemeClr val="tx1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3600" b="1" i="0" kern="1200">
                <a:solidFill>
                  <a:schemeClr val="accent1"/>
                </a:solidFill>
                <a:latin typeface="Cera Pro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9pPr>
          </a:lstStyle>
          <a:p>
            <a:r>
              <a:rPr lang="hr-HR" dirty="0"/>
              <a:t>5</a:t>
            </a:r>
            <a:endParaRPr lang="en-US" dirty="0"/>
          </a:p>
        </p:txBody>
      </p:sp>
      <p:sp>
        <p:nvSpPr>
          <p:cNvPr id="8" name="Espace réservé du texte 17">
            <a:extLst>
              <a:ext uri="{FF2B5EF4-FFF2-40B4-BE49-F238E27FC236}">
                <a16:creationId xmlns:a16="http://schemas.microsoft.com/office/drawing/2014/main" id="{4A1446A8-1EFA-8A40-A6E1-51D10EC6CD43}"/>
              </a:ext>
            </a:extLst>
          </p:cNvPr>
          <p:cNvSpPr txBox="1">
            <a:spLocks/>
          </p:cNvSpPr>
          <p:nvPr/>
        </p:nvSpPr>
        <p:spPr>
          <a:xfrm>
            <a:off x="4227178" y="1922244"/>
            <a:ext cx="2365113" cy="839252"/>
          </a:xfrm>
          <a:prstGeom prst="roundRect">
            <a:avLst>
              <a:gd name="adj" fmla="val 3458"/>
            </a:avLst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400" b="1" i="0" kern="1200">
                <a:solidFill>
                  <a:schemeClr val="tx2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0" i="0" kern="1200">
                <a:solidFill>
                  <a:schemeClr val="tx2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9pPr>
          </a:lstStyle>
          <a:p>
            <a:r>
              <a:rPr lang="hr-HR" sz="1600" dirty="0"/>
              <a:t>Primjeri izvedenog asfalta</a:t>
            </a:r>
            <a:endParaRPr lang="en-US" sz="1600" dirty="0"/>
          </a:p>
        </p:txBody>
      </p:sp>
      <p:sp>
        <p:nvSpPr>
          <p:cNvPr id="9" name="Espace réservé du texte 15">
            <a:extLst>
              <a:ext uri="{FF2B5EF4-FFF2-40B4-BE49-F238E27FC236}">
                <a16:creationId xmlns:a16="http://schemas.microsoft.com/office/drawing/2014/main" id="{E2126BC8-09A7-006D-AAAA-6FB4087600CB}"/>
              </a:ext>
            </a:extLst>
          </p:cNvPr>
          <p:cNvSpPr txBox="1">
            <a:spLocks/>
          </p:cNvSpPr>
          <p:nvPr/>
        </p:nvSpPr>
        <p:spPr>
          <a:xfrm>
            <a:off x="3572915" y="2908126"/>
            <a:ext cx="623944" cy="839252"/>
          </a:xfrm>
          <a:prstGeom prst="roundRect">
            <a:avLst>
              <a:gd name="adj" fmla="val 3458"/>
            </a:avLst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3600" b="1" i="0" kern="1200">
                <a:solidFill>
                  <a:schemeClr val="tx1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3600" b="1" i="0" kern="1200">
                <a:solidFill>
                  <a:schemeClr val="accent1"/>
                </a:solidFill>
                <a:latin typeface="Cera Pro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9pPr>
          </a:lstStyle>
          <a:p>
            <a:r>
              <a:rPr lang="hr-HR" dirty="0"/>
              <a:t>6</a:t>
            </a:r>
            <a:endParaRPr lang="en-US" dirty="0"/>
          </a:p>
        </p:txBody>
      </p:sp>
      <p:sp>
        <p:nvSpPr>
          <p:cNvPr id="10" name="Espace réservé du texte 17">
            <a:extLst>
              <a:ext uri="{FF2B5EF4-FFF2-40B4-BE49-F238E27FC236}">
                <a16:creationId xmlns:a16="http://schemas.microsoft.com/office/drawing/2014/main" id="{2FB38760-67A0-A3CE-8ED0-6E7C0EDFF182}"/>
              </a:ext>
            </a:extLst>
          </p:cNvPr>
          <p:cNvSpPr txBox="1">
            <a:spLocks/>
          </p:cNvSpPr>
          <p:nvPr/>
        </p:nvSpPr>
        <p:spPr>
          <a:xfrm>
            <a:off x="4206403" y="2908126"/>
            <a:ext cx="2365113" cy="839252"/>
          </a:xfrm>
          <a:prstGeom prst="roundRect">
            <a:avLst>
              <a:gd name="adj" fmla="val 3458"/>
            </a:avLst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400" b="1" i="0" kern="1200">
                <a:solidFill>
                  <a:schemeClr val="tx2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0" i="0" kern="1200">
                <a:solidFill>
                  <a:schemeClr val="tx2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9pPr>
          </a:lstStyle>
          <a:p>
            <a:r>
              <a:rPr lang="hr-HR" sz="1600" dirty="0"/>
              <a:t>Analiza kolničke konstrukcije</a:t>
            </a:r>
            <a:endParaRPr lang="en-US" dirty="0"/>
          </a:p>
        </p:txBody>
      </p:sp>
      <p:sp>
        <p:nvSpPr>
          <p:cNvPr id="11" name="Espace réservé du texte 15">
            <a:extLst>
              <a:ext uri="{FF2B5EF4-FFF2-40B4-BE49-F238E27FC236}">
                <a16:creationId xmlns:a16="http://schemas.microsoft.com/office/drawing/2014/main" id="{5A5810A1-F333-64BB-F0D0-85D601C6C48A}"/>
              </a:ext>
            </a:extLst>
          </p:cNvPr>
          <p:cNvSpPr txBox="1">
            <a:spLocks/>
          </p:cNvSpPr>
          <p:nvPr/>
        </p:nvSpPr>
        <p:spPr>
          <a:xfrm>
            <a:off x="3568710" y="4040638"/>
            <a:ext cx="623944" cy="839252"/>
          </a:xfrm>
          <a:prstGeom prst="roundRect">
            <a:avLst>
              <a:gd name="adj" fmla="val 3458"/>
            </a:avLst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bg1"/>
                </a:solidFill>
                <a:latin typeface="+mj-lt"/>
                <a:ea typeface="+mn-ea"/>
                <a:cs typeface="+mn-cs"/>
              </a:defRPr>
            </a:lvl1pPr>
            <a:lvl2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3600" b="1" i="0" kern="1200">
                <a:solidFill>
                  <a:schemeClr val="tx1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2pPr>
            <a:lvl3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Tx/>
              <a:buNone/>
              <a:defRPr sz="3600" b="1" i="0" kern="1200">
                <a:solidFill>
                  <a:schemeClr val="accent1"/>
                </a:solidFill>
                <a:latin typeface="Cera Pro" pitchFamily="2" charset="0"/>
                <a:ea typeface="+mn-ea"/>
                <a:cs typeface="+mn-cs"/>
              </a:defRPr>
            </a:lvl3pPr>
            <a:lvl4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4pPr>
            <a:lvl5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5pPr>
            <a:lvl6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6pPr>
            <a:lvl7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7pPr>
            <a:lvl8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8pPr>
            <a:lvl9pPr marL="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Font typeface="Cera Pro" pitchFamily="2" charset="0"/>
              <a:buNone/>
              <a:defRPr sz="3600" b="1" i="0" kern="1200">
                <a:solidFill>
                  <a:schemeClr val="tx1"/>
                </a:solidFill>
                <a:latin typeface="Cera Pro" pitchFamily="2" charset="0"/>
                <a:ea typeface="+mn-ea"/>
                <a:cs typeface="+mn-cs"/>
              </a:defRPr>
            </a:lvl9pPr>
          </a:lstStyle>
          <a:p>
            <a:r>
              <a:rPr lang="hr-HR" dirty="0"/>
              <a:t>7</a:t>
            </a:r>
            <a:endParaRPr lang="en-US" dirty="0"/>
          </a:p>
        </p:txBody>
      </p:sp>
      <p:sp>
        <p:nvSpPr>
          <p:cNvPr id="14" name="Espace réservé du texte 17">
            <a:extLst>
              <a:ext uri="{FF2B5EF4-FFF2-40B4-BE49-F238E27FC236}">
                <a16:creationId xmlns:a16="http://schemas.microsoft.com/office/drawing/2014/main" id="{86AE87AE-C404-3587-6B99-7EF8861A2772}"/>
              </a:ext>
            </a:extLst>
          </p:cNvPr>
          <p:cNvSpPr txBox="1">
            <a:spLocks/>
          </p:cNvSpPr>
          <p:nvPr/>
        </p:nvSpPr>
        <p:spPr>
          <a:xfrm>
            <a:off x="4202198" y="4040638"/>
            <a:ext cx="2365113" cy="839252"/>
          </a:xfrm>
          <a:prstGeom prst="roundRect">
            <a:avLst>
              <a:gd name="adj" fmla="val 3458"/>
            </a:avLst>
          </a:prstGeom>
          <a:noFill/>
        </p:spPr>
        <p:txBody>
          <a:bodyPr vert="horz" lIns="91440" tIns="45720" rIns="91440" bIns="45720" rtlCol="0" anchor="ctr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400" b="1" i="0" kern="1200">
                <a:solidFill>
                  <a:schemeClr val="tx2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2pPr>
            <a:lvl3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Tx/>
              <a:buNone/>
              <a:defRPr sz="1400" b="0" i="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0" i="0" kern="1200">
                <a:solidFill>
                  <a:schemeClr val="tx2">
                    <a:alpha val="40000"/>
                  </a:schemeClr>
                </a:solidFill>
                <a:latin typeface="Cera Pro" pitchFamily="2" charset="0"/>
                <a:ea typeface="+mn-ea"/>
                <a:cs typeface="+mn-cs"/>
              </a:defRPr>
            </a:lvl4pPr>
            <a:lvl5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5pPr>
            <a:lvl6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6pPr>
            <a:lvl7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7pPr>
            <a:lvl8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8pPr>
            <a:lvl9pPr marL="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spcAft>
                <a:spcPts val="600"/>
              </a:spcAft>
              <a:buFont typeface="Cera Pro" pitchFamily="2" charset="0"/>
              <a:buNone/>
              <a:defRPr sz="1400" b="1" i="0" kern="1200">
                <a:solidFill>
                  <a:schemeClr val="tx2"/>
                </a:solidFill>
                <a:latin typeface="Cera Pro" pitchFamily="2" charset="0"/>
                <a:ea typeface="+mn-ea"/>
                <a:cs typeface="+mn-cs"/>
              </a:defRPr>
            </a:lvl9pPr>
          </a:lstStyle>
          <a:p>
            <a:r>
              <a:rPr lang="hr-HR" sz="1600" dirty="0"/>
              <a:t>Zaključak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081201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AEEAD97-381A-60A6-D561-0C741B9262D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309E514F-C049-EB35-965A-6CC088D054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Odabir vrste asfalta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130D626-C45F-7CDD-DF9F-95E89D893A7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D52EB07-BE43-F447-9A15-C314CF944E4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4BCD2F3-6C61-0286-172A-69900F04C8C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D34C24E-39E1-0448-489E-025C4D0C95F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20</a:t>
            </a:fld>
            <a:r>
              <a:rPr lang="fr-FR"/>
              <a:t> </a:t>
            </a:r>
          </a:p>
        </p:txBody>
      </p:sp>
      <p:pic>
        <p:nvPicPr>
          <p:cNvPr id="9" name="Slika 8" descr="Slika na kojoj se prikazuje tekst, snimka zaslona, Font, crta&#10;&#10;Sadržaj generiran uz AI možda nije točan.">
            <a:extLst>
              <a:ext uri="{FF2B5EF4-FFF2-40B4-BE49-F238E27FC236}">
                <a16:creationId xmlns:a16="http://schemas.microsoft.com/office/drawing/2014/main" id="{793E7092-3274-82BA-C5A5-4235BCF945E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3468" y="2080040"/>
            <a:ext cx="8638299" cy="1251928"/>
          </a:xfrm>
          <a:prstGeom prst="rect">
            <a:avLst/>
          </a:prstGeom>
        </p:spPr>
      </p:pic>
      <p:sp>
        <p:nvSpPr>
          <p:cNvPr id="11" name="Elipsa 10">
            <a:extLst>
              <a:ext uri="{FF2B5EF4-FFF2-40B4-BE49-F238E27FC236}">
                <a16:creationId xmlns:a16="http://schemas.microsoft.com/office/drawing/2014/main" id="{DA57391B-CFE1-D18C-42D8-491AE4B29F67}"/>
              </a:ext>
            </a:extLst>
          </p:cNvPr>
          <p:cNvSpPr/>
          <p:nvPr/>
        </p:nvSpPr>
        <p:spPr>
          <a:xfrm>
            <a:off x="3312541" y="2474693"/>
            <a:ext cx="3060267" cy="4970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15" name="Slika 14" descr="Slika na kojoj se prikazuje tekst, snimka zaslona, Font, crta&#10;&#10;Sadržaj generiran uz AI možda nije točan.">
            <a:extLst>
              <a:ext uri="{FF2B5EF4-FFF2-40B4-BE49-F238E27FC236}">
                <a16:creationId xmlns:a16="http://schemas.microsoft.com/office/drawing/2014/main" id="{10C92C3B-84DE-CD2B-C563-75265FAA3C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209" y="4261038"/>
            <a:ext cx="7494873" cy="1251928"/>
          </a:xfrm>
          <a:prstGeom prst="rect">
            <a:avLst/>
          </a:prstGeom>
        </p:spPr>
      </p:pic>
      <p:sp>
        <p:nvSpPr>
          <p:cNvPr id="18" name="Elipsa 17">
            <a:extLst>
              <a:ext uri="{FF2B5EF4-FFF2-40B4-BE49-F238E27FC236}">
                <a16:creationId xmlns:a16="http://schemas.microsoft.com/office/drawing/2014/main" id="{19689D37-B7A3-479F-E1B6-CF7618445325}"/>
              </a:ext>
            </a:extLst>
          </p:cNvPr>
          <p:cNvSpPr/>
          <p:nvPr/>
        </p:nvSpPr>
        <p:spPr>
          <a:xfrm>
            <a:off x="6932645" y="4375176"/>
            <a:ext cx="3901952" cy="49706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891287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4350F5-6CB5-972E-15B7-818BBF93D99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Slika 11" descr="Slika na kojoj se prikazuje tekst, Font, snimka zaslona, crta&#10;&#10;Sadržaj generiran uz AI možda nije točan.">
            <a:extLst>
              <a:ext uri="{FF2B5EF4-FFF2-40B4-BE49-F238E27FC236}">
                <a16:creationId xmlns:a16="http://schemas.microsoft.com/office/drawing/2014/main" id="{4C2629A2-B8B7-BB99-6715-62CCB23E7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9088" y="2546920"/>
            <a:ext cx="6017040" cy="2227829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D0F2400-CC88-4508-495C-BE209F88B6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Odabir vrste asfalta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D0C4291-4C1D-612E-6B7F-9E315A2BDA20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2E8AD6E8-2A26-6A76-28F2-6D5AF83DC9A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A45D19E-2AB2-5BBD-D61B-02742FA50EE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C506FDD-5EDA-334A-9D36-D35490CFA06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21</a:t>
            </a:fld>
            <a:r>
              <a:rPr lang="fr-FR"/>
              <a:t> </a:t>
            </a:r>
          </a:p>
        </p:txBody>
      </p:sp>
      <p:sp>
        <p:nvSpPr>
          <p:cNvPr id="8" name="Elipsa 7">
            <a:extLst>
              <a:ext uri="{FF2B5EF4-FFF2-40B4-BE49-F238E27FC236}">
                <a16:creationId xmlns:a16="http://schemas.microsoft.com/office/drawing/2014/main" id="{017EAF78-DF6B-FDEF-F7B4-5A2904CFBC4B}"/>
              </a:ext>
            </a:extLst>
          </p:cNvPr>
          <p:cNvSpPr/>
          <p:nvPr/>
        </p:nvSpPr>
        <p:spPr>
          <a:xfrm>
            <a:off x="3097427" y="3669998"/>
            <a:ext cx="2284608" cy="6950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3" name="Elipsa 12">
            <a:extLst>
              <a:ext uri="{FF2B5EF4-FFF2-40B4-BE49-F238E27FC236}">
                <a16:creationId xmlns:a16="http://schemas.microsoft.com/office/drawing/2014/main" id="{5D10CB8D-EDFB-98AF-4779-75CF602D5A63}"/>
              </a:ext>
            </a:extLst>
          </p:cNvPr>
          <p:cNvSpPr/>
          <p:nvPr/>
        </p:nvSpPr>
        <p:spPr>
          <a:xfrm>
            <a:off x="359088" y="2717161"/>
            <a:ext cx="2211812" cy="85006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sp>
        <p:nvSpPr>
          <p:cNvPr id="14" name="Elipsa 13">
            <a:extLst>
              <a:ext uri="{FF2B5EF4-FFF2-40B4-BE49-F238E27FC236}">
                <a16:creationId xmlns:a16="http://schemas.microsoft.com/office/drawing/2014/main" id="{D1851A03-3B4D-1EC7-3136-947DE0EC8962}"/>
              </a:ext>
            </a:extLst>
          </p:cNvPr>
          <p:cNvSpPr/>
          <p:nvPr/>
        </p:nvSpPr>
        <p:spPr>
          <a:xfrm>
            <a:off x="434857" y="3847476"/>
            <a:ext cx="2343331" cy="695060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/>
          </a:p>
        </p:txBody>
      </p:sp>
      <p:pic>
        <p:nvPicPr>
          <p:cNvPr id="5" name="Slika 4" descr="Slika na kojoj se prikazuje vanjski, trava, beton, Smola&#10;&#10;Opis je automatski generiran">
            <a:extLst>
              <a:ext uri="{FF2B5EF4-FFF2-40B4-BE49-F238E27FC236}">
                <a16:creationId xmlns:a16="http://schemas.microsoft.com/office/drawing/2014/main" id="{0E85B99D-271C-7219-765F-D0FBD484D42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5898780" y="962766"/>
            <a:ext cx="6576626" cy="49324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363299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E4192D6-5590-32E0-65D4-6E20DD62B75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679D182E-3EB8-BD55-B988-6EB0975782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Odabir vrste asfalta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A6E8EE1-1B34-159C-F3D7-3010150D0DD1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5D863B0E-15EE-D70F-A096-7288FDFC005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41022C0-618B-D9DD-CFF6-501CAF105D2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2FA25F1-87F3-9161-EBA0-404B18CE317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22</a:t>
            </a:fld>
            <a:r>
              <a:rPr lang="fr-FR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7D567D7A-F550-F2E6-2789-EC9B70E282E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1962" y="2525917"/>
            <a:ext cx="11347247" cy="2989666"/>
          </a:xfrm>
          <a:prstGeom prst="rect">
            <a:avLst/>
          </a:prstGeom>
        </p:spPr>
      </p:pic>
      <p:cxnSp>
        <p:nvCxnSpPr>
          <p:cNvPr id="9" name="Ravni poveznik sa strelicom 8">
            <a:extLst>
              <a:ext uri="{FF2B5EF4-FFF2-40B4-BE49-F238E27FC236}">
                <a16:creationId xmlns:a16="http://schemas.microsoft.com/office/drawing/2014/main" id="{8FAE150E-8CDA-D7E2-9F21-23A37F4C97CE}"/>
              </a:ext>
            </a:extLst>
          </p:cNvPr>
          <p:cNvCxnSpPr>
            <a:cxnSpLocks/>
          </p:cNvCxnSpPr>
          <p:nvPr/>
        </p:nvCxnSpPr>
        <p:spPr>
          <a:xfrm flipH="1">
            <a:off x="8709434" y="3847722"/>
            <a:ext cx="2027977" cy="239917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Ravni poveznik sa strelicom 9">
            <a:extLst>
              <a:ext uri="{FF2B5EF4-FFF2-40B4-BE49-F238E27FC236}">
                <a16:creationId xmlns:a16="http://schemas.microsoft.com/office/drawing/2014/main" id="{9AFDD766-F55B-4E52-0458-5C8E0B35DEC8}"/>
              </a:ext>
            </a:extLst>
          </p:cNvPr>
          <p:cNvCxnSpPr>
            <a:cxnSpLocks/>
          </p:cNvCxnSpPr>
          <p:nvPr/>
        </p:nvCxnSpPr>
        <p:spPr>
          <a:xfrm flipH="1">
            <a:off x="6654297" y="3858505"/>
            <a:ext cx="4556136" cy="2291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Ravni poveznik sa strelicom 10">
            <a:extLst>
              <a:ext uri="{FF2B5EF4-FFF2-40B4-BE49-F238E27FC236}">
                <a16:creationId xmlns:a16="http://schemas.microsoft.com/office/drawing/2014/main" id="{8C08B24C-0E87-D2AC-8D75-75CB573AB333}"/>
              </a:ext>
            </a:extLst>
          </p:cNvPr>
          <p:cNvCxnSpPr>
            <a:cxnSpLocks/>
          </p:cNvCxnSpPr>
          <p:nvPr/>
        </p:nvCxnSpPr>
        <p:spPr>
          <a:xfrm>
            <a:off x="7423842" y="3847722"/>
            <a:ext cx="1470891" cy="479834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Ravni poveznik sa strelicom 11">
            <a:extLst>
              <a:ext uri="{FF2B5EF4-FFF2-40B4-BE49-F238E27FC236}">
                <a16:creationId xmlns:a16="http://schemas.microsoft.com/office/drawing/2014/main" id="{D1C7792A-2C58-CB0E-34B0-4F0C46D83BD0}"/>
              </a:ext>
            </a:extLst>
          </p:cNvPr>
          <p:cNvCxnSpPr/>
          <p:nvPr/>
        </p:nvCxnSpPr>
        <p:spPr>
          <a:xfrm flipH="1">
            <a:off x="8894733" y="3748638"/>
            <a:ext cx="2000816" cy="144856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Ravni poveznik sa strelicom 12">
            <a:extLst>
              <a:ext uri="{FF2B5EF4-FFF2-40B4-BE49-F238E27FC236}">
                <a16:creationId xmlns:a16="http://schemas.microsoft.com/office/drawing/2014/main" id="{7A998261-6378-1579-E3F3-52AE20D9CA03}"/>
              </a:ext>
            </a:extLst>
          </p:cNvPr>
          <p:cNvCxnSpPr>
            <a:cxnSpLocks/>
          </p:cNvCxnSpPr>
          <p:nvPr/>
        </p:nvCxnSpPr>
        <p:spPr>
          <a:xfrm>
            <a:off x="7412801" y="3207190"/>
            <a:ext cx="923156" cy="880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Ravni poveznik sa strelicom 13">
            <a:extLst>
              <a:ext uri="{FF2B5EF4-FFF2-40B4-BE49-F238E27FC236}">
                <a16:creationId xmlns:a16="http://schemas.microsoft.com/office/drawing/2014/main" id="{AAA48AFA-4FCB-FE02-138A-511615583C22}"/>
              </a:ext>
            </a:extLst>
          </p:cNvPr>
          <p:cNvCxnSpPr>
            <a:cxnSpLocks/>
          </p:cNvCxnSpPr>
          <p:nvPr/>
        </p:nvCxnSpPr>
        <p:spPr>
          <a:xfrm>
            <a:off x="6654297" y="3207190"/>
            <a:ext cx="611407" cy="880449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Ravni poveznik sa strelicom 14">
            <a:extLst>
              <a:ext uri="{FF2B5EF4-FFF2-40B4-BE49-F238E27FC236}">
                <a16:creationId xmlns:a16="http://schemas.microsoft.com/office/drawing/2014/main" id="{1CFF2299-3427-7451-3E96-CB48342D3818}"/>
              </a:ext>
            </a:extLst>
          </p:cNvPr>
          <p:cNvCxnSpPr>
            <a:cxnSpLocks/>
          </p:cNvCxnSpPr>
          <p:nvPr/>
        </p:nvCxnSpPr>
        <p:spPr>
          <a:xfrm flipH="1" flipV="1">
            <a:off x="6753885" y="3207190"/>
            <a:ext cx="658916" cy="377982"/>
          </a:xfrm>
          <a:prstGeom prst="straightConnector1">
            <a:avLst/>
          </a:prstGeom>
          <a:ln w="285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98711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500"/>
                            </p:stCondLst>
                            <p:childTnLst>
                              <p:par>
                                <p:cTn id="2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09EE5F-72D6-BD58-F234-6B84E5A53E5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Slika 15" descr="Slika na kojoj se prikazuje smjesa, brašno, tlo, hrana&#10;&#10;Sadržaj generiran uz AI možda nije točan.">
            <a:extLst>
              <a:ext uri="{FF2B5EF4-FFF2-40B4-BE49-F238E27FC236}">
                <a16:creationId xmlns:a16="http://schemas.microsoft.com/office/drawing/2014/main" id="{0BDEF10E-D638-6638-034D-C10485BB685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84164" y="2461830"/>
            <a:ext cx="6186317" cy="3483817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141ABF08-C100-24F3-D47F-87A52DC8E0E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Odabir vrste agregata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76A91C14-4DF4-B450-5322-6566CBF5F7D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C440200-0F19-1C62-1FD4-C2E8F2D45DE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F3F99D2-FFED-1A76-7B95-0B7E1B2A52F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ED095E99-7820-F2AA-1AED-587AD8950D6A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23</a:t>
            </a:fld>
            <a:r>
              <a:rPr lang="fr-FR"/>
              <a:t> </a:t>
            </a:r>
          </a:p>
        </p:txBody>
      </p:sp>
      <p:sp>
        <p:nvSpPr>
          <p:cNvPr id="8" name="Espace réservé du texte 3">
            <a:extLst>
              <a:ext uri="{FF2B5EF4-FFF2-40B4-BE49-F238E27FC236}">
                <a16:creationId xmlns:a16="http://schemas.microsoft.com/office/drawing/2014/main" id="{4E59C499-A9F2-CBBF-0399-748A1042456D}"/>
              </a:ext>
            </a:extLst>
          </p:cNvPr>
          <p:cNvSpPr txBox="1">
            <a:spLocks/>
          </p:cNvSpPr>
          <p:nvPr/>
        </p:nvSpPr>
        <p:spPr>
          <a:xfrm>
            <a:off x="826021" y="1424473"/>
            <a:ext cx="5548900" cy="4863624"/>
          </a:xfrm>
          <a:prstGeom prst="roundRect">
            <a:avLst>
              <a:gd name="adj" fmla="val 1619"/>
            </a:avLst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Blip>
                <a:blip r:embed="rId3"/>
              </a:buBlip>
              <a:defRPr sz="16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400" b="1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2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3"/>
              </a:buBlip>
              <a:defRPr sz="1100" kern="120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hr-HR" sz="2400" dirty="0">
                <a:solidFill>
                  <a:schemeClr val="tx1"/>
                </a:solidFill>
              </a:rPr>
              <a:t>Nesrazmjer proizvodnje agregata</a:t>
            </a:r>
            <a:endParaRPr lang="hr-HR" sz="2400" b="0" dirty="0">
              <a:solidFill>
                <a:schemeClr val="tx1"/>
              </a:solidFill>
            </a:endParaRPr>
          </a:p>
        </p:txBody>
      </p:sp>
      <p:pic>
        <p:nvPicPr>
          <p:cNvPr id="14" name="Slika 13" descr="Slika na kojoj se prikazuje vanjski, nebo, tlo, planina&#10;&#10;Sadržaj generiran uz AI možda nije točan.">
            <a:extLst>
              <a:ext uri="{FF2B5EF4-FFF2-40B4-BE49-F238E27FC236}">
                <a16:creationId xmlns:a16="http://schemas.microsoft.com/office/drawing/2014/main" id="{E63F73C3-B1AB-F37A-B0C0-E17ED714662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2685" y="2459793"/>
            <a:ext cx="5194952" cy="3485854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72BB9235-DF9F-6480-F270-8E3467091F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516358" y="2431897"/>
            <a:ext cx="6004244" cy="3780000"/>
          </a:xfrm>
          <a:prstGeom prst="rect">
            <a:avLst/>
          </a:prstGeom>
        </p:spPr>
      </p:pic>
      <p:pic>
        <p:nvPicPr>
          <p:cNvPr id="5" name="Slika 4">
            <a:extLst>
              <a:ext uri="{FF2B5EF4-FFF2-40B4-BE49-F238E27FC236}">
                <a16:creationId xmlns:a16="http://schemas.microsoft.com/office/drawing/2014/main" id="{45241159-4DD7-E08F-A7D0-FC01556B1B3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513837" y="2459793"/>
            <a:ext cx="6004244" cy="3780000"/>
          </a:xfrm>
          <a:prstGeom prst="rect">
            <a:avLst/>
          </a:prstGeom>
        </p:spPr>
      </p:pic>
      <p:pic>
        <p:nvPicPr>
          <p:cNvPr id="9" name="Slika 8">
            <a:extLst>
              <a:ext uri="{FF2B5EF4-FFF2-40B4-BE49-F238E27FC236}">
                <a16:creationId xmlns:a16="http://schemas.microsoft.com/office/drawing/2014/main" id="{BD562646-1E68-BBEB-C33F-F19E8C4E0FA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13837" y="2431897"/>
            <a:ext cx="6004244" cy="3780000"/>
          </a:xfrm>
          <a:prstGeom prst="rect">
            <a:avLst/>
          </a:prstGeom>
        </p:spPr>
      </p:pic>
      <p:sp>
        <p:nvSpPr>
          <p:cNvPr id="12" name="TekstniOkvir 11">
            <a:extLst>
              <a:ext uri="{FF2B5EF4-FFF2-40B4-BE49-F238E27FC236}">
                <a16:creationId xmlns:a16="http://schemas.microsoft.com/office/drawing/2014/main" id="{61D046DB-6252-A533-CEFD-89AD18354D34}"/>
              </a:ext>
            </a:extLst>
          </p:cNvPr>
          <p:cNvSpPr txBox="1"/>
          <p:nvPr/>
        </p:nvSpPr>
        <p:spPr>
          <a:xfrm>
            <a:off x="7986472" y="1863951"/>
            <a:ext cx="1920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AC 11 </a:t>
            </a:r>
            <a:r>
              <a:rPr lang="hr-HR" sz="1800" dirty="0" err="1">
                <a:solidFill>
                  <a:schemeClr val="tx1"/>
                </a:solidFill>
              </a:rPr>
              <a:t>surf</a:t>
            </a:r>
            <a:endParaRPr lang="hr-HR" dirty="0"/>
          </a:p>
        </p:txBody>
      </p:sp>
      <p:sp>
        <p:nvSpPr>
          <p:cNvPr id="13" name="TekstniOkvir 12">
            <a:extLst>
              <a:ext uri="{FF2B5EF4-FFF2-40B4-BE49-F238E27FC236}">
                <a16:creationId xmlns:a16="http://schemas.microsoft.com/office/drawing/2014/main" id="{4542AFC6-7AA8-712F-A241-CCCD2B978D40}"/>
              </a:ext>
            </a:extLst>
          </p:cNvPr>
          <p:cNvSpPr txBox="1"/>
          <p:nvPr/>
        </p:nvSpPr>
        <p:spPr>
          <a:xfrm>
            <a:off x="7986472" y="1862936"/>
            <a:ext cx="1920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BBTM 11B</a:t>
            </a:r>
            <a:endParaRPr lang="hr-HR" dirty="0"/>
          </a:p>
        </p:txBody>
      </p:sp>
      <p:sp>
        <p:nvSpPr>
          <p:cNvPr id="15" name="TekstniOkvir 14">
            <a:extLst>
              <a:ext uri="{FF2B5EF4-FFF2-40B4-BE49-F238E27FC236}">
                <a16:creationId xmlns:a16="http://schemas.microsoft.com/office/drawing/2014/main" id="{C8D43B01-D0AF-54F7-6F4F-6A1BC91A2E3A}"/>
              </a:ext>
            </a:extLst>
          </p:cNvPr>
          <p:cNvSpPr txBox="1"/>
          <p:nvPr/>
        </p:nvSpPr>
        <p:spPr>
          <a:xfrm>
            <a:off x="8000856" y="1860063"/>
            <a:ext cx="1920057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dirty="0">
                <a:solidFill>
                  <a:schemeClr val="tx1"/>
                </a:solidFill>
              </a:rPr>
              <a:t>SMA 11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9278477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  <p:par>
                                <p:cTn id="2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82521E-AC55-4C48-2A9D-07DDE516D6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7A7DEC5C-7437-BF42-6982-6CE3598E7F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Odabir vrste asfalta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69344AD-9A85-787F-1F36-F29E2AB4315D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EF51E2F-DC67-129A-AAC8-47390E135A5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CA0B5EB-601E-D23F-6D6D-133D1556740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4946A73-219F-8423-DA11-BDD5257BB6B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24</a:t>
            </a:fld>
            <a:r>
              <a:rPr lang="fr-FR"/>
              <a:t> </a:t>
            </a:r>
          </a:p>
        </p:txBody>
      </p:sp>
      <p:pic>
        <p:nvPicPr>
          <p:cNvPr id="8" name="Slika 7" descr="Slika na kojoj se prikazuje tekst, broj, Font, snimka zaslona&#10;&#10;Sadržaj generiran uz AI možda nije točan.">
            <a:extLst>
              <a:ext uri="{FF2B5EF4-FFF2-40B4-BE49-F238E27FC236}">
                <a16:creationId xmlns:a16="http://schemas.microsoft.com/office/drawing/2014/main" id="{6A283892-3DC9-FB2C-4313-0730684183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2220" y="1176639"/>
            <a:ext cx="11207262" cy="3805983"/>
          </a:xfrm>
          <a:prstGeom prst="rect">
            <a:avLst/>
          </a:prstGeom>
        </p:spPr>
      </p:pic>
      <p:pic>
        <p:nvPicPr>
          <p:cNvPr id="11" name="Slika 10" descr="Slika na kojoj se prikazuje palazit, Mineral, kamen&#10;&#10;Sadržaj generiran uz AI možda nije točan.">
            <a:extLst>
              <a:ext uri="{FF2B5EF4-FFF2-40B4-BE49-F238E27FC236}">
                <a16:creationId xmlns:a16="http://schemas.microsoft.com/office/drawing/2014/main" id="{AAB53361-1B16-DFF8-4B0E-5627228C68B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5831" y="4205579"/>
            <a:ext cx="3896132" cy="219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530137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809D64-86B5-B46A-3F2A-8AFCFF44180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E110E7DF-E861-EC4F-6D6C-266F238F9A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Odabir vrste asfalta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1928E1F-E46F-A999-E7D1-649B7F523CDE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E2B69A9-4983-BB35-199A-A63362C9673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E64753-8D57-D03D-81CF-F355D6CB826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620AEC6-0D13-2D2C-16F1-1EFEF81DCEC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25</a:t>
            </a:fld>
            <a:r>
              <a:rPr lang="fr-FR"/>
              <a:t> </a:t>
            </a:r>
          </a:p>
        </p:txBody>
      </p:sp>
      <p:pic>
        <p:nvPicPr>
          <p:cNvPr id="9" name="Slika 8" descr="Slika na kojoj se prikazuje tekst, snimka zaslona, broj, Font&#10;&#10;Sadržaj generiran uz AI možda nije točan.">
            <a:extLst>
              <a:ext uri="{FF2B5EF4-FFF2-40B4-BE49-F238E27FC236}">
                <a16:creationId xmlns:a16="http://schemas.microsoft.com/office/drawing/2014/main" id="{EBA911C4-A6C1-4F67-2828-C96B34EE14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6661" y="1427358"/>
            <a:ext cx="11518379" cy="2645736"/>
          </a:xfrm>
          <a:prstGeom prst="rect">
            <a:avLst/>
          </a:prstGeom>
        </p:spPr>
      </p:pic>
      <p:pic>
        <p:nvPicPr>
          <p:cNvPr id="11" name="Slika 10" descr="Slika na kojoj se prikazuje Mineral, magmatska stijena, kamen, palazit&#10;&#10;Sadržaj generiran uz AI možda nije točan.">
            <a:extLst>
              <a:ext uri="{FF2B5EF4-FFF2-40B4-BE49-F238E27FC236}">
                <a16:creationId xmlns:a16="http://schemas.microsoft.com/office/drawing/2014/main" id="{0365E736-B031-17C2-5DFE-E1BB669EAF0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8234" y="4228379"/>
            <a:ext cx="3986806" cy="22451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71859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AEB23A-8062-6ED6-576A-3503ADF3793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67A2CFA-6A1A-85ED-D07A-BDA609C8AC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Odabir vrste veziva (bitumena)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3263820C-D844-E362-23E4-40CDCA0C2CE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D1D4DB0-059E-D216-C413-C8833622556E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B9F2A76-34DA-2F58-EC0B-E506B5270175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DF4786E-18C8-5FA2-BF93-3FA2A2F0A3A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26</a:t>
            </a:fld>
            <a:r>
              <a:rPr lang="fr-FR"/>
              <a:t> </a:t>
            </a:r>
          </a:p>
        </p:txBody>
      </p:sp>
      <p:graphicFrame>
        <p:nvGraphicFramePr>
          <p:cNvPr id="5" name="Tablica 4">
            <a:extLst>
              <a:ext uri="{FF2B5EF4-FFF2-40B4-BE49-F238E27FC236}">
                <a16:creationId xmlns:a16="http://schemas.microsoft.com/office/drawing/2014/main" id="{5108D826-E3A0-6D9B-4837-9BFBC1B20D0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7095633"/>
              </p:ext>
            </p:extLst>
          </p:nvPr>
        </p:nvGraphicFramePr>
        <p:xfrm>
          <a:off x="422791" y="1410261"/>
          <a:ext cx="10958383" cy="2133600"/>
        </p:xfrm>
        <a:graphic>
          <a:graphicData uri="http://schemas.openxmlformats.org/drawingml/2006/table">
            <a:tbl>
              <a:tblPr firstRow="1" bandRow="1">
                <a:tableStyleId>{0505E3EF-67EA-436B-97B2-0124C06EBD24}</a:tableStyleId>
              </a:tblPr>
              <a:tblGrid>
                <a:gridCol w="5753722">
                  <a:extLst>
                    <a:ext uri="{9D8B030D-6E8A-4147-A177-3AD203B41FA5}">
                      <a16:colId xmlns:a16="http://schemas.microsoft.com/office/drawing/2014/main" val="297585204"/>
                    </a:ext>
                  </a:extLst>
                </a:gridCol>
                <a:gridCol w="1897812">
                  <a:extLst>
                    <a:ext uri="{9D8B030D-6E8A-4147-A177-3AD203B41FA5}">
                      <a16:colId xmlns:a16="http://schemas.microsoft.com/office/drawing/2014/main" val="131757960"/>
                    </a:ext>
                  </a:extLst>
                </a:gridCol>
                <a:gridCol w="1759788">
                  <a:extLst>
                    <a:ext uri="{9D8B030D-6E8A-4147-A177-3AD203B41FA5}">
                      <a16:colId xmlns:a16="http://schemas.microsoft.com/office/drawing/2014/main" val="2060506981"/>
                    </a:ext>
                  </a:extLst>
                </a:gridCol>
                <a:gridCol w="1547061">
                  <a:extLst>
                    <a:ext uri="{9D8B030D-6E8A-4147-A177-3AD203B41FA5}">
                      <a16:colId xmlns:a16="http://schemas.microsoft.com/office/drawing/2014/main" val="461909822"/>
                    </a:ext>
                  </a:extLst>
                </a:gridCol>
              </a:tblGrid>
              <a:tr h="345655"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dirty="0"/>
                        <a:t>Bitumen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hr-HR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8716627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Svojstvo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35/50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50/70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45/80-65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9865655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Penetracija [25°C; 0,1mm] EN 1426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35 – 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50 - 70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45 – 80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839316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Točka </a:t>
                      </a:r>
                      <a:r>
                        <a:rPr lang="hr-HR" sz="2200" dirty="0" err="1"/>
                        <a:t>razmekšanja</a:t>
                      </a:r>
                      <a:r>
                        <a:rPr lang="hr-HR" sz="2200" dirty="0"/>
                        <a:t> [°C] EN 1427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50 – 58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46 - 54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2200" dirty="0"/>
                        <a:t>≥ 65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11248647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hr-HR" sz="2200" dirty="0" err="1"/>
                        <a:t>Fraass</a:t>
                      </a:r>
                      <a:r>
                        <a:rPr lang="hr-HR" sz="2200" dirty="0"/>
                        <a:t> [°C] EN 12593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≤ -5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≤ -8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2200" dirty="0"/>
                        <a:t>≤ -15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219983442"/>
                  </a:ext>
                </a:extLst>
              </a:tr>
            </a:tbl>
          </a:graphicData>
        </a:graphic>
      </p:graphicFrame>
      <p:pic>
        <p:nvPicPr>
          <p:cNvPr id="9" name="Slika 8" descr="Slika na kojoj se prikazuje Materijalno vlasništvo, kvadrat&#10;&#10;Opis je automatski generiran">
            <a:extLst>
              <a:ext uri="{FF2B5EF4-FFF2-40B4-BE49-F238E27FC236}">
                <a16:creationId xmlns:a16="http://schemas.microsoft.com/office/drawing/2014/main" id="{05AAA37D-0625-D7BA-81EE-72C4043F43A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24424" y="3712922"/>
            <a:ext cx="3248522" cy="2436392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58DF7A56-83B3-2ACE-09D0-6F7F181E9F2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25540" y="3712921"/>
            <a:ext cx="3248521" cy="2436391"/>
          </a:xfrm>
          <a:prstGeom prst="rect">
            <a:avLst/>
          </a:prstGeom>
        </p:spPr>
      </p:pic>
      <p:pic>
        <p:nvPicPr>
          <p:cNvPr id="11" name="Slika 10" descr="Slika na kojoj se prikazuje suđe za kuhanje i pečenje, lonac, kuhanje, tlo&#10;&#10;Opis je automatski generiran">
            <a:extLst>
              <a:ext uri="{FF2B5EF4-FFF2-40B4-BE49-F238E27FC236}">
                <a16:creationId xmlns:a16="http://schemas.microsoft.com/office/drawing/2014/main" id="{37FBB6F6-8474-C363-16EA-06FF83C8F03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21627" y="3712922"/>
            <a:ext cx="3820921" cy="243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52862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637E9C-9A9D-CA62-A782-EADA63625E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38608648-1D39-ED3F-1D14-0879E206D4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noProof="0" dirty="0"/>
              <a:t> 5</a:t>
            </a:r>
            <a:endParaRPr lang="en-US" noProof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9078960-CA68-70C2-8672-6B749FD695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noProof="0" dirty="0"/>
              <a:t>Primjeri izvedenog asfalta</a:t>
            </a:r>
            <a:endParaRPr lang="en-US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357AC6CA-C128-EABC-D078-0AE77651634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9944ABEA-5225-4818-9B99-3E40BCB00A82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0A99DFED-97C3-8E55-AE2B-751F3439389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7622944B-E4BB-014C-6C58-F6D8304DF03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27</a:t>
            </a:fld>
            <a:r>
              <a:rPr lang="fr-FR"/>
              <a:t> </a:t>
            </a:r>
          </a:p>
        </p:txBody>
      </p:sp>
      <p:pic>
        <p:nvPicPr>
          <p:cNvPr id="10" name="Rezervirano mjesto slike 9" descr="Slika na kojoj se prikazuje tlo, vanjski, sivo, priroda&#10;&#10;Sadržaj generiran uz AI možda nije točan.">
            <a:extLst>
              <a:ext uri="{FF2B5EF4-FFF2-40B4-BE49-F238E27FC236}">
                <a16:creationId xmlns:a16="http://schemas.microsoft.com/office/drawing/2014/main" id="{8FB71094-C218-5BD6-87EF-286105EAE167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79657330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AC31CA4-83D0-DFA9-A334-C5290AC794D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61D874C-CC0E-2E98-AE78-09871DE413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Asfaltni sloj</a:t>
            </a:r>
            <a:endParaRPr lang="en-US" sz="2400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4E5CCD72-EFB4-AA9B-9847-3AEA0500B3A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005D9BD3-A443-8276-CE04-0E12D796136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3E71DF6-2F8A-FBA4-C2C9-04098C4A127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28</a:t>
            </a:fld>
            <a:r>
              <a:rPr lang="fr-FR"/>
              <a:t> </a:t>
            </a:r>
          </a:p>
        </p:txBody>
      </p:sp>
      <p:pic>
        <p:nvPicPr>
          <p:cNvPr id="13" name="Slika 12">
            <a:extLst>
              <a:ext uri="{FF2B5EF4-FFF2-40B4-BE49-F238E27FC236}">
                <a16:creationId xmlns:a16="http://schemas.microsoft.com/office/drawing/2014/main" id="{CFBFBC8E-8A49-DF4D-912C-58047739928F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1186" y="400169"/>
            <a:ext cx="4843373" cy="6457831"/>
          </a:xfrm>
          <a:prstGeom prst="rect">
            <a:avLst/>
          </a:prstGeom>
        </p:spPr>
      </p:pic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E477AC7A-C6CF-995A-B784-9BB612644F4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5337194" cy="4863624"/>
          </a:xfrm>
        </p:spPr>
        <p:txBody>
          <a:bodyPr>
            <a:normAutofit/>
          </a:bodyPr>
          <a:lstStyle/>
          <a:p>
            <a:pPr algn="just"/>
            <a:r>
              <a:rPr lang="hr-HR" sz="2400" noProof="0" dirty="0">
                <a:solidFill>
                  <a:schemeClr val="tx1"/>
                </a:solidFill>
              </a:rPr>
              <a:t>Habajući sloj pješačkih staza agregat AG1</a:t>
            </a:r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29130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45140A3-52E5-A774-2B73-2730BA5F9DD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0B73FD75-F6C6-1EA1-D527-941617CD0F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Asfaltni sloj</a:t>
            </a:r>
            <a:endParaRPr lang="en-US" sz="2400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1F7D761-5DA8-E78C-1FF5-16FEAFA5D35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E13F817-4796-513B-C0B2-D50C7A51A94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C3FAD07-127B-BAEE-FC01-D3824586FD9E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29</a:t>
            </a:fld>
            <a:r>
              <a:rPr lang="fr-FR"/>
              <a:t> 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553FFCBC-BB6B-C901-DBDE-CB4874EE79B8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Ugrađeno - asfaltna mješavina</a:t>
            </a:r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pic>
        <p:nvPicPr>
          <p:cNvPr id="4" name="Slika 3" descr="Slika na kojoj se prikazuje vanjski, tlo, guma, kotač&#10;&#10;Opis je automatski generiran">
            <a:extLst>
              <a:ext uri="{FF2B5EF4-FFF2-40B4-BE49-F238E27FC236}">
                <a16:creationId xmlns:a16="http://schemas.microsoft.com/office/drawing/2014/main" id="{50E499A0-2099-6A17-2D53-5AA9CBF8606C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6962" y="1806384"/>
            <a:ext cx="7745966" cy="4362131"/>
          </a:xfrm>
          <a:prstGeom prst="rect">
            <a:avLst/>
          </a:prstGeom>
        </p:spPr>
      </p:pic>
      <p:pic>
        <p:nvPicPr>
          <p:cNvPr id="5" name="Slika 4" descr="Slika na kojoj se prikazuje vanjski, kontejner za otpad, tlo, ulica&#10;&#10;Opis je automatski generiran">
            <a:extLst>
              <a:ext uri="{FF2B5EF4-FFF2-40B4-BE49-F238E27FC236}">
                <a16:creationId xmlns:a16="http://schemas.microsoft.com/office/drawing/2014/main" id="{EEB7C3E2-C50B-4B48-A678-32AB2A2F762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8189885" y="2755144"/>
            <a:ext cx="4346307" cy="2447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512851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BFC8B22-2B3B-928A-F7C5-1A21BD8AA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noProof="0" dirty="0"/>
              <a:t> 1</a:t>
            </a:r>
            <a:endParaRPr lang="en-US" noProof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FF459C8-DFD6-F381-6007-674723FC9C6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noProof="0" dirty="0"/>
              <a:t>Uvod</a:t>
            </a:r>
            <a:endParaRPr lang="en-US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19231B3-7EBD-EBBD-CA6A-01DF9986697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9944ABEA-5225-4818-9B99-3E40BCB00A82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C6719D6E-60E9-4C7A-F0A0-22B666C0121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95D2CCC-C2F4-43CA-D23D-72858CC1B4CA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</a:t>
            </a:fld>
            <a:r>
              <a:rPr lang="fr-FR"/>
              <a:t> </a:t>
            </a:r>
          </a:p>
        </p:txBody>
      </p:sp>
      <p:pic>
        <p:nvPicPr>
          <p:cNvPr id="10" name="Rezervirano mjesto slike 9" descr="Slika na kojoj se prikazuje vanjski, tlo, cesta, šljunak&#10;&#10;Sadržaj generiran uz AI možda nije točan.">
            <a:extLst>
              <a:ext uri="{FF2B5EF4-FFF2-40B4-BE49-F238E27FC236}">
                <a16:creationId xmlns:a16="http://schemas.microsoft.com/office/drawing/2014/main" id="{332B23B9-CB33-44FA-1EF8-992F1A72AD63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5977961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637B42-49A2-1D8E-2A02-93FE8E9398D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C23E5E6-12A9-CAA1-E3D2-E1ABB1F090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Asfaltni sloj</a:t>
            </a:r>
            <a:endParaRPr lang="en-US" sz="2400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E67E736-04B5-3BEB-7D25-3AD1D7B16A7D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78A6C836-DF69-84C0-F5F4-73CEAAB10F9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6CA8142-8232-A388-86F7-BAF90390718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30</a:t>
            </a:fld>
            <a:r>
              <a:rPr lang="fr-FR"/>
              <a:t> 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E6CD2D09-17E0-E25A-326B-2948C1A4146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3941511" cy="4863624"/>
          </a:xfrm>
        </p:spPr>
        <p:txBody>
          <a:bodyPr>
            <a:normAutofit/>
          </a:bodyPr>
          <a:lstStyle/>
          <a:p>
            <a:pPr algn="just"/>
            <a:r>
              <a:rPr lang="hr-HR" sz="2400" noProof="0" dirty="0">
                <a:solidFill>
                  <a:schemeClr val="tx1"/>
                </a:solidFill>
              </a:rPr>
              <a:t>Odabir vrste asfaltne mješavine s obzirom na namjenu</a:t>
            </a:r>
            <a:endParaRPr lang="hr-HR" sz="2000" b="0" dirty="0">
              <a:solidFill>
                <a:schemeClr val="tx1"/>
              </a:solidFill>
            </a:endParaRPr>
          </a:p>
          <a:p>
            <a:pPr lvl="1" algn="just"/>
            <a:endParaRPr lang="hr-HR" sz="2000" b="0" dirty="0">
              <a:solidFill>
                <a:schemeClr val="tx1"/>
              </a:solidFill>
            </a:endParaRPr>
          </a:p>
          <a:p>
            <a:pPr lvl="1" algn="just"/>
            <a:endParaRPr lang="hr-HR" sz="2000" b="0" noProof="0" dirty="0">
              <a:solidFill>
                <a:schemeClr val="tx1"/>
              </a:solidFill>
            </a:endParaRPr>
          </a:p>
          <a:p>
            <a:pPr lvl="1" algn="just"/>
            <a:endParaRPr lang="hr-HR" sz="2400" b="0" noProof="0" dirty="0">
              <a:solidFill>
                <a:schemeClr val="tx1"/>
              </a:solidFill>
            </a:endParaRPr>
          </a:p>
        </p:txBody>
      </p:sp>
      <p:pic>
        <p:nvPicPr>
          <p:cNvPr id="8" name="Picture 4">
            <a:extLst>
              <a:ext uri="{FF2B5EF4-FFF2-40B4-BE49-F238E27FC236}">
                <a16:creationId xmlns:a16="http://schemas.microsoft.com/office/drawing/2014/main" id="{5F92D901-E3FA-A584-1147-59E9B3C3F1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04271" y="1272073"/>
            <a:ext cx="6803728" cy="51027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324470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04D4C-E66D-159A-0353-BB3FA7A595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DF451BB8-DB49-477B-9802-14BFB9E908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Asfaltni sloj</a:t>
            </a:r>
            <a:endParaRPr lang="en-US" sz="2400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B87AF4E-177A-B1E1-B7C7-391D4EC2C4E5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56B0241-5CA1-DDEE-98BC-6710C3DAAEB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F8E4794-EF61-A646-3C1F-241C9FCAF7F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31</a:t>
            </a:fld>
            <a:r>
              <a:rPr lang="fr-FR"/>
              <a:t> </a:t>
            </a:r>
          </a:p>
        </p:txBody>
      </p:sp>
      <p:sp>
        <p:nvSpPr>
          <p:cNvPr id="14" name="Espace réservé du texte 3">
            <a:extLst>
              <a:ext uri="{FF2B5EF4-FFF2-40B4-BE49-F238E27FC236}">
                <a16:creationId xmlns:a16="http://schemas.microsoft.com/office/drawing/2014/main" id="{A0A9C13E-DEE3-6CDC-14FA-EFA48A5C3AA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1280253" cy="721526"/>
          </a:xfrm>
        </p:spPr>
        <p:txBody>
          <a:bodyPr>
            <a:normAutofit/>
          </a:bodyPr>
          <a:lstStyle/>
          <a:p>
            <a:pPr algn="just"/>
            <a:r>
              <a:rPr lang="hr-HR" sz="2400" noProof="0" dirty="0">
                <a:solidFill>
                  <a:schemeClr val="tx1"/>
                </a:solidFill>
              </a:rPr>
              <a:t>Odabir vrste asfaltne mješavine prilikom sanacije postojećeg kolnika</a:t>
            </a:r>
            <a:endParaRPr lang="hr-HR" sz="2400" b="0" noProof="0" dirty="0">
              <a:solidFill>
                <a:schemeClr val="tx1"/>
              </a:solidFill>
            </a:endParaRP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667F9AC5-31B3-2A68-5ABC-8BCDBD05FBE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08892" y="1791731"/>
            <a:ext cx="9973917" cy="4607950"/>
          </a:xfrm>
          <a:prstGeom prst="rect">
            <a:avLst/>
          </a:prstGeom>
        </p:spPr>
      </p:pic>
      <p:pic>
        <p:nvPicPr>
          <p:cNvPr id="10" name="Slika 9">
            <a:extLst>
              <a:ext uri="{FF2B5EF4-FFF2-40B4-BE49-F238E27FC236}">
                <a16:creationId xmlns:a16="http://schemas.microsoft.com/office/drawing/2014/main" id="{0CA48636-5DD7-562E-9141-39286034C23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132289" y="4095706"/>
            <a:ext cx="2950520" cy="23325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9751966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5839CE6-2F41-E55B-ECD4-22BA2B3E2A2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9F08D04E-91CA-D4E1-6D0F-3B8D509A062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noProof="0" dirty="0"/>
              <a:t> 6</a:t>
            </a:r>
            <a:endParaRPr lang="en-US" noProof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5FBC74FF-64C1-5649-6DE9-39F2E535ABE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noProof="0" dirty="0"/>
              <a:t>Analiza kolničke konstrukcije</a:t>
            </a:r>
            <a:endParaRPr lang="en-US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6A47178-82A4-D464-FFE6-A88E6443339F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9944ABEA-5225-4818-9B99-3E40BCB00A82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86AF5136-0E3A-29B0-2F9F-2D4ED1716883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EDFA763B-B82F-0207-A4EA-68A945DEA495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32</a:t>
            </a:fld>
            <a:r>
              <a:rPr lang="fr-FR"/>
              <a:t> </a:t>
            </a:r>
          </a:p>
        </p:txBody>
      </p:sp>
      <p:pic>
        <p:nvPicPr>
          <p:cNvPr id="19" name="Rezervirano mjesto slike 18" descr="Slika na kojoj se prikazuje tlo, pisaljka, vanjski, uredski pribor&#10;&#10;Sadržaj generiran uz AI možda nije točan.">
            <a:extLst>
              <a:ext uri="{FF2B5EF4-FFF2-40B4-BE49-F238E27FC236}">
                <a16:creationId xmlns:a16="http://schemas.microsoft.com/office/drawing/2014/main" id="{135F6982-1A8D-7D05-1404-3EC69348AB5E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740383727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F746DE0-3E7A-FECC-BAD2-C02E9391D70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lika 3" descr="Slika na kojoj se prikazuje vanjski, zgrada, tlo, trava&#10;&#10;Sadržaj generiran uz AI možda nije točan.">
            <a:extLst>
              <a:ext uri="{FF2B5EF4-FFF2-40B4-BE49-F238E27FC236}">
                <a16:creationId xmlns:a16="http://schemas.microsoft.com/office/drawing/2014/main" id="{633A2D71-20F6-B4CA-BF93-7C71BFFA6C0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498634" y="1898722"/>
            <a:ext cx="2792398" cy="2441025"/>
          </a:xfrm>
          <a:prstGeom prst="rect">
            <a:avLst/>
          </a:prstGeom>
        </p:spPr>
      </p:pic>
      <p:pic>
        <p:nvPicPr>
          <p:cNvPr id="33" name="Slika 32" descr="Slika na kojoj se prikazuje vanjski, zgrada, tlo, trava&#10;&#10;Sadržaj generiran uz AI možda nije točan.">
            <a:extLst>
              <a:ext uri="{FF2B5EF4-FFF2-40B4-BE49-F238E27FC236}">
                <a16:creationId xmlns:a16="http://schemas.microsoft.com/office/drawing/2014/main" id="{FDA35852-BE9E-980C-5733-4AA0739AB2DB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078568" y="1894764"/>
            <a:ext cx="2792398" cy="244102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5FEC8E3E-053E-B636-CC41-440611BD9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Kolnička konstrukcija</a:t>
            </a:r>
            <a:endParaRPr lang="en-US" sz="2400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8A881120-C1C4-79EB-B92A-5C219EE1806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8DA39E2-1977-1078-229E-E81035C80426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5048DD2-0D2F-8F4E-E8C1-D9E4059B2A4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33</a:t>
            </a:fld>
            <a:r>
              <a:rPr lang="fr-FR"/>
              <a:t> </a:t>
            </a:r>
          </a:p>
        </p:txBody>
      </p:sp>
      <p:sp>
        <p:nvSpPr>
          <p:cNvPr id="10" name="TekstniOkvir 9">
            <a:extLst>
              <a:ext uri="{FF2B5EF4-FFF2-40B4-BE49-F238E27FC236}">
                <a16:creationId xmlns:a16="http://schemas.microsoft.com/office/drawing/2014/main" id="{3A141A35-7331-559A-5230-5504F554EE0A}"/>
              </a:ext>
            </a:extLst>
          </p:cNvPr>
          <p:cNvSpPr txBox="1"/>
          <p:nvPr/>
        </p:nvSpPr>
        <p:spPr>
          <a:xfrm>
            <a:off x="1029784" y="4343705"/>
            <a:ext cx="4917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dirty="0">
                <a:solidFill>
                  <a:schemeClr val="tx1"/>
                </a:solidFill>
              </a:rPr>
              <a:t>SMA 11 45/80-65 AG1 M1 		4 cm</a:t>
            </a:r>
          </a:p>
          <a:p>
            <a:r>
              <a:rPr lang="hr-HR" dirty="0"/>
              <a:t>AC 16 bin 45/80-65 AG6 M1 	5 cm</a:t>
            </a:r>
            <a:endParaRPr lang="hr-HR" sz="1800" b="0" dirty="0">
              <a:solidFill>
                <a:schemeClr val="tx1"/>
              </a:solidFill>
            </a:endParaRPr>
          </a:p>
          <a:p>
            <a:r>
              <a:rPr lang="hr-HR" dirty="0"/>
              <a:t>AC 22 base 45/80-65 AG6 M1	7 cm</a:t>
            </a:r>
          </a:p>
          <a:p>
            <a:r>
              <a:rPr lang="hr-HR" dirty="0"/>
              <a:t>Sloj cementne stabilizacije		20 cm</a:t>
            </a:r>
          </a:p>
          <a:p>
            <a:r>
              <a:rPr lang="hr-HR" u="sng" dirty="0"/>
              <a:t>Izrada tamponskog sloja 		20 cm</a:t>
            </a:r>
          </a:p>
          <a:p>
            <a:r>
              <a:rPr lang="hr-HR" dirty="0"/>
              <a:t>				</a:t>
            </a:r>
            <a:r>
              <a:rPr lang="hr-HR" b="1" dirty="0"/>
              <a:t>56 cm</a:t>
            </a:r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i="1" dirty="0"/>
              <a:t>a</a:t>
            </a:r>
            <a:r>
              <a:rPr lang="hr-HR" dirty="0"/>
              <a:t> €</a:t>
            </a:r>
          </a:p>
        </p:txBody>
      </p: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6F2BC3D8-3BBA-AB23-5B9D-FFF67A87D554}"/>
              </a:ext>
            </a:extLst>
          </p:cNvPr>
          <p:cNvCxnSpPr>
            <a:cxnSpLocks/>
          </p:cNvCxnSpPr>
          <p:nvPr/>
        </p:nvCxnSpPr>
        <p:spPr>
          <a:xfrm flipH="1">
            <a:off x="954652" y="2097806"/>
            <a:ext cx="5078" cy="4121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48FC8E1B-6FB3-5A65-6751-BD124385715B}"/>
              </a:ext>
            </a:extLst>
          </p:cNvPr>
          <p:cNvCxnSpPr/>
          <p:nvPr/>
        </p:nvCxnSpPr>
        <p:spPr>
          <a:xfrm>
            <a:off x="984849" y="2097806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4A9A3883-C8D8-8A43-BCBD-D7DA3B1F0191}"/>
              </a:ext>
            </a:extLst>
          </p:cNvPr>
          <p:cNvCxnSpPr/>
          <p:nvPr/>
        </p:nvCxnSpPr>
        <p:spPr>
          <a:xfrm>
            <a:off x="984848" y="2258833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DDCF99EC-EEF5-606A-7A26-5683A8A88384}"/>
              </a:ext>
            </a:extLst>
          </p:cNvPr>
          <p:cNvCxnSpPr/>
          <p:nvPr/>
        </p:nvCxnSpPr>
        <p:spPr>
          <a:xfrm>
            <a:off x="964718" y="248024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D8B07EDD-5913-5BB6-9889-3939B32BA8EE}"/>
              </a:ext>
            </a:extLst>
          </p:cNvPr>
          <p:cNvSpPr txBox="1"/>
          <p:nvPr/>
        </p:nvSpPr>
        <p:spPr>
          <a:xfrm>
            <a:off x="729078" y="1433099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Autocesta </a:t>
            </a:r>
          </a:p>
        </p:txBody>
      </p:sp>
      <p:cxnSp>
        <p:nvCxnSpPr>
          <p:cNvPr id="34" name="Ravni poveznik sa strelicom 33">
            <a:extLst>
              <a:ext uri="{FF2B5EF4-FFF2-40B4-BE49-F238E27FC236}">
                <a16:creationId xmlns:a16="http://schemas.microsoft.com/office/drawing/2014/main" id="{B53EF571-0725-7307-E5B5-40CFEF9EA5A8}"/>
              </a:ext>
            </a:extLst>
          </p:cNvPr>
          <p:cNvCxnSpPr/>
          <p:nvPr/>
        </p:nvCxnSpPr>
        <p:spPr>
          <a:xfrm>
            <a:off x="964718" y="2888618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Ravni poveznik sa strelicom 34">
            <a:extLst>
              <a:ext uri="{FF2B5EF4-FFF2-40B4-BE49-F238E27FC236}">
                <a16:creationId xmlns:a16="http://schemas.microsoft.com/office/drawing/2014/main" id="{8FBCCAA5-5BD5-073A-FE6E-FBE3A6A9D24C}"/>
              </a:ext>
            </a:extLst>
          </p:cNvPr>
          <p:cNvCxnSpPr/>
          <p:nvPr/>
        </p:nvCxnSpPr>
        <p:spPr>
          <a:xfrm>
            <a:off x="954652" y="3626180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Ravni poveznik 44">
            <a:extLst>
              <a:ext uri="{FF2B5EF4-FFF2-40B4-BE49-F238E27FC236}">
                <a16:creationId xmlns:a16="http://schemas.microsoft.com/office/drawing/2014/main" id="{D7A204C1-B8E5-7306-6BA0-1D868725EEFC}"/>
              </a:ext>
            </a:extLst>
          </p:cNvPr>
          <p:cNvCxnSpPr>
            <a:cxnSpLocks/>
          </p:cNvCxnSpPr>
          <p:nvPr/>
        </p:nvCxnSpPr>
        <p:spPr>
          <a:xfrm flipH="1">
            <a:off x="6369165" y="2097806"/>
            <a:ext cx="5078" cy="4121839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Ravni poveznik sa strelicom 45">
            <a:extLst>
              <a:ext uri="{FF2B5EF4-FFF2-40B4-BE49-F238E27FC236}">
                <a16:creationId xmlns:a16="http://schemas.microsoft.com/office/drawing/2014/main" id="{85FA9977-756C-599A-A397-3D362F9830AA}"/>
              </a:ext>
            </a:extLst>
          </p:cNvPr>
          <p:cNvCxnSpPr/>
          <p:nvPr/>
        </p:nvCxnSpPr>
        <p:spPr>
          <a:xfrm>
            <a:off x="6399362" y="2097806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Ravni poveznik sa strelicom 46">
            <a:extLst>
              <a:ext uri="{FF2B5EF4-FFF2-40B4-BE49-F238E27FC236}">
                <a16:creationId xmlns:a16="http://schemas.microsoft.com/office/drawing/2014/main" id="{EDBA12EB-1B4F-C875-4B91-135FA50BFB7E}"/>
              </a:ext>
            </a:extLst>
          </p:cNvPr>
          <p:cNvCxnSpPr/>
          <p:nvPr/>
        </p:nvCxnSpPr>
        <p:spPr>
          <a:xfrm>
            <a:off x="6399361" y="2258833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Ravni poveznik sa strelicom 47">
            <a:extLst>
              <a:ext uri="{FF2B5EF4-FFF2-40B4-BE49-F238E27FC236}">
                <a16:creationId xmlns:a16="http://schemas.microsoft.com/office/drawing/2014/main" id="{95079988-51D9-C250-4F03-19E27869E08C}"/>
              </a:ext>
            </a:extLst>
          </p:cNvPr>
          <p:cNvCxnSpPr/>
          <p:nvPr/>
        </p:nvCxnSpPr>
        <p:spPr>
          <a:xfrm>
            <a:off x="6379231" y="248024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9" name="Ravni poveznik sa strelicom 48">
            <a:extLst>
              <a:ext uri="{FF2B5EF4-FFF2-40B4-BE49-F238E27FC236}">
                <a16:creationId xmlns:a16="http://schemas.microsoft.com/office/drawing/2014/main" id="{A91DFCCB-6109-1974-70D7-DEDFF77791C1}"/>
              </a:ext>
            </a:extLst>
          </p:cNvPr>
          <p:cNvCxnSpPr/>
          <p:nvPr/>
        </p:nvCxnSpPr>
        <p:spPr>
          <a:xfrm>
            <a:off x="6379231" y="3038088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0" name="Ravni poveznik sa strelicom 49">
            <a:extLst>
              <a:ext uri="{FF2B5EF4-FFF2-40B4-BE49-F238E27FC236}">
                <a16:creationId xmlns:a16="http://schemas.microsoft.com/office/drawing/2014/main" id="{BFD23CE0-0462-2DEC-A7A3-92805C7FD936}"/>
              </a:ext>
            </a:extLst>
          </p:cNvPr>
          <p:cNvCxnSpPr/>
          <p:nvPr/>
        </p:nvCxnSpPr>
        <p:spPr>
          <a:xfrm>
            <a:off x="6369165" y="400424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kstniOkvir 7">
            <a:extLst>
              <a:ext uri="{FF2B5EF4-FFF2-40B4-BE49-F238E27FC236}">
                <a16:creationId xmlns:a16="http://schemas.microsoft.com/office/drawing/2014/main" id="{5B507361-A880-0ED9-536C-694965D20C78}"/>
              </a:ext>
            </a:extLst>
          </p:cNvPr>
          <p:cNvSpPr txBox="1"/>
          <p:nvPr/>
        </p:nvSpPr>
        <p:spPr>
          <a:xfrm>
            <a:off x="6399361" y="4354051"/>
            <a:ext cx="4917996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dirty="0">
                <a:solidFill>
                  <a:schemeClr val="tx1"/>
                </a:solidFill>
              </a:rPr>
              <a:t>SMA 1</a:t>
            </a:r>
            <a:r>
              <a:rPr lang="hr-HR" dirty="0"/>
              <a:t>6</a:t>
            </a:r>
            <a:r>
              <a:rPr lang="hr-HR" sz="1800" b="0" dirty="0">
                <a:solidFill>
                  <a:schemeClr val="tx1"/>
                </a:solidFill>
              </a:rPr>
              <a:t> 45/80-65 AG1 M1 		4,5 cm</a:t>
            </a:r>
          </a:p>
          <a:p>
            <a:r>
              <a:rPr lang="hr-HR" sz="1800" b="0" dirty="0">
                <a:solidFill>
                  <a:schemeClr val="tx1"/>
                </a:solidFill>
              </a:rPr>
              <a:t>AC 22 bin 45/80-65 AG6 M1 	6 cm</a:t>
            </a:r>
          </a:p>
          <a:p>
            <a:r>
              <a:rPr lang="hr-HR" sz="1800" b="0" dirty="0">
                <a:solidFill>
                  <a:schemeClr val="tx1"/>
                </a:solidFill>
              </a:rPr>
              <a:t>AC 32 base 45/80-65 AG6 M1	8 cm</a:t>
            </a:r>
          </a:p>
          <a:p>
            <a:r>
              <a:rPr lang="hr-HR" sz="1800" b="0" dirty="0">
                <a:solidFill>
                  <a:schemeClr val="tx1"/>
                </a:solidFill>
              </a:rPr>
              <a:t>Sloj HR – in </a:t>
            </a:r>
            <a:r>
              <a:rPr lang="hr-HR" sz="1800" b="0" dirty="0" err="1">
                <a:solidFill>
                  <a:schemeClr val="tx1"/>
                </a:solidFill>
              </a:rPr>
              <a:t>plant</a:t>
            </a:r>
            <a:r>
              <a:rPr lang="hr-HR" sz="1800" b="0" dirty="0">
                <a:solidFill>
                  <a:schemeClr val="tx1"/>
                </a:solidFill>
              </a:rPr>
              <a:t>			20 cm</a:t>
            </a:r>
          </a:p>
          <a:p>
            <a:r>
              <a:rPr lang="hr-HR" sz="1800" b="0" u="sng" dirty="0">
                <a:solidFill>
                  <a:schemeClr val="tx1"/>
                </a:solidFill>
              </a:rPr>
              <a:t>Sloj HR – in </a:t>
            </a:r>
            <a:r>
              <a:rPr lang="hr-HR" u="sng" dirty="0"/>
              <a:t>situ</a:t>
            </a:r>
            <a:r>
              <a:rPr lang="hr-HR" sz="1800" b="0" u="sng" dirty="0">
                <a:solidFill>
                  <a:schemeClr val="tx1"/>
                </a:solidFill>
              </a:rPr>
              <a:t>			20 cm</a:t>
            </a:r>
          </a:p>
          <a:p>
            <a:r>
              <a:rPr lang="hr-HR" dirty="0"/>
              <a:t>				</a:t>
            </a:r>
            <a:r>
              <a:rPr lang="hr-HR" b="1" dirty="0"/>
              <a:t>58,5 cm</a:t>
            </a:r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dirty="0"/>
              <a:t>-1,8% </a:t>
            </a:r>
            <a:r>
              <a:rPr lang="hr-HR" b="1" i="1" dirty="0"/>
              <a:t>a</a:t>
            </a:r>
            <a:r>
              <a:rPr lang="hr-HR" dirty="0"/>
              <a:t> €  </a:t>
            </a:r>
          </a:p>
        </p:txBody>
      </p:sp>
    </p:spTree>
    <p:extLst>
      <p:ext uri="{BB962C8B-B14F-4D97-AF65-F5344CB8AC3E}">
        <p14:creationId xmlns:p14="http://schemas.microsoft.com/office/powerpoint/2010/main" val="1238057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168EA9-3E21-B76F-338D-23784A78A1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42F0C39E-25C0-F6F8-32E9-EDE007E2B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Kolnička konstrukcija</a:t>
            </a:r>
            <a:endParaRPr lang="en-US" sz="2400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F767310-ECF5-D985-E170-072F2E783D48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F795ED-F4B6-AB20-9548-3184DAF0DCBE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D33E2FED-6BB7-8499-B7AF-7703E4D77DB2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34</a:t>
            </a:fld>
            <a:r>
              <a:rPr lang="fr-FR"/>
              <a:t> </a:t>
            </a:r>
          </a:p>
        </p:txBody>
      </p:sp>
      <p:pic>
        <p:nvPicPr>
          <p:cNvPr id="8" name="Slika 7" descr="Slika na kojoj se prikazuje vanjski, tlo, trava, zgrada&#10;&#10;Sadržaj generiran uz AI možda nije točan.">
            <a:extLst>
              <a:ext uri="{FF2B5EF4-FFF2-40B4-BE49-F238E27FC236}">
                <a16:creationId xmlns:a16="http://schemas.microsoft.com/office/drawing/2014/main" id="{B81AF1A9-70DD-7729-B4C1-415BA78BE3D4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2049366"/>
            <a:ext cx="5301164" cy="261048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B1BEA01-C9AD-D320-31AF-109F49C55706}"/>
              </a:ext>
            </a:extLst>
          </p:cNvPr>
          <p:cNvSpPr txBox="1"/>
          <p:nvPr/>
        </p:nvSpPr>
        <p:spPr>
          <a:xfrm>
            <a:off x="1029783" y="4663883"/>
            <a:ext cx="51095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dirty="0">
                <a:solidFill>
                  <a:schemeClr val="tx1"/>
                </a:solidFill>
              </a:rPr>
              <a:t>BBTM 11B 45/80-65 AG1 M2	3 cm</a:t>
            </a:r>
          </a:p>
          <a:p>
            <a:r>
              <a:rPr lang="hr-HR" dirty="0"/>
              <a:t>AC 32 base 50/70 AG6 M1		10 cm</a:t>
            </a:r>
          </a:p>
          <a:p>
            <a:r>
              <a:rPr lang="hr-HR" dirty="0"/>
              <a:t>AC 16 base AG6 M2 (izravna.)	min. 4,2 cm</a:t>
            </a:r>
          </a:p>
          <a:p>
            <a:r>
              <a:rPr lang="hr-HR" u="sng" dirty="0"/>
              <a:t>Izrada tamponskog sloja 		10 cm</a:t>
            </a:r>
          </a:p>
          <a:p>
            <a:r>
              <a:rPr lang="hr-HR" dirty="0"/>
              <a:t>				</a:t>
            </a:r>
            <a:r>
              <a:rPr lang="hr-HR" b="1" dirty="0"/>
              <a:t>27,2 cm</a:t>
            </a:r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i="1" dirty="0"/>
              <a:t>b</a:t>
            </a:r>
            <a:r>
              <a:rPr lang="hr-HR" dirty="0"/>
              <a:t> €</a:t>
            </a:r>
          </a:p>
        </p:txBody>
      </p: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518C7FDD-CB89-557F-1F78-9B5EDC3F935B}"/>
              </a:ext>
            </a:extLst>
          </p:cNvPr>
          <p:cNvCxnSpPr>
            <a:cxnSpLocks/>
          </p:cNvCxnSpPr>
          <p:nvPr/>
        </p:nvCxnSpPr>
        <p:spPr>
          <a:xfrm>
            <a:off x="959730" y="2451484"/>
            <a:ext cx="0" cy="2984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517C6F4D-379D-1D46-876A-155FA9A69B31}"/>
              </a:ext>
            </a:extLst>
          </p:cNvPr>
          <p:cNvCxnSpPr/>
          <p:nvPr/>
        </p:nvCxnSpPr>
        <p:spPr>
          <a:xfrm>
            <a:off x="984849" y="2451484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0D5CFB18-E344-8507-E707-3F0798E19CF3}"/>
              </a:ext>
            </a:extLst>
          </p:cNvPr>
          <p:cNvCxnSpPr/>
          <p:nvPr/>
        </p:nvCxnSpPr>
        <p:spPr>
          <a:xfrm>
            <a:off x="984848" y="2612511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D2392B77-A6F8-CCA1-726C-BE1172778264}"/>
              </a:ext>
            </a:extLst>
          </p:cNvPr>
          <p:cNvCxnSpPr/>
          <p:nvPr/>
        </p:nvCxnSpPr>
        <p:spPr>
          <a:xfrm>
            <a:off x="964718" y="289430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3AC7DF57-64D4-B15C-1A9F-85F07FFCCF54}"/>
              </a:ext>
            </a:extLst>
          </p:cNvPr>
          <p:cNvSpPr txBox="1"/>
          <p:nvPr/>
        </p:nvSpPr>
        <p:spPr>
          <a:xfrm>
            <a:off x="729078" y="1433099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Državna cesta</a:t>
            </a:r>
          </a:p>
        </p:txBody>
      </p:sp>
      <p:pic>
        <p:nvPicPr>
          <p:cNvPr id="25" name="Slika 24" descr="Slika na kojoj se prikazuje vanjski, tlo, trava, zgrada&#10;&#10;Sadržaj generiran uz AI možda nije točan.">
            <a:extLst>
              <a:ext uri="{FF2B5EF4-FFF2-40B4-BE49-F238E27FC236}">
                <a16:creationId xmlns:a16="http://schemas.microsoft.com/office/drawing/2014/main" id="{70C6A0E7-AC48-B76B-F911-4843D6259E87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0894" y="2049366"/>
            <a:ext cx="5301164" cy="2610481"/>
          </a:xfrm>
          <a:prstGeom prst="rect">
            <a:avLst/>
          </a:prstGeom>
        </p:spPr>
      </p:pic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5AC025CC-3297-0505-3612-2629C2D0242D}"/>
              </a:ext>
            </a:extLst>
          </p:cNvPr>
          <p:cNvCxnSpPr/>
          <p:nvPr/>
        </p:nvCxnSpPr>
        <p:spPr>
          <a:xfrm>
            <a:off x="6382424" y="2451484"/>
            <a:ext cx="0" cy="2984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038E14C9-2628-7049-4E27-FFC2CFE377BD}"/>
              </a:ext>
            </a:extLst>
          </p:cNvPr>
          <p:cNvCxnSpPr/>
          <p:nvPr/>
        </p:nvCxnSpPr>
        <p:spPr>
          <a:xfrm>
            <a:off x="6407543" y="2451484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>
            <a:extLst>
              <a:ext uri="{FF2B5EF4-FFF2-40B4-BE49-F238E27FC236}">
                <a16:creationId xmlns:a16="http://schemas.microsoft.com/office/drawing/2014/main" id="{8A4D48F7-3B6F-1A28-95F6-870EB3A82829}"/>
              </a:ext>
            </a:extLst>
          </p:cNvPr>
          <p:cNvCxnSpPr/>
          <p:nvPr/>
        </p:nvCxnSpPr>
        <p:spPr>
          <a:xfrm>
            <a:off x="6407542" y="2612511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6C44F653-5144-80CB-C282-0085E8118464}"/>
              </a:ext>
            </a:extLst>
          </p:cNvPr>
          <p:cNvCxnSpPr/>
          <p:nvPr/>
        </p:nvCxnSpPr>
        <p:spPr>
          <a:xfrm>
            <a:off x="6387412" y="289430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66F0D8A9-AFF0-A62B-C7C1-E8A133731B0B}"/>
              </a:ext>
            </a:extLst>
          </p:cNvPr>
          <p:cNvSpPr txBox="1"/>
          <p:nvPr/>
        </p:nvSpPr>
        <p:spPr>
          <a:xfrm>
            <a:off x="6381643" y="4663883"/>
            <a:ext cx="51095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dirty="0">
                <a:solidFill>
                  <a:schemeClr val="tx1"/>
                </a:solidFill>
              </a:rPr>
              <a:t>BBTM </a:t>
            </a:r>
            <a:r>
              <a:rPr lang="hr-HR" dirty="0"/>
              <a:t>8</a:t>
            </a:r>
            <a:r>
              <a:rPr lang="hr-HR" sz="1800" b="0" dirty="0">
                <a:solidFill>
                  <a:schemeClr val="tx1"/>
                </a:solidFill>
              </a:rPr>
              <a:t>B 45/80-65 AG1 M2	2 cm</a:t>
            </a:r>
          </a:p>
          <a:p>
            <a:r>
              <a:rPr lang="hr-HR" dirty="0"/>
              <a:t>AC 32 base 50/70 AG6 M1		8 cm</a:t>
            </a:r>
          </a:p>
          <a:p>
            <a:endParaRPr lang="hr-HR" u="sng" dirty="0"/>
          </a:p>
          <a:p>
            <a:r>
              <a:rPr lang="hr-HR" u="sng" dirty="0"/>
              <a:t>Sloj HR – in </a:t>
            </a:r>
            <a:r>
              <a:rPr lang="hr-HR" u="sng" dirty="0" err="1"/>
              <a:t>plant</a:t>
            </a:r>
            <a:r>
              <a:rPr lang="hr-HR" u="sng" dirty="0"/>
              <a:t>			30 cm</a:t>
            </a:r>
          </a:p>
          <a:p>
            <a:r>
              <a:rPr lang="hr-HR" dirty="0"/>
              <a:t>				</a:t>
            </a:r>
            <a:r>
              <a:rPr lang="hr-HR" b="1" dirty="0"/>
              <a:t>40 cm</a:t>
            </a:r>
            <a:endParaRPr lang="hr-HR" dirty="0"/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dirty="0"/>
              <a:t>-14,5% </a:t>
            </a:r>
            <a:r>
              <a:rPr lang="hr-HR" b="1" i="1" dirty="0"/>
              <a:t>b</a:t>
            </a:r>
            <a:r>
              <a:rPr lang="hr-HR" dirty="0"/>
              <a:t> €</a:t>
            </a:r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8679E5D1-5E2C-AA41-EE94-D07A47B9054A}"/>
              </a:ext>
            </a:extLst>
          </p:cNvPr>
          <p:cNvCxnSpPr/>
          <p:nvPr/>
        </p:nvCxnSpPr>
        <p:spPr>
          <a:xfrm>
            <a:off x="961847" y="3590166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2862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03F115D-1C20-5255-0281-16B39209759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B8D5B74-0CE0-72AB-AD37-AF0B6E60FD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Kolnička konstrukcija</a:t>
            </a:r>
            <a:endParaRPr lang="en-US" sz="2400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0BDD85AA-5358-566D-EB4E-C6F166D61621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E91F7CED-C1E9-1766-EC25-29A763BF0612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401187EB-C1E8-6AC2-A5BD-E26D4A7701C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35</a:t>
            </a:fld>
            <a:r>
              <a:rPr lang="fr-FR"/>
              <a:t> </a:t>
            </a:r>
          </a:p>
        </p:txBody>
      </p:sp>
      <p:pic>
        <p:nvPicPr>
          <p:cNvPr id="8" name="Slika 7" descr="Slika na kojoj se prikazuje vanjski, tlo, trava, zgrada&#10;&#10;Sadržaj generiran uz AI možda nije točan.">
            <a:extLst>
              <a:ext uri="{FF2B5EF4-FFF2-40B4-BE49-F238E27FC236}">
                <a16:creationId xmlns:a16="http://schemas.microsoft.com/office/drawing/2014/main" id="{816C34ED-A354-CD87-B222-E34C596CD8CD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2049366"/>
            <a:ext cx="5301164" cy="261048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3027C495-333F-DD0D-936D-95806603480A}"/>
              </a:ext>
            </a:extLst>
          </p:cNvPr>
          <p:cNvSpPr txBox="1"/>
          <p:nvPr/>
        </p:nvSpPr>
        <p:spPr>
          <a:xfrm>
            <a:off x="1029783" y="4663883"/>
            <a:ext cx="5109579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dirty="0">
                <a:solidFill>
                  <a:schemeClr val="tx1"/>
                </a:solidFill>
              </a:rPr>
              <a:t>AC 11 </a:t>
            </a:r>
            <a:r>
              <a:rPr lang="hr-HR" sz="1800" b="0" dirty="0" err="1">
                <a:solidFill>
                  <a:schemeClr val="tx1"/>
                </a:solidFill>
              </a:rPr>
              <a:t>surf</a:t>
            </a:r>
            <a:r>
              <a:rPr lang="hr-HR" sz="1800" b="0" dirty="0">
                <a:solidFill>
                  <a:schemeClr val="tx1"/>
                </a:solidFill>
              </a:rPr>
              <a:t> 45/80-65 AG1 M2	4 cm</a:t>
            </a:r>
          </a:p>
          <a:p>
            <a:r>
              <a:rPr lang="hr-HR" dirty="0"/>
              <a:t>AC 32 base 50/70 AG6 M2		8 cm</a:t>
            </a:r>
          </a:p>
          <a:p>
            <a:endParaRPr lang="hr-HR" u="sng" dirty="0"/>
          </a:p>
          <a:p>
            <a:r>
              <a:rPr lang="hr-HR" u="sng" dirty="0"/>
              <a:t>Izrada tamponskog sloja 		50 cm</a:t>
            </a:r>
          </a:p>
          <a:p>
            <a:r>
              <a:rPr lang="hr-HR" b="1" dirty="0"/>
              <a:t>				62 cm</a:t>
            </a:r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i="1" dirty="0"/>
              <a:t>c</a:t>
            </a:r>
            <a:r>
              <a:rPr lang="hr-HR" dirty="0"/>
              <a:t> € </a:t>
            </a:r>
            <a:endParaRPr lang="hr-HR" u="sng" dirty="0"/>
          </a:p>
        </p:txBody>
      </p: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37B0399A-3DDD-2146-3B7E-E27B2151FD64}"/>
              </a:ext>
            </a:extLst>
          </p:cNvPr>
          <p:cNvCxnSpPr>
            <a:cxnSpLocks/>
          </p:cNvCxnSpPr>
          <p:nvPr/>
        </p:nvCxnSpPr>
        <p:spPr>
          <a:xfrm>
            <a:off x="959730" y="2451484"/>
            <a:ext cx="0" cy="2984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B8FB6AB0-1AC9-5DA1-6950-75C98989D5EC}"/>
              </a:ext>
            </a:extLst>
          </p:cNvPr>
          <p:cNvCxnSpPr/>
          <p:nvPr/>
        </p:nvCxnSpPr>
        <p:spPr>
          <a:xfrm>
            <a:off x="984849" y="2451484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012BDB62-0BD3-8203-5A0A-670DC8B0F7BC}"/>
              </a:ext>
            </a:extLst>
          </p:cNvPr>
          <p:cNvCxnSpPr/>
          <p:nvPr/>
        </p:nvCxnSpPr>
        <p:spPr>
          <a:xfrm>
            <a:off x="984848" y="2612511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5D3924A8-B4A1-D6EE-D129-83CC3ECC8B64}"/>
              </a:ext>
            </a:extLst>
          </p:cNvPr>
          <p:cNvCxnSpPr/>
          <p:nvPr/>
        </p:nvCxnSpPr>
        <p:spPr>
          <a:xfrm>
            <a:off x="964718" y="289430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4E8C0DB9-EE67-8C4B-2635-617837BF57E9}"/>
              </a:ext>
            </a:extLst>
          </p:cNvPr>
          <p:cNvSpPr txBox="1"/>
          <p:nvPr/>
        </p:nvSpPr>
        <p:spPr>
          <a:xfrm>
            <a:off x="729078" y="1433099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Državna cesta</a:t>
            </a:r>
          </a:p>
        </p:txBody>
      </p:sp>
      <p:pic>
        <p:nvPicPr>
          <p:cNvPr id="25" name="Slika 24" descr="Slika na kojoj se prikazuje vanjski, tlo, trava, zgrada&#10;&#10;Sadržaj generiran uz AI možda nije točan.">
            <a:extLst>
              <a:ext uri="{FF2B5EF4-FFF2-40B4-BE49-F238E27FC236}">
                <a16:creationId xmlns:a16="http://schemas.microsoft.com/office/drawing/2014/main" id="{43F9B963-AB43-271F-ED47-FB2D6B66675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0894" y="2049366"/>
            <a:ext cx="5301164" cy="2610481"/>
          </a:xfrm>
          <a:prstGeom prst="rect">
            <a:avLst/>
          </a:prstGeom>
        </p:spPr>
      </p:pic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3BDFD87F-770D-8AE8-DB9E-22E9E4BCFED1}"/>
              </a:ext>
            </a:extLst>
          </p:cNvPr>
          <p:cNvCxnSpPr/>
          <p:nvPr/>
        </p:nvCxnSpPr>
        <p:spPr>
          <a:xfrm>
            <a:off x="6382424" y="2451484"/>
            <a:ext cx="0" cy="2984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9F201E2A-607D-A4C7-012F-2657AD50B45B}"/>
              </a:ext>
            </a:extLst>
          </p:cNvPr>
          <p:cNvCxnSpPr/>
          <p:nvPr/>
        </p:nvCxnSpPr>
        <p:spPr>
          <a:xfrm>
            <a:off x="6407543" y="2451484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>
            <a:extLst>
              <a:ext uri="{FF2B5EF4-FFF2-40B4-BE49-F238E27FC236}">
                <a16:creationId xmlns:a16="http://schemas.microsoft.com/office/drawing/2014/main" id="{078CB00A-5FD1-F45F-3DE6-045BD296B331}"/>
              </a:ext>
            </a:extLst>
          </p:cNvPr>
          <p:cNvCxnSpPr/>
          <p:nvPr/>
        </p:nvCxnSpPr>
        <p:spPr>
          <a:xfrm>
            <a:off x="6407542" y="2612511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34A22B8E-30D1-DA69-11A0-6F554EC8D898}"/>
              </a:ext>
            </a:extLst>
          </p:cNvPr>
          <p:cNvCxnSpPr/>
          <p:nvPr/>
        </p:nvCxnSpPr>
        <p:spPr>
          <a:xfrm>
            <a:off x="6387412" y="289430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A1F28C5D-EF7F-029C-068A-09BFBDD4C168}"/>
              </a:ext>
            </a:extLst>
          </p:cNvPr>
          <p:cNvSpPr txBox="1"/>
          <p:nvPr/>
        </p:nvSpPr>
        <p:spPr>
          <a:xfrm>
            <a:off x="6381643" y="4663883"/>
            <a:ext cx="5109579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AC 11 </a:t>
            </a:r>
            <a:r>
              <a:rPr lang="hr-HR" dirty="0" err="1"/>
              <a:t>surf</a:t>
            </a:r>
            <a:r>
              <a:rPr lang="hr-HR" dirty="0"/>
              <a:t> 45/80-65 AG3 M3	3,5 cm</a:t>
            </a:r>
          </a:p>
          <a:p>
            <a:r>
              <a:rPr lang="hr-HR" dirty="0"/>
              <a:t>AC 22 base 50/70 AG6 M2		6,5 cm</a:t>
            </a:r>
          </a:p>
          <a:p>
            <a:r>
              <a:rPr lang="hr-HR" dirty="0"/>
              <a:t>Sloj HR – in </a:t>
            </a:r>
            <a:r>
              <a:rPr lang="hr-HR" dirty="0" err="1"/>
              <a:t>plant</a:t>
            </a:r>
            <a:r>
              <a:rPr lang="hr-HR" dirty="0"/>
              <a:t>			20 cm</a:t>
            </a:r>
          </a:p>
          <a:p>
            <a:r>
              <a:rPr lang="hr-HR" u="sng" dirty="0"/>
              <a:t>Sloj HR – in situ			30 cm</a:t>
            </a:r>
          </a:p>
          <a:p>
            <a:r>
              <a:rPr lang="hr-HR" b="1" dirty="0"/>
              <a:t>				60 cm</a:t>
            </a:r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dirty="0"/>
              <a:t>-0,2% </a:t>
            </a:r>
            <a:r>
              <a:rPr lang="hr-HR" b="1" i="1" dirty="0"/>
              <a:t>c</a:t>
            </a:r>
            <a:r>
              <a:rPr lang="hr-HR" dirty="0"/>
              <a:t> €</a:t>
            </a:r>
          </a:p>
          <a:p>
            <a:endParaRPr lang="hr-HR" u="sng" dirty="0"/>
          </a:p>
        </p:txBody>
      </p:sp>
      <p:cxnSp>
        <p:nvCxnSpPr>
          <p:cNvPr id="5" name="Ravni poveznik sa strelicom 4">
            <a:extLst>
              <a:ext uri="{FF2B5EF4-FFF2-40B4-BE49-F238E27FC236}">
                <a16:creationId xmlns:a16="http://schemas.microsoft.com/office/drawing/2014/main" id="{05CC7DBA-8EF7-5FF7-E092-BE185B3CA607}"/>
              </a:ext>
            </a:extLst>
          </p:cNvPr>
          <p:cNvCxnSpPr/>
          <p:nvPr/>
        </p:nvCxnSpPr>
        <p:spPr>
          <a:xfrm>
            <a:off x="6381643" y="3538413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4103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B3856F-3D71-5943-16F3-2CEA3A221E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B08C7750-99DE-C43D-1A6C-88C124031B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Kolnička konstrukcija</a:t>
            </a:r>
            <a:endParaRPr lang="en-US" sz="2400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C146BE77-D8E7-5F4E-A5B1-BE9FBE745C62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ED62118-BBAE-F223-A33A-DC2436D6343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6B900808-428A-527C-4C49-DFC6B1EC05DC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36</a:t>
            </a:fld>
            <a:r>
              <a:rPr lang="fr-FR"/>
              <a:t> </a:t>
            </a:r>
          </a:p>
        </p:txBody>
      </p:sp>
      <p:pic>
        <p:nvPicPr>
          <p:cNvPr id="8" name="Slika 7" descr="Slika na kojoj se prikazuje vanjski, tlo, trava, zgrada&#10;&#10;Sadržaj generiran uz AI možda nije točan.">
            <a:extLst>
              <a:ext uri="{FF2B5EF4-FFF2-40B4-BE49-F238E27FC236}">
                <a16:creationId xmlns:a16="http://schemas.microsoft.com/office/drawing/2014/main" id="{035A3901-32B4-2C00-8F3B-A00D7CF39B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2049366"/>
            <a:ext cx="5301164" cy="261048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02D62D93-1AE6-5F9F-46E9-BD419F064028}"/>
              </a:ext>
            </a:extLst>
          </p:cNvPr>
          <p:cNvSpPr txBox="1"/>
          <p:nvPr/>
        </p:nvSpPr>
        <p:spPr>
          <a:xfrm>
            <a:off x="1029783" y="4655257"/>
            <a:ext cx="51095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dirty="0">
                <a:solidFill>
                  <a:schemeClr val="tx1"/>
                </a:solidFill>
              </a:rPr>
              <a:t>AC 11 </a:t>
            </a:r>
            <a:r>
              <a:rPr lang="hr-HR" sz="1800" b="0" dirty="0" err="1">
                <a:solidFill>
                  <a:schemeClr val="tx1"/>
                </a:solidFill>
              </a:rPr>
              <a:t>surf</a:t>
            </a:r>
            <a:r>
              <a:rPr lang="hr-HR" sz="1800" b="0" dirty="0">
                <a:solidFill>
                  <a:schemeClr val="tx1"/>
                </a:solidFill>
              </a:rPr>
              <a:t> 50/70 AG3 M3		4 cm</a:t>
            </a:r>
          </a:p>
          <a:p>
            <a:r>
              <a:rPr lang="hr-HR" dirty="0"/>
              <a:t>Izrada </a:t>
            </a:r>
            <a:r>
              <a:rPr lang="hr-HR" dirty="0" err="1"/>
              <a:t>izravnavajućeg</a:t>
            </a:r>
            <a:r>
              <a:rPr lang="hr-HR" dirty="0"/>
              <a:t> sloja </a:t>
            </a:r>
          </a:p>
          <a:p>
            <a:r>
              <a:rPr lang="hr-HR" u="sng" dirty="0"/>
              <a:t>AC 16 base AG6 M2		min. 4,2 cm</a:t>
            </a:r>
          </a:p>
          <a:p>
            <a:r>
              <a:rPr lang="hr-HR" dirty="0"/>
              <a:t>				</a:t>
            </a:r>
            <a:r>
              <a:rPr lang="hr-HR" b="1" dirty="0"/>
              <a:t>8,2 cm</a:t>
            </a:r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i="1" dirty="0"/>
              <a:t>d</a:t>
            </a:r>
            <a:r>
              <a:rPr lang="hr-HR" dirty="0"/>
              <a:t> €</a:t>
            </a:r>
            <a:endParaRPr lang="hr-HR" u="sng" dirty="0"/>
          </a:p>
        </p:txBody>
      </p: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47E14CFF-BB9B-A375-9454-EFD76EA96C0A}"/>
              </a:ext>
            </a:extLst>
          </p:cNvPr>
          <p:cNvCxnSpPr>
            <a:cxnSpLocks/>
          </p:cNvCxnSpPr>
          <p:nvPr/>
        </p:nvCxnSpPr>
        <p:spPr>
          <a:xfrm>
            <a:off x="959730" y="2451484"/>
            <a:ext cx="0" cy="2984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E40FA997-FF2C-800C-2D71-C4228DF83CE8}"/>
              </a:ext>
            </a:extLst>
          </p:cNvPr>
          <p:cNvCxnSpPr/>
          <p:nvPr/>
        </p:nvCxnSpPr>
        <p:spPr>
          <a:xfrm>
            <a:off x="984849" y="2451484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DED59A27-3BBA-5160-312E-5657688A7390}"/>
              </a:ext>
            </a:extLst>
          </p:cNvPr>
          <p:cNvCxnSpPr/>
          <p:nvPr/>
        </p:nvCxnSpPr>
        <p:spPr>
          <a:xfrm>
            <a:off x="984848" y="2612511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F8FC6763-9C8A-C9D0-8D22-B7A9B33C514E}"/>
              </a:ext>
            </a:extLst>
          </p:cNvPr>
          <p:cNvCxnSpPr/>
          <p:nvPr/>
        </p:nvCxnSpPr>
        <p:spPr>
          <a:xfrm>
            <a:off x="964718" y="289430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3CEACD16-5890-24A1-5B82-623CE3C545C5}"/>
              </a:ext>
            </a:extLst>
          </p:cNvPr>
          <p:cNvSpPr txBox="1"/>
          <p:nvPr/>
        </p:nvSpPr>
        <p:spPr>
          <a:xfrm>
            <a:off x="729078" y="1433099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Županijska cesta</a:t>
            </a:r>
          </a:p>
        </p:txBody>
      </p:sp>
      <p:pic>
        <p:nvPicPr>
          <p:cNvPr id="25" name="Slika 24" descr="Slika na kojoj se prikazuje vanjski, tlo, trava, zgrada&#10;&#10;Sadržaj generiran uz AI možda nije točan.">
            <a:extLst>
              <a:ext uri="{FF2B5EF4-FFF2-40B4-BE49-F238E27FC236}">
                <a16:creationId xmlns:a16="http://schemas.microsoft.com/office/drawing/2014/main" id="{25DEA3C1-1592-C408-A972-7A6E821042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0894" y="2049366"/>
            <a:ext cx="5301164" cy="2610481"/>
          </a:xfrm>
          <a:prstGeom prst="rect">
            <a:avLst/>
          </a:prstGeom>
        </p:spPr>
      </p:pic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A696233D-E8FE-3BA1-4A93-3CB43EAFA022}"/>
              </a:ext>
            </a:extLst>
          </p:cNvPr>
          <p:cNvCxnSpPr/>
          <p:nvPr/>
        </p:nvCxnSpPr>
        <p:spPr>
          <a:xfrm>
            <a:off x="6382424" y="2451484"/>
            <a:ext cx="0" cy="2984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6F514F57-CAE9-8CA4-97E1-F2FBD966BC60}"/>
              </a:ext>
            </a:extLst>
          </p:cNvPr>
          <p:cNvCxnSpPr/>
          <p:nvPr/>
        </p:nvCxnSpPr>
        <p:spPr>
          <a:xfrm>
            <a:off x="6407543" y="2451484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>
            <a:extLst>
              <a:ext uri="{FF2B5EF4-FFF2-40B4-BE49-F238E27FC236}">
                <a16:creationId xmlns:a16="http://schemas.microsoft.com/office/drawing/2014/main" id="{EE6FECDE-6B25-2CE7-67A1-BD85BF932291}"/>
              </a:ext>
            </a:extLst>
          </p:cNvPr>
          <p:cNvCxnSpPr/>
          <p:nvPr/>
        </p:nvCxnSpPr>
        <p:spPr>
          <a:xfrm>
            <a:off x="6407542" y="2612511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7F20D992-6E8B-7980-D5C9-C79C1009C74F}"/>
              </a:ext>
            </a:extLst>
          </p:cNvPr>
          <p:cNvCxnSpPr/>
          <p:nvPr/>
        </p:nvCxnSpPr>
        <p:spPr>
          <a:xfrm>
            <a:off x="6387412" y="302369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518D10D5-6F9F-274E-F008-E4F3594F2A7B}"/>
              </a:ext>
            </a:extLst>
          </p:cNvPr>
          <p:cNvSpPr txBox="1"/>
          <p:nvPr/>
        </p:nvSpPr>
        <p:spPr>
          <a:xfrm>
            <a:off x="6381643" y="4663883"/>
            <a:ext cx="51095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AC 8 </a:t>
            </a:r>
            <a:r>
              <a:rPr lang="hr-HR" dirty="0" err="1"/>
              <a:t>surf</a:t>
            </a:r>
            <a:r>
              <a:rPr lang="hr-HR" dirty="0"/>
              <a:t> 50/70 AG3 M3		3 cm</a:t>
            </a:r>
          </a:p>
          <a:p>
            <a:r>
              <a:rPr lang="hr-HR" dirty="0"/>
              <a:t>AC 22 base 50/70 AG6 M2		6 cm</a:t>
            </a:r>
          </a:p>
          <a:p>
            <a:r>
              <a:rPr lang="hr-HR" u="sng" dirty="0"/>
              <a:t>Sloj HR – in situ			30 cm</a:t>
            </a:r>
          </a:p>
          <a:p>
            <a:r>
              <a:rPr lang="hr-HR" dirty="0"/>
              <a:t>				</a:t>
            </a:r>
            <a:r>
              <a:rPr lang="hr-HR" b="1" dirty="0"/>
              <a:t>39 cm</a:t>
            </a:r>
            <a:endParaRPr lang="hr-HR" dirty="0"/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dirty="0"/>
              <a:t>+81,7% </a:t>
            </a:r>
            <a:r>
              <a:rPr lang="hr-HR" b="1" i="1" dirty="0"/>
              <a:t>d</a:t>
            </a:r>
            <a:r>
              <a:rPr lang="hr-HR" dirty="0"/>
              <a:t> € 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2224427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675FBDD-0EDD-252D-249A-E9C7A72A98A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136E47A1-A7B2-A01A-A56F-428CAB5CFE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Kolnička konstrukcija</a:t>
            </a:r>
            <a:endParaRPr lang="en-US" sz="2400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6B5313-9BE0-E851-5733-796AEFCA6524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8738F255-43E9-BA1D-1681-D1CA883F2280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AEFB6D9F-4430-BDA1-A76D-6DDDA18087E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37</a:t>
            </a:fld>
            <a:r>
              <a:rPr lang="fr-FR"/>
              <a:t> </a:t>
            </a:r>
          </a:p>
        </p:txBody>
      </p:sp>
      <p:pic>
        <p:nvPicPr>
          <p:cNvPr id="8" name="Slika 7" descr="Slika na kojoj se prikazuje vanjski, tlo, trava, zgrada&#10;&#10;Sadržaj generiran uz AI možda nije točan.">
            <a:extLst>
              <a:ext uri="{FF2B5EF4-FFF2-40B4-BE49-F238E27FC236}">
                <a16:creationId xmlns:a16="http://schemas.microsoft.com/office/drawing/2014/main" id="{4362FF5E-4704-1DF1-D93D-158F08D6E09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2049366"/>
            <a:ext cx="5301164" cy="2610481"/>
          </a:xfrm>
          <a:prstGeom prst="rect">
            <a:avLst/>
          </a:prstGeom>
        </p:spPr>
      </p:pic>
      <p:sp>
        <p:nvSpPr>
          <p:cNvPr id="10" name="TekstniOkvir 9">
            <a:extLst>
              <a:ext uri="{FF2B5EF4-FFF2-40B4-BE49-F238E27FC236}">
                <a16:creationId xmlns:a16="http://schemas.microsoft.com/office/drawing/2014/main" id="{1804FA48-78C7-DF9F-B326-B59FEC066F87}"/>
              </a:ext>
            </a:extLst>
          </p:cNvPr>
          <p:cNvSpPr txBox="1"/>
          <p:nvPr/>
        </p:nvSpPr>
        <p:spPr>
          <a:xfrm>
            <a:off x="1029783" y="4655257"/>
            <a:ext cx="51095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1800" b="0" dirty="0">
                <a:solidFill>
                  <a:schemeClr val="tx1"/>
                </a:solidFill>
              </a:rPr>
              <a:t>AC 11 </a:t>
            </a:r>
            <a:r>
              <a:rPr lang="hr-HR" sz="1800" b="0" dirty="0" err="1">
                <a:solidFill>
                  <a:schemeClr val="tx1"/>
                </a:solidFill>
              </a:rPr>
              <a:t>surf</a:t>
            </a:r>
            <a:r>
              <a:rPr lang="hr-HR" sz="1800" b="0" dirty="0">
                <a:solidFill>
                  <a:schemeClr val="tx1"/>
                </a:solidFill>
              </a:rPr>
              <a:t> 50/70 AG3 M3		4 cm</a:t>
            </a:r>
          </a:p>
          <a:p>
            <a:r>
              <a:rPr lang="hr-HR" dirty="0"/>
              <a:t>Izrada </a:t>
            </a:r>
            <a:r>
              <a:rPr lang="hr-HR" dirty="0" err="1"/>
              <a:t>izravnavajućeg</a:t>
            </a:r>
            <a:r>
              <a:rPr lang="hr-HR" dirty="0"/>
              <a:t> sloja </a:t>
            </a:r>
          </a:p>
          <a:p>
            <a:r>
              <a:rPr lang="hr-HR" u="sng" dirty="0"/>
              <a:t>AC 16 base AG6 M2		min. 4,2 cm</a:t>
            </a:r>
          </a:p>
          <a:p>
            <a:r>
              <a:rPr lang="hr-HR" dirty="0"/>
              <a:t>				</a:t>
            </a:r>
            <a:r>
              <a:rPr lang="hr-HR" b="1" dirty="0"/>
              <a:t>8,2 cm</a:t>
            </a:r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i="1" dirty="0"/>
              <a:t>e</a:t>
            </a:r>
            <a:r>
              <a:rPr lang="hr-HR" dirty="0"/>
              <a:t> € </a:t>
            </a:r>
            <a:endParaRPr lang="hr-HR" u="sng" dirty="0"/>
          </a:p>
        </p:txBody>
      </p:sp>
      <p:cxnSp>
        <p:nvCxnSpPr>
          <p:cNvPr id="15" name="Ravni poveznik 14">
            <a:extLst>
              <a:ext uri="{FF2B5EF4-FFF2-40B4-BE49-F238E27FC236}">
                <a16:creationId xmlns:a16="http://schemas.microsoft.com/office/drawing/2014/main" id="{449D03DB-E8CB-E2E4-ACFB-6D86AB24189E}"/>
              </a:ext>
            </a:extLst>
          </p:cNvPr>
          <p:cNvCxnSpPr>
            <a:cxnSpLocks/>
          </p:cNvCxnSpPr>
          <p:nvPr/>
        </p:nvCxnSpPr>
        <p:spPr>
          <a:xfrm>
            <a:off x="959730" y="2451484"/>
            <a:ext cx="0" cy="2984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Ravni poveznik sa strelicom 17">
            <a:extLst>
              <a:ext uri="{FF2B5EF4-FFF2-40B4-BE49-F238E27FC236}">
                <a16:creationId xmlns:a16="http://schemas.microsoft.com/office/drawing/2014/main" id="{8EC24C28-388C-42BF-9824-F2C1D7B7E456}"/>
              </a:ext>
            </a:extLst>
          </p:cNvPr>
          <p:cNvCxnSpPr/>
          <p:nvPr/>
        </p:nvCxnSpPr>
        <p:spPr>
          <a:xfrm>
            <a:off x="984849" y="2451484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Ravni poveznik sa strelicom 18">
            <a:extLst>
              <a:ext uri="{FF2B5EF4-FFF2-40B4-BE49-F238E27FC236}">
                <a16:creationId xmlns:a16="http://schemas.microsoft.com/office/drawing/2014/main" id="{F48CBE58-9CF0-AC40-034B-E9CDABE5FF0B}"/>
              </a:ext>
            </a:extLst>
          </p:cNvPr>
          <p:cNvCxnSpPr/>
          <p:nvPr/>
        </p:nvCxnSpPr>
        <p:spPr>
          <a:xfrm>
            <a:off x="984848" y="2612511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Ravni poveznik sa strelicom 19">
            <a:extLst>
              <a:ext uri="{FF2B5EF4-FFF2-40B4-BE49-F238E27FC236}">
                <a16:creationId xmlns:a16="http://schemas.microsoft.com/office/drawing/2014/main" id="{76F634FF-3A5B-3F68-5D63-374F8A1532C4}"/>
              </a:ext>
            </a:extLst>
          </p:cNvPr>
          <p:cNvCxnSpPr/>
          <p:nvPr/>
        </p:nvCxnSpPr>
        <p:spPr>
          <a:xfrm>
            <a:off x="964718" y="289430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4" name="TekstniOkvir 23">
            <a:extLst>
              <a:ext uri="{FF2B5EF4-FFF2-40B4-BE49-F238E27FC236}">
                <a16:creationId xmlns:a16="http://schemas.microsoft.com/office/drawing/2014/main" id="{A31AF490-625F-B63B-CAAC-858BE54CDF74}"/>
              </a:ext>
            </a:extLst>
          </p:cNvPr>
          <p:cNvSpPr txBox="1"/>
          <p:nvPr/>
        </p:nvSpPr>
        <p:spPr>
          <a:xfrm>
            <a:off x="729078" y="1433099"/>
            <a:ext cx="609887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Županijska cesta</a:t>
            </a:r>
          </a:p>
        </p:txBody>
      </p:sp>
      <p:pic>
        <p:nvPicPr>
          <p:cNvPr id="25" name="Slika 24" descr="Slika na kojoj se prikazuje vanjski, tlo, trava, zgrada&#10;&#10;Sadržaj generiran uz AI možda nije točan.">
            <a:extLst>
              <a:ext uri="{FF2B5EF4-FFF2-40B4-BE49-F238E27FC236}">
                <a16:creationId xmlns:a16="http://schemas.microsoft.com/office/drawing/2014/main" id="{AC45714F-C659-AB00-C08B-98C353DA70B2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260894" y="2049366"/>
            <a:ext cx="5301164" cy="2610481"/>
          </a:xfrm>
          <a:prstGeom prst="rect">
            <a:avLst/>
          </a:prstGeom>
        </p:spPr>
      </p:pic>
      <p:cxnSp>
        <p:nvCxnSpPr>
          <p:cNvPr id="27" name="Ravni poveznik 26">
            <a:extLst>
              <a:ext uri="{FF2B5EF4-FFF2-40B4-BE49-F238E27FC236}">
                <a16:creationId xmlns:a16="http://schemas.microsoft.com/office/drawing/2014/main" id="{8C4D0B70-E118-0976-1D32-21959F945A12}"/>
              </a:ext>
            </a:extLst>
          </p:cNvPr>
          <p:cNvCxnSpPr/>
          <p:nvPr/>
        </p:nvCxnSpPr>
        <p:spPr>
          <a:xfrm>
            <a:off x="6382424" y="2451484"/>
            <a:ext cx="0" cy="298474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Ravni poveznik sa strelicom 27">
            <a:extLst>
              <a:ext uri="{FF2B5EF4-FFF2-40B4-BE49-F238E27FC236}">
                <a16:creationId xmlns:a16="http://schemas.microsoft.com/office/drawing/2014/main" id="{A0484876-B675-E387-E15C-7B0E15D7E9CA}"/>
              </a:ext>
            </a:extLst>
          </p:cNvPr>
          <p:cNvCxnSpPr/>
          <p:nvPr/>
        </p:nvCxnSpPr>
        <p:spPr>
          <a:xfrm>
            <a:off x="6407543" y="2451484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Ravni poveznik sa strelicom 28">
            <a:extLst>
              <a:ext uri="{FF2B5EF4-FFF2-40B4-BE49-F238E27FC236}">
                <a16:creationId xmlns:a16="http://schemas.microsoft.com/office/drawing/2014/main" id="{3EF36110-2266-3ED6-6FE6-1A5CE4E05CBC}"/>
              </a:ext>
            </a:extLst>
          </p:cNvPr>
          <p:cNvCxnSpPr/>
          <p:nvPr/>
        </p:nvCxnSpPr>
        <p:spPr>
          <a:xfrm>
            <a:off x="6407542" y="2612511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Ravni poveznik sa strelicom 29">
            <a:extLst>
              <a:ext uri="{FF2B5EF4-FFF2-40B4-BE49-F238E27FC236}">
                <a16:creationId xmlns:a16="http://schemas.microsoft.com/office/drawing/2014/main" id="{5399DC93-285F-3857-9D7F-FCADE2CDF2A9}"/>
              </a:ext>
            </a:extLst>
          </p:cNvPr>
          <p:cNvCxnSpPr/>
          <p:nvPr/>
        </p:nvCxnSpPr>
        <p:spPr>
          <a:xfrm>
            <a:off x="6387412" y="3023697"/>
            <a:ext cx="310551" cy="0"/>
          </a:xfrm>
          <a:prstGeom prst="straightConnector1">
            <a:avLst/>
          </a:prstGeom>
          <a:ln w="57150">
            <a:solidFill>
              <a:srgbClr val="FF0000"/>
            </a:solidFill>
            <a:tailEnd type="triangle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ekstniOkvir 3">
            <a:extLst>
              <a:ext uri="{FF2B5EF4-FFF2-40B4-BE49-F238E27FC236}">
                <a16:creationId xmlns:a16="http://schemas.microsoft.com/office/drawing/2014/main" id="{15D51AA8-41C5-E0F3-CA74-A3A17EDA0000}"/>
              </a:ext>
            </a:extLst>
          </p:cNvPr>
          <p:cNvSpPr txBox="1"/>
          <p:nvPr/>
        </p:nvSpPr>
        <p:spPr>
          <a:xfrm>
            <a:off x="6381643" y="4663883"/>
            <a:ext cx="5109579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hr-HR" dirty="0"/>
              <a:t>AC 8 </a:t>
            </a:r>
            <a:r>
              <a:rPr lang="hr-HR" dirty="0" err="1"/>
              <a:t>surf</a:t>
            </a:r>
            <a:r>
              <a:rPr lang="hr-HR" dirty="0"/>
              <a:t> 50/70 AG3 M3		3,5 cm</a:t>
            </a:r>
          </a:p>
          <a:p>
            <a:r>
              <a:rPr lang="hr-HR" dirty="0"/>
              <a:t>AC 22 base 50/70 AG6 M2		6 cm</a:t>
            </a:r>
          </a:p>
          <a:p>
            <a:r>
              <a:rPr lang="hr-HR" u="sng" dirty="0"/>
              <a:t>Izrada tamponskog sloja 		40 cm</a:t>
            </a:r>
          </a:p>
          <a:p>
            <a:r>
              <a:rPr lang="hr-HR" dirty="0"/>
              <a:t>				</a:t>
            </a:r>
            <a:r>
              <a:rPr lang="hr-HR" b="1" dirty="0"/>
              <a:t>49,5 cm</a:t>
            </a:r>
            <a:endParaRPr lang="hr-HR" dirty="0"/>
          </a:p>
          <a:p>
            <a:r>
              <a:rPr lang="hr-HR" dirty="0"/>
              <a:t>Cijena m</a:t>
            </a:r>
            <a:r>
              <a:rPr lang="hr-HR" baseline="30000" dirty="0"/>
              <a:t>2</a:t>
            </a:r>
            <a:r>
              <a:rPr lang="hr-HR" dirty="0"/>
              <a:t> iznosi </a:t>
            </a:r>
            <a:r>
              <a:rPr lang="hr-HR" b="1" dirty="0"/>
              <a:t>+98,3% </a:t>
            </a:r>
            <a:r>
              <a:rPr lang="hr-HR" b="1" i="1" dirty="0"/>
              <a:t>e</a:t>
            </a:r>
            <a:r>
              <a:rPr lang="hr-HR" dirty="0"/>
              <a:t> €</a:t>
            </a:r>
            <a:endParaRPr lang="hr-HR" u="sng" dirty="0"/>
          </a:p>
        </p:txBody>
      </p:sp>
    </p:spTree>
    <p:extLst>
      <p:ext uri="{BB962C8B-B14F-4D97-AF65-F5344CB8AC3E}">
        <p14:creationId xmlns:p14="http://schemas.microsoft.com/office/powerpoint/2010/main" val="891012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52D0B02-F490-0667-DD4E-B5752E1CA9C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6F920E11-0B43-11D8-3AD1-808EDC5EA5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noProof="0" dirty="0"/>
              <a:t> 7</a:t>
            </a:r>
            <a:endParaRPr lang="en-US" noProof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736CAC87-F7F6-831B-B4BF-A3C7898E4BAF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noProof="0" dirty="0"/>
              <a:t>Zaključak</a:t>
            </a:r>
            <a:endParaRPr lang="en-US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542F417-FA33-951E-31FA-8C39F7CABADB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9944ABEA-5225-4818-9B99-3E40BCB00A82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A01D845B-451F-B64E-C492-9E2AD9139FF4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FBDA7C1B-4EBF-E3D6-AF50-2010C6D14601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38</a:t>
            </a:fld>
            <a:r>
              <a:rPr lang="fr-FR"/>
              <a:t> </a:t>
            </a:r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F6EE0C39-1271-334A-5946-5035C0A9F5F1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custGeom>
            <a:avLst/>
            <a:gdLst>
              <a:gd name="connsiteX0" fmla="*/ 192797 w 6945536"/>
              <a:gd name="connsiteY0" fmla="*/ 0 h 5749976"/>
              <a:gd name="connsiteX1" fmla="*/ 6935703 w 6945536"/>
              <a:gd name="connsiteY1" fmla="*/ 0 h 5749976"/>
              <a:gd name="connsiteX2" fmla="*/ 6945536 w 6945536"/>
              <a:gd name="connsiteY2" fmla="*/ 5749976 h 5749976"/>
              <a:gd name="connsiteX3" fmla="*/ 192797 w 6945536"/>
              <a:gd name="connsiteY3" fmla="*/ 5749976 h 5749976"/>
              <a:gd name="connsiteX4" fmla="*/ 0 w 6945536"/>
              <a:gd name="connsiteY4" fmla="*/ 5557179 h 5749976"/>
              <a:gd name="connsiteX5" fmla="*/ 0 w 6945536"/>
              <a:gd name="connsiteY5" fmla="*/ 2602279 h 5749976"/>
              <a:gd name="connsiteX6" fmla="*/ 114 w 6945536"/>
              <a:gd name="connsiteY6" fmla="*/ 2601533 h 5749976"/>
              <a:gd name="connsiteX7" fmla="*/ 49322 w 6945536"/>
              <a:gd name="connsiteY7" fmla="*/ 2548932 h 5749976"/>
              <a:gd name="connsiteX8" fmla="*/ 790771 w 6945536"/>
              <a:gd name="connsiteY8" fmla="*/ 2261600 h 5749976"/>
              <a:gd name="connsiteX9" fmla="*/ 790771 w 6945536"/>
              <a:gd name="connsiteY9" fmla="*/ 2164981 h 5749976"/>
              <a:gd name="connsiteX10" fmla="*/ 49423 w 6945536"/>
              <a:gd name="connsiteY10" fmla="*/ 1877650 h 5749976"/>
              <a:gd name="connsiteX11" fmla="*/ 200 w 6945536"/>
              <a:gd name="connsiteY11" fmla="*/ 1825048 h 5749976"/>
              <a:gd name="connsiteX12" fmla="*/ 0 w 6945536"/>
              <a:gd name="connsiteY12" fmla="*/ 1823734 h 5749976"/>
              <a:gd name="connsiteX13" fmla="*/ 0 w 6945536"/>
              <a:gd name="connsiteY13" fmla="*/ 192797 h 5749976"/>
              <a:gd name="connsiteX14" fmla="*/ 192797 w 6945536"/>
              <a:gd name="connsiteY14" fmla="*/ 0 h 57499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</a:cxnLst>
            <a:rect l="l" t="t" r="r" b="b"/>
            <a:pathLst>
              <a:path w="6945536" h="5749976">
                <a:moveTo>
                  <a:pt x="192797" y="0"/>
                </a:moveTo>
                <a:lnTo>
                  <a:pt x="6935703" y="0"/>
                </a:lnTo>
                <a:cubicBezTo>
                  <a:pt x="6938981" y="1916659"/>
                  <a:pt x="6942258" y="3833317"/>
                  <a:pt x="6945536" y="5749976"/>
                </a:cubicBezTo>
                <a:lnTo>
                  <a:pt x="192797" y="5749976"/>
                </a:lnTo>
                <a:cubicBezTo>
                  <a:pt x="86318" y="5749976"/>
                  <a:pt x="0" y="5663658"/>
                  <a:pt x="0" y="5557179"/>
                </a:cubicBezTo>
                <a:lnTo>
                  <a:pt x="0" y="2602279"/>
                </a:lnTo>
                <a:lnTo>
                  <a:pt x="114" y="2601533"/>
                </a:lnTo>
                <a:cubicBezTo>
                  <a:pt x="7543" y="2577837"/>
                  <a:pt x="25395" y="2558245"/>
                  <a:pt x="49322" y="2548932"/>
                </a:cubicBezTo>
                <a:lnTo>
                  <a:pt x="790771" y="2261600"/>
                </a:lnTo>
                <a:cubicBezTo>
                  <a:pt x="854174" y="2237471"/>
                  <a:pt x="854174" y="2189111"/>
                  <a:pt x="790771" y="2164981"/>
                </a:cubicBezTo>
                <a:lnTo>
                  <a:pt x="49423" y="1877650"/>
                </a:lnTo>
                <a:cubicBezTo>
                  <a:pt x="25420" y="1868336"/>
                  <a:pt x="7607" y="1848744"/>
                  <a:pt x="200" y="1825048"/>
                </a:cubicBezTo>
                <a:cubicBezTo>
                  <a:pt x="133" y="1824610"/>
                  <a:pt x="67" y="1824172"/>
                  <a:pt x="0" y="1823734"/>
                </a:cubicBezTo>
                <a:lnTo>
                  <a:pt x="0" y="192797"/>
                </a:lnTo>
                <a:cubicBezTo>
                  <a:pt x="0" y="86318"/>
                  <a:pt x="86318" y="0"/>
                  <a:pt x="192797" y="0"/>
                </a:cubicBezTo>
                <a:close/>
              </a:path>
            </a:pathLst>
          </a:custGeom>
          <a:solidFill>
            <a:srgbClr val="FFFFFF">
              <a:lumMod val="85000"/>
            </a:srgbClr>
          </a:solidFill>
        </p:spPr>
      </p:pic>
    </p:spTree>
    <p:extLst>
      <p:ext uri="{BB962C8B-B14F-4D97-AF65-F5344CB8AC3E}">
        <p14:creationId xmlns:p14="http://schemas.microsoft.com/office/powerpoint/2010/main" val="211024718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695856A-FD02-1F45-E111-2B1B5F0556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45B0ACC-5850-FC1D-1E8D-36CC98076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Zaključak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97C9E375-CC5E-7A2C-0890-5A2289593F93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r>
              <a:rPr lang="hr-HR" sz="2400" noProof="0" dirty="0">
                <a:solidFill>
                  <a:schemeClr val="tx1"/>
                </a:solidFill>
              </a:rPr>
              <a:t>Primjena Zakona, Tehničkih propisa, Pravilnika i Tehničkih uvjeta</a:t>
            </a:r>
          </a:p>
          <a:p>
            <a:r>
              <a:rPr lang="hr-HR" sz="2400" dirty="0">
                <a:solidFill>
                  <a:schemeClr val="tx1"/>
                </a:solidFill>
              </a:rPr>
              <a:t>Korištenje postojećih materijala</a:t>
            </a:r>
            <a:endParaRPr lang="hr-HR" sz="2400" noProof="0" dirty="0">
              <a:solidFill>
                <a:schemeClr val="tx1"/>
              </a:solidFill>
            </a:endParaRPr>
          </a:p>
          <a:p>
            <a:r>
              <a:rPr lang="hr-HR" sz="2400" dirty="0">
                <a:solidFill>
                  <a:schemeClr val="tx1"/>
                </a:solidFill>
              </a:rPr>
              <a:t>Analiza postojećeg stanje cestovnog kolnika</a:t>
            </a:r>
          </a:p>
          <a:p>
            <a:r>
              <a:rPr lang="hr-HR" sz="2400" noProof="0" dirty="0">
                <a:solidFill>
                  <a:schemeClr val="tx1"/>
                </a:solidFill>
              </a:rPr>
              <a:t>Istražni radovi</a:t>
            </a:r>
          </a:p>
          <a:p>
            <a:r>
              <a:rPr lang="hr-HR" sz="2400" dirty="0">
                <a:solidFill>
                  <a:schemeClr val="tx1"/>
                </a:solidFill>
              </a:rPr>
              <a:t>Analiza kolničke konstrukcije</a:t>
            </a:r>
          </a:p>
          <a:p>
            <a:r>
              <a:rPr lang="hr-HR" sz="2400" dirty="0">
                <a:solidFill>
                  <a:schemeClr val="tx1"/>
                </a:solidFill>
              </a:rPr>
              <a:t>Adekvatna primjena asfalta (tip bitumena)</a:t>
            </a:r>
          </a:p>
          <a:p>
            <a:endParaRPr lang="hr-HR" sz="2400" noProof="0" dirty="0">
              <a:solidFill>
                <a:schemeClr val="tx1"/>
              </a:solidFill>
            </a:endParaRPr>
          </a:p>
          <a:p>
            <a:endParaRPr lang="hr-HR" sz="2400" noProof="0" dirty="0">
              <a:solidFill>
                <a:schemeClr val="tx1"/>
              </a:solidFill>
            </a:endParaRPr>
          </a:p>
          <a:p>
            <a:endParaRPr lang="hr-HR" sz="2000" b="0" dirty="0">
              <a:solidFill>
                <a:schemeClr val="tx1"/>
              </a:solidFill>
            </a:endParaRPr>
          </a:p>
          <a:p>
            <a:pPr marL="457200" lvl="1" indent="0">
              <a:buNone/>
            </a:pPr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dirty="0">
              <a:solidFill>
                <a:schemeClr val="tx1"/>
              </a:solidFill>
            </a:endParaRPr>
          </a:p>
          <a:p>
            <a:pPr lvl="1"/>
            <a:endParaRPr lang="hr-HR" sz="2000" b="0" noProof="0" dirty="0">
              <a:solidFill>
                <a:schemeClr val="tx1"/>
              </a:solidFill>
            </a:endParaRPr>
          </a:p>
          <a:p>
            <a:pPr lvl="1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FC523DB-717F-B28F-CFAD-35C15E618E3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5FAB2E00-B8C2-4090-FC8E-9848E147E7C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B3F2AD1A-0C65-D316-E56A-491ED2C0140B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39</a:t>
            </a:fld>
            <a:r>
              <a:rPr lang="fr-FR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E9D702B8-7C20-42FB-6D7D-1CD01B8E6296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57397" y="4786201"/>
            <a:ext cx="3161434" cy="1551137"/>
          </a:xfrm>
          <a:prstGeom prst="rect">
            <a:avLst/>
          </a:prstGeom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F9CD6F2B-7432-F25F-3E4E-977EB1B969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73621" y="4302914"/>
            <a:ext cx="1578697" cy="3476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3B7AA068-8162-3708-BA70-F78E4BC02BA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73621" y="4808531"/>
            <a:ext cx="2996507" cy="1554791"/>
          </a:xfrm>
          <a:prstGeom prst="rect">
            <a:avLst/>
          </a:prstGeom>
        </p:spPr>
      </p:pic>
      <p:pic>
        <p:nvPicPr>
          <p:cNvPr id="15" name="Slika 14">
            <a:extLst>
              <a:ext uri="{FF2B5EF4-FFF2-40B4-BE49-F238E27FC236}">
                <a16:creationId xmlns:a16="http://schemas.microsoft.com/office/drawing/2014/main" id="{CF51B0F7-8F5A-9D41-B5BF-2918DD3FB8DD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107562" y="4782547"/>
            <a:ext cx="2754401" cy="1551137"/>
          </a:xfrm>
          <a:prstGeom prst="rect">
            <a:avLst/>
          </a:prstGeom>
        </p:spPr>
      </p:pic>
      <p:pic>
        <p:nvPicPr>
          <p:cNvPr id="17" name="Slika 16">
            <a:extLst>
              <a:ext uri="{FF2B5EF4-FFF2-40B4-BE49-F238E27FC236}">
                <a16:creationId xmlns:a16="http://schemas.microsoft.com/office/drawing/2014/main" id="{B0139672-E2C4-E5C2-79EA-C14B601A37AC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6625127" y="4782548"/>
            <a:ext cx="2831747" cy="1554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62766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A6EB553F-F567-6086-931F-CB2F9D818C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Uvod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2CFBE790-C464-57BA-E87C-A8D02656813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pPr algn="just"/>
            <a:r>
              <a:rPr lang="hr-HR" sz="2400" noProof="0" dirty="0">
                <a:solidFill>
                  <a:schemeClr val="tx1"/>
                </a:solidFill>
              </a:rPr>
              <a:t>Zakon o gradnji – temeljni zahtjevi</a:t>
            </a:r>
          </a:p>
          <a:p>
            <a:pPr lvl="1" algn="just"/>
            <a:r>
              <a:rPr lang="hr-HR" sz="2200" b="0" noProof="0" dirty="0">
                <a:solidFill>
                  <a:schemeClr val="tx1"/>
                </a:solidFill>
              </a:rPr>
              <a:t>Mehanička otpornost i stabilnost</a:t>
            </a:r>
          </a:p>
          <a:p>
            <a:pPr lvl="1" algn="just"/>
            <a:r>
              <a:rPr lang="hr-HR" sz="2200" dirty="0">
                <a:solidFill>
                  <a:schemeClr val="tx1"/>
                </a:solidFill>
              </a:rPr>
              <a:t>…</a:t>
            </a:r>
          </a:p>
          <a:p>
            <a:pPr lvl="1" algn="just"/>
            <a:r>
              <a:rPr lang="hr-HR" sz="2200" b="0" noProof="0" dirty="0">
                <a:solidFill>
                  <a:schemeClr val="tx1"/>
                </a:solidFill>
              </a:rPr>
              <a:t>Održiva uporaba prirodnih izvora (članak 13.)</a:t>
            </a:r>
            <a:endParaRPr lang="hr-HR" sz="2200" b="0" dirty="0">
              <a:solidFill>
                <a:schemeClr val="tx1"/>
              </a:solidFill>
            </a:endParaRPr>
          </a:p>
          <a:p>
            <a:pPr algn="just"/>
            <a:r>
              <a:rPr lang="hr-HR" sz="2400" noProof="0" dirty="0">
                <a:solidFill>
                  <a:schemeClr val="tx1"/>
                </a:solidFill>
              </a:rPr>
              <a:t>Što veće povećanje </a:t>
            </a:r>
            <a:r>
              <a:rPr lang="hr-HR" sz="2400" dirty="0">
                <a:solidFill>
                  <a:schemeClr val="tx1"/>
                </a:solidFill>
              </a:rPr>
              <a:t>resursno učinkovite uporabe sirovina i sekundarnih materijala visoke okolišne održivosti</a:t>
            </a:r>
          </a:p>
          <a:p>
            <a:pPr algn="just"/>
            <a:r>
              <a:rPr lang="hr-HR" sz="2400" b="0" noProof="0" dirty="0">
                <a:solidFill>
                  <a:schemeClr val="tx1"/>
                </a:solidFill>
              </a:rPr>
              <a:t>Što veće smanjenje ukupne količine ugrađene energije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</a:rPr>
              <a:t>Što veće smanjenje nastalog otpada</a:t>
            </a:r>
          </a:p>
          <a:p>
            <a:pPr algn="just"/>
            <a:r>
              <a:rPr lang="hr-HR" sz="2400" b="0" noProof="0" dirty="0">
                <a:solidFill>
                  <a:schemeClr val="tx1"/>
                </a:solidFill>
              </a:rPr>
              <a:t>Što veće povećanje </a:t>
            </a:r>
            <a:r>
              <a:rPr lang="hr-HR" sz="2400" b="0" u="sng" noProof="0" dirty="0">
                <a:solidFill>
                  <a:schemeClr val="tx1"/>
                </a:solidFill>
              </a:rPr>
              <a:t>ponovne uporabe </a:t>
            </a:r>
            <a:r>
              <a:rPr lang="hr-HR" sz="2400" b="0" noProof="0" dirty="0">
                <a:solidFill>
                  <a:schemeClr val="tx1"/>
                </a:solidFill>
              </a:rPr>
              <a:t>ili </a:t>
            </a:r>
            <a:r>
              <a:rPr lang="hr-HR" sz="2400" b="0" u="sng" noProof="0" dirty="0">
                <a:solidFill>
                  <a:schemeClr val="tx1"/>
                </a:solidFill>
              </a:rPr>
              <a:t>mogućnosti reci</a:t>
            </a:r>
            <a:r>
              <a:rPr lang="hr-HR" sz="2400" u="sng" dirty="0" err="1">
                <a:solidFill>
                  <a:schemeClr val="tx1"/>
                </a:solidFill>
              </a:rPr>
              <a:t>kliranja</a:t>
            </a:r>
            <a:r>
              <a:rPr lang="hr-HR" sz="2400" dirty="0">
                <a:solidFill>
                  <a:schemeClr val="tx1"/>
                </a:solidFill>
              </a:rPr>
              <a:t> građevine, djelomično ili u cijelosti, te njezinih materijala nakon rastavljanja ili uklanjanja</a:t>
            </a:r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FA13A855-2D37-3F12-AFFD-8BF26E5EA3AB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0C1F153-E49D-B3FD-1001-6E373805247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516F73FD-45E0-BA97-7FF7-059B50AFB911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4</a:t>
            </a:fld>
            <a:r>
              <a:rPr lang="fr-FR"/>
              <a:t> </a:t>
            </a:r>
          </a:p>
        </p:txBody>
      </p:sp>
      <p:pic>
        <p:nvPicPr>
          <p:cNvPr id="2052" name="Picture 4">
            <a:extLst>
              <a:ext uri="{FF2B5EF4-FFF2-40B4-BE49-F238E27FC236}">
                <a16:creationId xmlns:a16="http://schemas.microsoft.com/office/drawing/2014/main" id="{0B1AF692-8FA0-EB16-1371-281ECB6E72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504145" y="5684163"/>
            <a:ext cx="2649888" cy="5835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4498264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16A9B22-5A7F-26F6-29A7-81702E4B49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557F2F84-4A82-A3BC-7E32-DC97854D20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7850" y="3445051"/>
            <a:ext cx="8142625" cy="563387"/>
          </a:xfrm>
        </p:spPr>
        <p:txBody>
          <a:bodyPr>
            <a:normAutofit/>
          </a:bodyPr>
          <a:lstStyle/>
          <a:p>
            <a:pPr>
              <a:spcAft>
                <a:spcPts val="600"/>
              </a:spcAft>
            </a:pPr>
            <a:r>
              <a:rPr lang="hr-HR" sz="2800" cap="all" dirty="0"/>
              <a:t>HVALA NA POZORNOSTI</a:t>
            </a:r>
            <a:r>
              <a:rPr lang="en-US" sz="2800" cap="all" dirty="0"/>
              <a:t>!</a:t>
            </a:r>
            <a:endParaRPr lang="fr-FR" sz="2800" cap="all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26E0D98-326E-53EA-9875-164DCD1167AF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C17911C3-4664-EF20-A2FE-7DAD5DDD9D09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C2D19F-B3B7-BC46-BC78-FC749DB85144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40</a:t>
            </a:fld>
            <a:r>
              <a:rPr lang="fr-FR"/>
              <a:t> </a:t>
            </a:r>
          </a:p>
        </p:txBody>
      </p:sp>
      <p:pic>
        <p:nvPicPr>
          <p:cNvPr id="4" name="Slika 3" descr="Slika na kojoj se prikazuje vanjski, oblak, nebo, trava&#10;&#10;Opis je automatski generiran">
            <a:extLst>
              <a:ext uri="{FF2B5EF4-FFF2-40B4-BE49-F238E27FC236}">
                <a16:creationId xmlns:a16="http://schemas.microsoft.com/office/drawing/2014/main" id="{99C40331-AF60-4B9A-AB99-A4861656EECB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185182" y="4306615"/>
            <a:ext cx="5012216" cy="2579894"/>
          </a:xfrm>
          <a:custGeom>
            <a:avLst/>
            <a:gdLst>
              <a:gd name="connsiteX0" fmla="*/ 0 w 5801446"/>
              <a:gd name="connsiteY0" fmla="*/ 0 h 6858000"/>
              <a:gd name="connsiteX1" fmla="*/ 5801446 w 5801446"/>
              <a:gd name="connsiteY1" fmla="*/ 0 h 6858000"/>
              <a:gd name="connsiteX2" fmla="*/ 5801446 w 5801446"/>
              <a:gd name="connsiteY2" fmla="*/ 6858000 h 6858000"/>
              <a:gd name="connsiteX3" fmla="*/ 1454575 w 5801446"/>
              <a:gd name="connsiteY3" fmla="*/ 6858000 h 6858000"/>
              <a:gd name="connsiteX4" fmla="*/ 1969356 w 5801446"/>
              <a:gd name="connsiteY4" fmla="*/ 4978388 h 6858000"/>
              <a:gd name="connsiteX0" fmla="*/ 0 w 5801446"/>
              <a:gd name="connsiteY0" fmla="*/ 0 h 6858000"/>
              <a:gd name="connsiteX1" fmla="*/ 5801446 w 5801446"/>
              <a:gd name="connsiteY1" fmla="*/ 0 h 6858000"/>
              <a:gd name="connsiteX2" fmla="*/ 5801446 w 5801446"/>
              <a:gd name="connsiteY2" fmla="*/ 6858000 h 6858000"/>
              <a:gd name="connsiteX3" fmla="*/ 1454575 w 5801446"/>
              <a:gd name="connsiteY3" fmla="*/ 6858000 h 6858000"/>
              <a:gd name="connsiteX4" fmla="*/ 1965390 w 5801446"/>
              <a:gd name="connsiteY4" fmla="*/ 5800725 h 6858000"/>
              <a:gd name="connsiteX5" fmla="*/ 1969356 w 5801446"/>
              <a:gd name="connsiteY5" fmla="*/ 4978388 h 6858000"/>
              <a:gd name="connsiteX6" fmla="*/ 0 w 5801446"/>
              <a:gd name="connsiteY6" fmla="*/ 0 h 6858000"/>
              <a:gd name="connsiteX0" fmla="*/ 0 w 5801446"/>
              <a:gd name="connsiteY0" fmla="*/ 0 h 6858022"/>
              <a:gd name="connsiteX1" fmla="*/ 5801446 w 5801446"/>
              <a:gd name="connsiteY1" fmla="*/ 0 h 6858022"/>
              <a:gd name="connsiteX2" fmla="*/ 5801446 w 5801446"/>
              <a:gd name="connsiteY2" fmla="*/ 6858000 h 6858022"/>
              <a:gd name="connsiteX3" fmla="*/ 1454575 w 5801446"/>
              <a:gd name="connsiteY3" fmla="*/ 6858000 h 6858022"/>
              <a:gd name="connsiteX4" fmla="*/ 1965390 w 5801446"/>
              <a:gd name="connsiteY4" fmla="*/ 5800725 h 6858022"/>
              <a:gd name="connsiteX5" fmla="*/ 1969356 w 5801446"/>
              <a:gd name="connsiteY5" fmla="*/ 4978388 h 6858022"/>
              <a:gd name="connsiteX6" fmla="*/ 0 w 5801446"/>
              <a:gd name="connsiteY6" fmla="*/ 0 h 6858022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1969356 w 5801446"/>
              <a:gd name="connsiteY5" fmla="*/ 49783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1969356 w 5801446"/>
              <a:gd name="connsiteY5" fmla="*/ 49783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2026506 w 5801446"/>
              <a:gd name="connsiteY5" fmla="*/ 51307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2026506 w 5801446"/>
              <a:gd name="connsiteY5" fmla="*/ 51307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2026506 w 5801446"/>
              <a:gd name="connsiteY5" fmla="*/ 51307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2026506 w 5801446"/>
              <a:gd name="connsiteY5" fmla="*/ 5130788 h 6858023"/>
              <a:gd name="connsiteX6" fmla="*/ 0 w 5801446"/>
              <a:gd name="connsiteY6" fmla="*/ 0 h 6858023"/>
              <a:gd name="connsiteX0" fmla="*/ 0 w 5801446"/>
              <a:gd name="connsiteY0" fmla="*/ 0 h 6858024"/>
              <a:gd name="connsiteX1" fmla="*/ 5801446 w 5801446"/>
              <a:gd name="connsiteY1" fmla="*/ 0 h 6858024"/>
              <a:gd name="connsiteX2" fmla="*/ 5801446 w 5801446"/>
              <a:gd name="connsiteY2" fmla="*/ 6858000 h 6858024"/>
              <a:gd name="connsiteX3" fmla="*/ 1454575 w 5801446"/>
              <a:gd name="connsiteY3" fmla="*/ 6858000 h 6858024"/>
              <a:gd name="connsiteX4" fmla="*/ 1965390 w 5801446"/>
              <a:gd name="connsiteY4" fmla="*/ 5800725 h 6858024"/>
              <a:gd name="connsiteX5" fmla="*/ 2026506 w 5801446"/>
              <a:gd name="connsiteY5" fmla="*/ 5130788 h 6858024"/>
              <a:gd name="connsiteX6" fmla="*/ 0 w 5801446"/>
              <a:gd name="connsiteY6" fmla="*/ 0 h 6858024"/>
              <a:gd name="connsiteX0" fmla="*/ 0 w 5801446"/>
              <a:gd name="connsiteY0" fmla="*/ 0 h 6858024"/>
              <a:gd name="connsiteX1" fmla="*/ 5801446 w 5801446"/>
              <a:gd name="connsiteY1" fmla="*/ 0 h 6858024"/>
              <a:gd name="connsiteX2" fmla="*/ 5801446 w 5801446"/>
              <a:gd name="connsiteY2" fmla="*/ 6858000 h 6858024"/>
              <a:gd name="connsiteX3" fmla="*/ 1454575 w 5801446"/>
              <a:gd name="connsiteY3" fmla="*/ 6858000 h 6858024"/>
              <a:gd name="connsiteX4" fmla="*/ 1965390 w 5801446"/>
              <a:gd name="connsiteY4" fmla="*/ 5800725 h 6858024"/>
              <a:gd name="connsiteX5" fmla="*/ 1931256 w 5801446"/>
              <a:gd name="connsiteY5" fmla="*/ 4892663 h 6858024"/>
              <a:gd name="connsiteX6" fmla="*/ 0 w 5801446"/>
              <a:gd name="connsiteY6" fmla="*/ 0 h 6858024"/>
              <a:gd name="connsiteX0" fmla="*/ 0 w 5801446"/>
              <a:gd name="connsiteY0" fmla="*/ 0 h 6858018"/>
              <a:gd name="connsiteX1" fmla="*/ 5801446 w 5801446"/>
              <a:gd name="connsiteY1" fmla="*/ 0 h 6858018"/>
              <a:gd name="connsiteX2" fmla="*/ 5801446 w 5801446"/>
              <a:gd name="connsiteY2" fmla="*/ 6858000 h 6858018"/>
              <a:gd name="connsiteX3" fmla="*/ 1454575 w 5801446"/>
              <a:gd name="connsiteY3" fmla="*/ 6858000 h 6858018"/>
              <a:gd name="connsiteX4" fmla="*/ 2041590 w 5801446"/>
              <a:gd name="connsiteY4" fmla="*/ 5572125 h 6858018"/>
              <a:gd name="connsiteX5" fmla="*/ 1931256 w 5801446"/>
              <a:gd name="connsiteY5" fmla="*/ 4892663 h 6858018"/>
              <a:gd name="connsiteX6" fmla="*/ 0 w 5801446"/>
              <a:gd name="connsiteY6" fmla="*/ 0 h 6858018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454575 w 5801446"/>
              <a:gd name="connsiteY3" fmla="*/ 6858000 h 6858017"/>
              <a:gd name="connsiteX4" fmla="*/ 2013015 w 5801446"/>
              <a:gd name="connsiteY4" fmla="*/ 5534025 h 6858017"/>
              <a:gd name="connsiteX5" fmla="*/ 1931256 w 5801446"/>
              <a:gd name="connsiteY5" fmla="*/ 4892663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40300 w 5801446"/>
              <a:gd name="connsiteY3" fmla="*/ 6858000 h 6858017"/>
              <a:gd name="connsiteX4" fmla="*/ 2013015 w 5801446"/>
              <a:gd name="connsiteY4" fmla="*/ 5534025 h 6858017"/>
              <a:gd name="connsiteX5" fmla="*/ 1931256 w 5801446"/>
              <a:gd name="connsiteY5" fmla="*/ 4892663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11725 w 5801446"/>
              <a:gd name="connsiteY3" fmla="*/ 6858000 h 6858017"/>
              <a:gd name="connsiteX4" fmla="*/ 2013015 w 5801446"/>
              <a:gd name="connsiteY4" fmla="*/ 5534025 h 6858017"/>
              <a:gd name="connsiteX5" fmla="*/ 1931256 w 5801446"/>
              <a:gd name="connsiteY5" fmla="*/ 4892663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11725 w 5801446"/>
              <a:gd name="connsiteY3" fmla="*/ 6858000 h 6858017"/>
              <a:gd name="connsiteX4" fmla="*/ 2013015 w 5801446"/>
              <a:gd name="connsiteY4" fmla="*/ 5534025 h 6858017"/>
              <a:gd name="connsiteX5" fmla="*/ 2023590 w 5801446"/>
              <a:gd name="connsiteY5" fmla="*/ 4865856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11725 w 5801446"/>
              <a:gd name="connsiteY3" fmla="*/ 6858000 h 6858017"/>
              <a:gd name="connsiteX4" fmla="*/ 2102370 w 5801446"/>
              <a:gd name="connsiteY4" fmla="*/ 5557853 h 6858017"/>
              <a:gd name="connsiteX5" fmla="*/ 2023590 w 5801446"/>
              <a:gd name="connsiteY5" fmla="*/ 4865856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11725 w 5801446"/>
              <a:gd name="connsiteY3" fmla="*/ 6858000 h 6858017"/>
              <a:gd name="connsiteX4" fmla="*/ 2102370 w 5801446"/>
              <a:gd name="connsiteY4" fmla="*/ 5557853 h 6858017"/>
              <a:gd name="connsiteX5" fmla="*/ 2023590 w 5801446"/>
              <a:gd name="connsiteY5" fmla="*/ 4865856 h 6858017"/>
              <a:gd name="connsiteX6" fmla="*/ 0 w 5801446"/>
              <a:gd name="connsiteY6" fmla="*/ 0 h 6858017"/>
              <a:gd name="connsiteX0" fmla="*/ 0 w 5801446"/>
              <a:gd name="connsiteY0" fmla="*/ 0 h 6860995"/>
              <a:gd name="connsiteX1" fmla="*/ 5801446 w 5801446"/>
              <a:gd name="connsiteY1" fmla="*/ 0 h 6860995"/>
              <a:gd name="connsiteX2" fmla="*/ 5801446 w 5801446"/>
              <a:gd name="connsiteY2" fmla="*/ 6858000 h 6860995"/>
              <a:gd name="connsiteX3" fmla="*/ 1612994 w 5801446"/>
              <a:gd name="connsiteY3" fmla="*/ 6860978 h 6860995"/>
              <a:gd name="connsiteX4" fmla="*/ 2102370 w 5801446"/>
              <a:gd name="connsiteY4" fmla="*/ 5557853 h 6860995"/>
              <a:gd name="connsiteX5" fmla="*/ 2023590 w 5801446"/>
              <a:gd name="connsiteY5" fmla="*/ 4865856 h 6860995"/>
              <a:gd name="connsiteX6" fmla="*/ 0 w 5801446"/>
              <a:gd name="connsiteY6" fmla="*/ 0 h 6860995"/>
              <a:gd name="connsiteX0" fmla="*/ 0 w 5801446"/>
              <a:gd name="connsiteY0" fmla="*/ 0 h 6860996"/>
              <a:gd name="connsiteX1" fmla="*/ 5801446 w 5801446"/>
              <a:gd name="connsiteY1" fmla="*/ 0 h 6860996"/>
              <a:gd name="connsiteX2" fmla="*/ 5801446 w 5801446"/>
              <a:gd name="connsiteY2" fmla="*/ 6858000 h 6860996"/>
              <a:gd name="connsiteX3" fmla="*/ 1612994 w 5801446"/>
              <a:gd name="connsiteY3" fmla="*/ 6860978 h 6860996"/>
              <a:gd name="connsiteX4" fmla="*/ 2102370 w 5801446"/>
              <a:gd name="connsiteY4" fmla="*/ 5557853 h 6860996"/>
              <a:gd name="connsiteX5" fmla="*/ 2023590 w 5801446"/>
              <a:gd name="connsiteY5" fmla="*/ 4865856 h 6860996"/>
              <a:gd name="connsiteX6" fmla="*/ 0 w 5801446"/>
              <a:gd name="connsiteY6" fmla="*/ 0 h 6860996"/>
              <a:gd name="connsiteX0" fmla="*/ 0 w 5801446"/>
              <a:gd name="connsiteY0" fmla="*/ 0 h 6860996"/>
              <a:gd name="connsiteX1" fmla="*/ 5801446 w 5801446"/>
              <a:gd name="connsiteY1" fmla="*/ 0 h 6860996"/>
              <a:gd name="connsiteX2" fmla="*/ 5801446 w 5801446"/>
              <a:gd name="connsiteY2" fmla="*/ 6858000 h 6860996"/>
              <a:gd name="connsiteX3" fmla="*/ 1612994 w 5801446"/>
              <a:gd name="connsiteY3" fmla="*/ 6860978 h 6860996"/>
              <a:gd name="connsiteX4" fmla="*/ 2102370 w 5801446"/>
              <a:gd name="connsiteY4" fmla="*/ 5557853 h 6860996"/>
              <a:gd name="connsiteX5" fmla="*/ 2047036 w 5801446"/>
              <a:gd name="connsiteY5" fmla="*/ 4865856 h 6860996"/>
              <a:gd name="connsiteX6" fmla="*/ 0 w 5801446"/>
              <a:gd name="connsiteY6" fmla="*/ 0 h 6860996"/>
              <a:gd name="connsiteX0" fmla="*/ 0 w 5801446"/>
              <a:gd name="connsiteY0" fmla="*/ 0 h 6860996"/>
              <a:gd name="connsiteX1" fmla="*/ 5801446 w 5801446"/>
              <a:gd name="connsiteY1" fmla="*/ 0 h 6860996"/>
              <a:gd name="connsiteX2" fmla="*/ 5801446 w 5801446"/>
              <a:gd name="connsiteY2" fmla="*/ 6858000 h 6860996"/>
              <a:gd name="connsiteX3" fmla="*/ 1612994 w 5801446"/>
              <a:gd name="connsiteY3" fmla="*/ 6860978 h 6860996"/>
              <a:gd name="connsiteX4" fmla="*/ 2111163 w 5801446"/>
              <a:gd name="connsiteY4" fmla="*/ 5563715 h 6860996"/>
              <a:gd name="connsiteX5" fmla="*/ 2047036 w 5801446"/>
              <a:gd name="connsiteY5" fmla="*/ 4865856 h 6860996"/>
              <a:gd name="connsiteX6" fmla="*/ 0 w 5801446"/>
              <a:gd name="connsiteY6" fmla="*/ 0 h 6860996"/>
              <a:gd name="connsiteX0" fmla="*/ 0 w 5801446"/>
              <a:gd name="connsiteY0" fmla="*/ 0 h 6860996"/>
              <a:gd name="connsiteX1" fmla="*/ 5801446 w 5801446"/>
              <a:gd name="connsiteY1" fmla="*/ 0 h 6860996"/>
              <a:gd name="connsiteX2" fmla="*/ 5801446 w 5801446"/>
              <a:gd name="connsiteY2" fmla="*/ 6858000 h 6860996"/>
              <a:gd name="connsiteX3" fmla="*/ 1612994 w 5801446"/>
              <a:gd name="connsiteY3" fmla="*/ 6860978 h 6860996"/>
              <a:gd name="connsiteX4" fmla="*/ 2111163 w 5801446"/>
              <a:gd name="connsiteY4" fmla="*/ 5563715 h 6860996"/>
              <a:gd name="connsiteX5" fmla="*/ 2047036 w 5801446"/>
              <a:gd name="connsiteY5" fmla="*/ 4865856 h 6860996"/>
              <a:gd name="connsiteX6" fmla="*/ 0 w 5801446"/>
              <a:gd name="connsiteY6" fmla="*/ 0 h 6860996"/>
              <a:gd name="connsiteX0" fmla="*/ 0 w 5801446"/>
              <a:gd name="connsiteY0" fmla="*/ 0 h 6869788"/>
              <a:gd name="connsiteX1" fmla="*/ 5801446 w 5801446"/>
              <a:gd name="connsiteY1" fmla="*/ 0 h 6869788"/>
              <a:gd name="connsiteX2" fmla="*/ 5801446 w 5801446"/>
              <a:gd name="connsiteY2" fmla="*/ 6858000 h 6869788"/>
              <a:gd name="connsiteX3" fmla="*/ 1621786 w 5801446"/>
              <a:gd name="connsiteY3" fmla="*/ 6869770 h 6869788"/>
              <a:gd name="connsiteX4" fmla="*/ 2111163 w 5801446"/>
              <a:gd name="connsiteY4" fmla="*/ 5563715 h 6869788"/>
              <a:gd name="connsiteX5" fmla="*/ 2047036 w 5801446"/>
              <a:gd name="connsiteY5" fmla="*/ 4865856 h 6869788"/>
              <a:gd name="connsiteX6" fmla="*/ 0 w 5801446"/>
              <a:gd name="connsiteY6" fmla="*/ 0 h 6869788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862251 w 5616661"/>
              <a:gd name="connsiteY5" fmla="*/ 4867761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862251 w 5616661"/>
              <a:gd name="connsiteY5" fmla="*/ 4867761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862251 w 5616661"/>
              <a:gd name="connsiteY5" fmla="*/ 4867761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862251 w 5616661"/>
              <a:gd name="connsiteY5" fmla="*/ 488109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968931 w 5616661"/>
              <a:gd name="connsiteY5" fmla="*/ 498015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890183 w 5616661"/>
              <a:gd name="connsiteY4" fmla="*/ 556371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35903 w 5616661"/>
              <a:gd name="connsiteY4" fmla="*/ 554466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35903 w 5616661"/>
              <a:gd name="connsiteY4" fmla="*/ 554466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35903 w 5616661"/>
              <a:gd name="connsiteY4" fmla="*/ 554466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35903 w 5616661"/>
              <a:gd name="connsiteY4" fmla="*/ 554466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7504455"/>
              <a:gd name="connsiteY0" fmla="*/ 0 h 6871693"/>
              <a:gd name="connsiteX1" fmla="*/ 7504455 w 7504455"/>
              <a:gd name="connsiteY1" fmla="*/ 1905 h 6871693"/>
              <a:gd name="connsiteX2" fmla="*/ 7504455 w 7504455"/>
              <a:gd name="connsiteY2" fmla="*/ 6859905 h 6871693"/>
              <a:gd name="connsiteX3" fmla="*/ 3324795 w 7504455"/>
              <a:gd name="connsiteY3" fmla="*/ 6871675 h 6871693"/>
              <a:gd name="connsiteX4" fmla="*/ 3823697 w 7504455"/>
              <a:gd name="connsiteY4" fmla="*/ 5544665 h 6871693"/>
              <a:gd name="connsiteX5" fmla="*/ 3805290 w 7504455"/>
              <a:gd name="connsiteY5" fmla="*/ 5025876 h 6871693"/>
              <a:gd name="connsiteX6" fmla="*/ 0 w 7504455"/>
              <a:gd name="connsiteY6" fmla="*/ 0 h 6871693"/>
              <a:gd name="connsiteX0" fmla="*/ 0 w 7389502"/>
              <a:gd name="connsiteY0" fmla="*/ 34671 h 6869788"/>
              <a:gd name="connsiteX1" fmla="*/ 7389502 w 7389502"/>
              <a:gd name="connsiteY1" fmla="*/ 0 h 6869788"/>
              <a:gd name="connsiteX2" fmla="*/ 7389502 w 7389502"/>
              <a:gd name="connsiteY2" fmla="*/ 6858000 h 6869788"/>
              <a:gd name="connsiteX3" fmla="*/ 3209842 w 7389502"/>
              <a:gd name="connsiteY3" fmla="*/ 6869770 h 6869788"/>
              <a:gd name="connsiteX4" fmla="*/ 3708744 w 7389502"/>
              <a:gd name="connsiteY4" fmla="*/ 5542760 h 6869788"/>
              <a:gd name="connsiteX5" fmla="*/ 3690337 w 7389502"/>
              <a:gd name="connsiteY5" fmla="*/ 5023971 h 6869788"/>
              <a:gd name="connsiteX6" fmla="*/ 0 w 7389502"/>
              <a:gd name="connsiteY6" fmla="*/ 34671 h 6869788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763489 w 7462654"/>
              <a:gd name="connsiteY5" fmla="*/ 5025876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5054099 w 7462654"/>
              <a:gd name="connsiteY5" fmla="*/ 4090575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413404 w 7462654"/>
              <a:gd name="connsiteY5" fmla="*/ 2789514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105120 w 7462654"/>
              <a:gd name="connsiteY5" fmla="*/ 2711137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105120 w 7462654"/>
              <a:gd name="connsiteY5" fmla="*/ 2711137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105120 w 7462654"/>
              <a:gd name="connsiteY5" fmla="*/ 2711137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000617 w 7462654"/>
              <a:gd name="connsiteY5" fmla="*/ 2627535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000617 w 7462654"/>
              <a:gd name="connsiteY5" fmla="*/ 2627535 h 6871693"/>
              <a:gd name="connsiteX6" fmla="*/ 0 w 7462654"/>
              <a:gd name="connsiteY6" fmla="*/ 0 h 6871693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4116305 w 7462654"/>
              <a:gd name="connsiteY4" fmla="*/ 2487957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713969 w 7462654"/>
              <a:gd name="connsiteY4" fmla="*/ 2853717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713969 w 7462654"/>
              <a:gd name="connsiteY4" fmla="*/ 2853717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713969 w 7462654"/>
              <a:gd name="connsiteY4" fmla="*/ 2853717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99016 w 7462654"/>
              <a:gd name="connsiteY4" fmla="*/ 2848492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99016 w 7462654"/>
              <a:gd name="connsiteY4" fmla="*/ 2848492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45394 w 7462654"/>
              <a:gd name="connsiteY4" fmla="*/ 2842848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45394 w 7462654"/>
              <a:gd name="connsiteY4" fmla="*/ 2842848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45394 w 7462654"/>
              <a:gd name="connsiteY4" fmla="*/ 2842848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45394 w 7462654"/>
              <a:gd name="connsiteY4" fmla="*/ 2842848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59905"/>
              <a:gd name="connsiteX1" fmla="*/ 7462654 w 7462654"/>
              <a:gd name="connsiteY1" fmla="*/ 1905 h 6859905"/>
              <a:gd name="connsiteX2" fmla="*/ 7462654 w 7462654"/>
              <a:gd name="connsiteY2" fmla="*/ 6859905 h 6859905"/>
              <a:gd name="connsiteX3" fmla="*/ 6948907 w 7462654"/>
              <a:gd name="connsiteY3" fmla="*/ 2557370 h 6859905"/>
              <a:gd name="connsiteX4" fmla="*/ 3545394 w 7462654"/>
              <a:gd name="connsiteY4" fmla="*/ 2842848 h 6859905"/>
              <a:gd name="connsiteX5" fmla="*/ 3000617 w 7462654"/>
              <a:gd name="connsiteY5" fmla="*/ 2627535 h 6859905"/>
              <a:gd name="connsiteX6" fmla="*/ 0 w 7462654"/>
              <a:gd name="connsiteY6" fmla="*/ 0 h 6859905"/>
              <a:gd name="connsiteX0" fmla="*/ 0 w 7470967"/>
              <a:gd name="connsiteY0" fmla="*/ 0 h 2842949"/>
              <a:gd name="connsiteX1" fmla="*/ 7462654 w 7470967"/>
              <a:gd name="connsiteY1" fmla="*/ 1905 h 2842949"/>
              <a:gd name="connsiteX2" fmla="*/ 7470967 w 7470967"/>
              <a:gd name="connsiteY2" fmla="*/ 1248814 h 2842949"/>
              <a:gd name="connsiteX3" fmla="*/ 6948907 w 7470967"/>
              <a:gd name="connsiteY3" fmla="*/ 2557370 h 2842949"/>
              <a:gd name="connsiteX4" fmla="*/ 3545394 w 7470967"/>
              <a:gd name="connsiteY4" fmla="*/ 2842848 h 2842949"/>
              <a:gd name="connsiteX5" fmla="*/ 3000617 w 7470967"/>
              <a:gd name="connsiteY5" fmla="*/ 2627535 h 2842949"/>
              <a:gd name="connsiteX6" fmla="*/ 0 w 7470967"/>
              <a:gd name="connsiteY6" fmla="*/ 0 h 2842949"/>
              <a:gd name="connsiteX0" fmla="*/ 0 w 7462654"/>
              <a:gd name="connsiteY0" fmla="*/ 0 h 2842949"/>
              <a:gd name="connsiteX1" fmla="*/ 7462654 w 7462654"/>
              <a:gd name="connsiteY1" fmla="*/ 1905 h 2842949"/>
              <a:gd name="connsiteX2" fmla="*/ 7321338 w 7462654"/>
              <a:gd name="connsiteY2" fmla="*/ 1398443 h 2842949"/>
              <a:gd name="connsiteX3" fmla="*/ 6948907 w 7462654"/>
              <a:gd name="connsiteY3" fmla="*/ 2557370 h 2842949"/>
              <a:gd name="connsiteX4" fmla="*/ 3545394 w 7462654"/>
              <a:gd name="connsiteY4" fmla="*/ 2842848 h 2842949"/>
              <a:gd name="connsiteX5" fmla="*/ 3000617 w 7462654"/>
              <a:gd name="connsiteY5" fmla="*/ 2627535 h 2842949"/>
              <a:gd name="connsiteX6" fmla="*/ 0 w 7462654"/>
              <a:gd name="connsiteY6" fmla="*/ 0 h 2842949"/>
              <a:gd name="connsiteX0" fmla="*/ 0 w 7462654"/>
              <a:gd name="connsiteY0" fmla="*/ 0 h 2842949"/>
              <a:gd name="connsiteX1" fmla="*/ 7462654 w 7462654"/>
              <a:gd name="connsiteY1" fmla="*/ 1905 h 2842949"/>
              <a:gd name="connsiteX2" fmla="*/ 6948907 w 7462654"/>
              <a:gd name="connsiteY2" fmla="*/ 2557370 h 2842949"/>
              <a:gd name="connsiteX3" fmla="*/ 3545394 w 7462654"/>
              <a:gd name="connsiteY3" fmla="*/ 2842848 h 2842949"/>
              <a:gd name="connsiteX4" fmla="*/ 3000617 w 7462654"/>
              <a:gd name="connsiteY4" fmla="*/ 2627535 h 2842949"/>
              <a:gd name="connsiteX5" fmla="*/ 0 w 7462654"/>
              <a:gd name="connsiteY5" fmla="*/ 0 h 2842949"/>
              <a:gd name="connsiteX0" fmla="*/ 0 w 7472609"/>
              <a:gd name="connsiteY0" fmla="*/ 0 h 2842949"/>
              <a:gd name="connsiteX1" fmla="*/ 7462654 w 7472609"/>
              <a:gd name="connsiteY1" fmla="*/ 1905 h 2842949"/>
              <a:gd name="connsiteX2" fmla="*/ 7472609 w 7472609"/>
              <a:gd name="connsiteY2" fmla="*/ 2840002 h 2842949"/>
              <a:gd name="connsiteX3" fmla="*/ 3545394 w 7472609"/>
              <a:gd name="connsiteY3" fmla="*/ 2842848 h 2842949"/>
              <a:gd name="connsiteX4" fmla="*/ 3000617 w 7472609"/>
              <a:gd name="connsiteY4" fmla="*/ 2627535 h 2842949"/>
              <a:gd name="connsiteX5" fmla="*/ 0 w 7472609"/>
              <a:gd name="connsiteY5" fmla="*/ 0 h 2842949"/>
              <a:gd name="connsiteX0" fmla="*/ 0 w 8019391"/>
              <a:gd name="connsiteY0" fmla="*/ 0 h 2842949"/>
              <a:gd name="connsiteX1" fmla="*/ 7462654 w 8019391"/>
              <a:gd name="connsiteY1" fmla="*/ 1905 h 2842949"/>
              <a:gd name="connsiteX2" fmla="*/ 7472609 w 8019391"/>
              <a:gd name="connsiteY2" fmla="*/ 2840002 h 2842949"/>
              <a:gd name="connsiteX3" fmla="*/ 3545394 w 8019391"/>
              <a:gd name="connsiteY3" fmla="*/ 2842848 h 2842949"/>
              <a:gd name="connsiteX4" fmla="*/ 3000617 w 8019391"/>
              <a:gd name="connsiteY4" fmla="*/ 2627535 h 2842949"/>
              <a:gd name="connsiteX5" fmla="*/ 0 w 8019391"/>
              <a:gd name="connsiteY5" fmla="*/ 0 h 2842949"/>
              <a:gd name="connsiteX0" fmla="*/ 0 w 8017659"/>
              <a:gd name="connsiteY0" fmla="*/ 0 h 2842949"/>
              <a:gd name="connsiteX1" fmla="*/ 7462654 w 8017659"/>
              <a:gd name="connsiteY1" fmla="*/ 1905 h 2842949"/>
              <a:gd name="connsiteX2" fmla="*/ 7472609 w 8017659"/>
              <a:gd name="connsiteY2" fmla="*/ 2840002 h 2842949"/>
              <a:gd name="connsiteX3" fmla="*/ 3545394 w 8017659"/>
              <a:gd name="connsiteY3" fmla="*/ 2842848 h 2842949"/>
              <a:gd name="connsiteX4" fmla="*/ 3000617 w 8017659"/>
              <a:gd name="connsiteY4" fmla="*/ 2627535 h 2842949"/>
              <a:gd name="connsiteX5" fmla="*/ 0 w 8017659"/>
              <a:gd name="connsiteY5" fmla="*/ 0 h 2842949"/>
              <a:gd name="connsiteX0" fmla="*/ 0 w 8120648"/>
              <a:gd name="connsiteY0" fmla="*/ 0 h 2842949"/>
              <a:gd name="connsiteX1" fmla="*/ 7462654 w 8120648"/>
              <a:gd name="connsiteY1" fmla="*/ 1905 h 2842949"/>
              <a:gd name="connsiteX2" fmla="*/ 7472609 w 8120648"/>
              <a:gd name="connsiteY2" fmla="*/ 2840002 h 2842949"/>
              <a:gd name="connsiteX3" fmla="*/ 3545394 w 8120648"/>
              <a:gd name="connsiteY3" fmla="*/ 2842848 h 2842949"/>
              <a:gd name="connsiteX4" fmla="*/ 3000617 w 8120648"/>
              <a:gd name="connsiteY4" fmla="*/ 2627535 h 2842949"/>
              <a:gd name="connsiteX5" fmla="*/ 0 w 8120648"/>
              <a:gd name="connsiteY5" fmla="*/ 0 h 2842949"/>
              <a:gd name="connsiteX0" fmla="*/ 0 w 8019391"/>
              <a:gd name="connsiteY0" fmla="*/ 0 h 2842949"/>
              <a:gd name="connsiteX1" fmla="*/ 7462654 w 8019391"/>
              <a:gd name="connsiteY1" fmla="*/ 1905 h 2842949"/>
              <a:gd name="connsiteX2" fmla="*/ 7472609 w 8019391"/>
              <a:gd name="connsiteY2" fmla="*/ 2840002 h 2842949"/>
              <a:gd name="connsiteX3" fmla="*/ 3545394 w 8019391"/>
              <a:gd name="connsiteY3" fmla="*/ 2842848 h 2842949"/>
              <a:gd name="connsiteX4" fmla="*/ 3000617 w 8019391"/>
              <a:gd name="connsiteY4" fmla="*/ 2627535 h 2842949"/>
              <a:gd name="connsiteX5" fmla="*/ 0 w 8019391"/>
              <a:gd name="connsiteY5" fmla="*/ 0 h 2842949"/>
              <a:gd name="connsiteX0" fmla="*/ 0 w 8023783"/>
              <a:gd name="connsiteY0" fmla="*/ 0 h 2849512"/>
              <a:gd name="connsiteX1" fmla="*/ 7462654 w 8023783"/>
              <a:gd name="connsiteY1" fmla="*/ 1905 h 2849512"/>
              <a:gd name="connsiteX2" fmla="*/ 7489235 w 8023783"/>
              <a:gd name="connsiteY2" fmla="*/ 2848315 h 2849512"/>
              <a:gd name="connsiteX3" fmla="*/ 3545394 w 8023783"/>
              <a:gd name="connsiteY3" fmla="*/ 2842848 h 2849512"/>
              <a:gd name="connsiteX4" fmla="*/ 3000617 w 8023783"/>
              <a:gd name="connsiteY4" fmla="*/ 2627535 h 2849512"/>
              <a:gd name="connsiteX5" fmla="*/ 0 w 8023783"/>
              <a:gd name="connsiteY5" fmla="*/ 0 h 2849512"/>
              <a:gd name="connsiteX0" fmla="*/ 0 w 8736722"/>
              <a:gd name="connsiteY0" fmla="*/ 0 h 2849512"/>
              <a:gd name="connsiteX1" fmla="*/ 7462654 w 8736722"/>
              <a:gd name="connsiteY1" fmla="*/ 1905 h 2849512"/>
              <a:gd name="connsiteX2" fmla="*/ 7489235 w 8736722"/>
              <a:gd name="connsiteY2" fmla="*/ 2848315 h 2849512"/>
              <a:gd name="connsiteX3" fmla="*/ 3545394 w 8736722"/>
              <a:gd name="connsiteY3" fmla="*/ 2842848 h 2849512"/>
              <a:gd name="connsiteX4" fmla="*/ 3000617 w 8736722"/>
              <a:gd name="connsiteY4" fmla="*/ 2627535 h 2849512"/>
              <a:gd name="connsiteX5" fmla="*/ 0 w 8736722"/>
              <a:gd name="connsiteY5" fmla="*/ 0 h 2849512"/>
              <a:gd name="connsiteX0" fmla="*/ 0 w 7775525"/>
              <a:gd name="connsiteY0" fmla="*/ 0 h 2849512"/>
              <a:gd name="connsiteX1" fmla="*/ 7462654 w 7775525"/>
              <a:gd name="connsiteY1" fmla="*/ 1905 h 2849512"/>
              <a:gd name="connsiteX2" fmla="*/ 7489235 w 7775525"/>
              <a:gd name="connsiteY2" fmla="*/ 2848315 h 2849512"/>
              <a:gd name="connsiteX3" fmla="*/ 3545394 w 7775525"/>
              <a:gd name="connsiteY3" fmla="*/ 2842848 h 2849512"/>
              <a:gd name="connsiteX4" fmla="*/ 3000617 w 7775525"/>
              <a:gd name="connsiteY4" fmla="*/ 2627535 h 2849512"/>
              <a:gd name="connsiteX5" fmla="*/ 0 w 7775525"/>
              <a:gd name="connsiteY5" fmla="*/ 0 h 2849512"/>
              <a:gd name="connsiteX0" fmla="*/ 0 w 8736722"/>
              <a:gd name="connsiteY0" fmla="*/ 0 h 2849512"/>
              <a:gd name="connsiteX1" fmla="*/ 7462654 w 8736722"/>
              <a:gd name="connsiteY1" fmla="*/ 1905 h 2849512"/>
              <a:gd name="connsiteX2" fmla="*/ 7489235 w 8736722"/>
              <a:gd name="connsiteY2" fmla="*/ 2848315 h 2849512"/>
              <a:gd name="connsiteX3" fmla="*/ 3545394 w 8736722"/>
              <a:gd name="connsiteY3" fmla="*/ 2842848 h 2849512"/>
              <a:gd name="connsiteX4" fmla="*/ 3000617 w 8736722"/>
              <a:gd name="connsiteY4" fmla="*/ 2627535 h 2849512"/>
              <a:gd name="connsiteX5" fmla="*/ 0 w 8736722"/>
              <a:gd name="connsiteY5" fmla="*/ 0 h 2849512"/>
              <a:gd name="connsiteX0" fmla="*/ 0 w 7775525"/>
              <a:gd name="connsiteY0" fmla="*/ 0 h 2849512"/>
              <a:gd name="connsiteX1" fmla="*/ 7462654 w 7775525"/>
              <a:gd name="connsiteY1" fmla="*/ 1905 h 2849512"/>
              <a:gd name="connsiteX2" fmla="*/ 7489235 w 7775525"/>
              <a:gd name="connsiteY2" fmla="*/ 2848315 h 2849512"/>
              <a:gd name="connsiteX3" fmla="*/ 3545394 w 7775525"/>
              <a:gd name="connsiteY3" fmla="*/ 2842848 h 2849512"/>
              <a:gd name="connsiteX4" fmla="*/ 3000617 w 7775525"/>
              <a:gd name="connsiteY4" fmla="*/ 2627535 h 2849512"/>
              <a:gd name="connsiteX5" fmla="*/ 0 w 7775525"/>
              <a:gd name="connsiteY5" fmla="*/ 0 h 2849512"/>
              <a:gd name="connsiteX0" fmla="*/ 0 w 7489235"/>
              <a:gd name="connsiteY0" fmla="*/ 0 h 2849512"/>
              <a:gd name="connsiteX1" fmla="*/ 7462654 w 7489235"/>
              <a:gd name="connsiteY1" fmla="*/ 1905 h 2849512"/>
              <a:gd name="connsiteX2" fmla="*/ 7489235 w 7489235"/>
              <a:gd name="connsiteY2" fmla="*/ 2848315 h 2849512"/>
              <a:gd name="connsiteX3" fmla="*/ 3545394 w 7489235"/>
              <a:gd name="connsiteY3" fmla="*/ 2842848 h 2849512"/>
              <a:gd name="connsiteX4" fmla="*/ 3000617 w 7489235"/>
              <a:gd name="connsiteY4" fmla="*/ 2627535 h 2849512"/>
              <a:gd name="connsiteX5" fmla="*/ 0 w 7489235"/>
              <a:gd name="connsiteY5" fmla="*/ 0 h 2849512"/>
              <a:gd name="connsiteX0" fmla="*/ 0 w 4978792"/>
              <a:gd name="connsiteY0" fmla="*/ 5384743 h 5604984"/>
              <a:gd name="connsiteX1" fmla="*/ 4952211 w 4978792"/>
              <a:gd name="connsiteY1" fmla="*/ 0 h 5604984"/>
              <a:gd name="connsiteX2" fmla="*/ 4978792 w 4978792"/>
              <a:gd name="connsiteY2" fmla="*/ 2846410 h 5604984"/>
              <a:gd name="connsiteX3" fmla="*/ 1034951 w 4978792"/>
              <a:gd name="connsiteY3" fmla="*/ 2840943 h 5604984"/>
              <a:gd name="connsiteX4" fmla="*/ 490174 w 4978792"/>
              <a:gd name="connsiteY4" fmla="*/ 2625630 h 5604984"/>
              <a:gd name="connsiteX5" fmla="*/ 0 w 4978792"/>
              <a:gd name="connsiteY5" fmla="*/ 5384743 h 5604984"/>
              <a:gd name="connsiteX0" fmla="*/ 0 w 4978792"/>
              <a:gd name="connsiteY0" fmla="*/ 2759113 h 2979354"/>
              <a:gd name="connsiteX1" fmla="*/ 4977149 w 4978792"/>
              <a:gd name="connsiteY1" fmla="*/ 2785956 h 2979354"/>
              <a:gd name="connsiteX2" fmla="*/ 4978792 w 4978792"/>
              <a:gd name="connsiteY2" fmla="*/ 220780 h 2979354"/>
              <a:gd name="connsiteX3" fmla="*/ 1034951 w 4978792"/>
              <a:gd name="connsiteY3" fmla="*/ 215313 h 2979354"/>
              <a:gd name="connsiteX4" fmla="*/ 490174 w 4978792"/>
              <a:gd name="connsiteY4" fmla="*/ 0 h 2979354"/>
              <a:gd name="connsiteX5" fmla="*/ 0 w 4978792"/>
              <a:gd name="connsiteY5" fmla="*/ 2759113 h 2979354"/>
              <a:gd name="connsiteX0" fmla="*/ 0 w 4978792"/>
              <a:gd name="connsiteY0" fmla="*/ 2759113 h 2979354"/>
              <a:gd name="connsiteX1" fmla="*/ 4977149 w 4978792"/>
              <a:gd name="connsiteY1" fmla="*/ 2785956 h 2979354"/>
              <a:gd name="connsiteX2" fmla="*/ 4978792 w 4978792"/>
              <a:gd name="connsiteY2" fmla="*/ 220780 h 2979354"/>
              <a:gd name="connsiteX3" fmla="*/ 3279388 w 4978792"/>
              <a:gd name="connsiteY3" fmla="*/ 456382 h 2979354"/>
              <a:gd name="connsiteX4" fmla="*/ 490174 w 4978792"/>
              <a:gd name="connsiteY4" fmla="*/ 0 h 2979354"/>
              <a:gd name="connsiteX5" fmla="*/ 0 w 4978792"/>
              <a:gd name="connsiteY5" fmla="*/ 2759113 h 2979354"/>
              <a:gd name="connsiteX0" fmla="*/ 0 w 4978792"/>
              <a:gd name="connsiteY0" fmla="*/ 2759113 h 2979354"/>
              <a:gd name="connsiteX1" fmla="*/ 4977149 w 4978792"/>
              <a:gd name="connsiteY1" fmla="*/ 2785956 h 2979354"/>
              <a:gd name="connsiteX2" fmla="*/ 4978792 w 4978792"/>
              <a:gd name="connsiteY2" fmla="*/ 220780 h 2979354"/>
              <a:gd name="connsiteX3" fmla="*/ 2955192 w 4978792"/>
              <a:gd name="connsiteY3" fmla="*/ 223626 h 2979354"/>
              <a:gd name="connsiteX4" fmla="*/ 490174 w 4978792"/>
              <a:gd name="connsiteY4" fmla="*/ 0 h 2979354"/>
              <a:gd name="connsiteX5" fmla="*/ 0 w 4978792"/>
              <a:gd name="connsiteY5" fmla="*/ 2759113 h 2979354"/>
              <a:gd name="connsiteX0" fmla="*/ 0 w 4978792"/>
              <a:gd name="connsiteY0" fmla="*/ 2538333 h 2808860"/>
              <a:gd name="connsiteX1" fmla="*/ 4977149 w 4978792"/>
              <a:gd name="connsiteY1" fmla="*/ 2565176 h 2808860"/>
              <a:gd name="connsiteX2" fmla="*/ 4978792 w 4978792"/>
              <a:gd name="connsiteY2" fmla="*/ 0 h 2808860"/>
              <a:gd name="connsiteX3" fmla="*/ 2955192 w 4978792"/>
              <a:gd name="connsiteY3" fmla="*/ 2846 h 2808860"/>
              <a:gd name="connsiteX4" fmla="*/ 2576668 w 4978792"/>
              <a:gd name="connsiteY4" fmla="*/ 660369 h 2808860"/>
              <a:gd name="connsiteX5" fmla="*/ 0 w 4978792"/>
              <a:gd name="connsiteY5" fmla="*/ 2538333 h 2808860"/>
              <a:gd name="connsiteX0" fmla="*/ 0 w 4978792"/>
              <a:gd name="connsiteY0" fmla="*/ 2538333 h 2778823"/>
              <a:gd name="connsiteX1" fmla="*/ 4977149 w 4978792"/>
              <a:gd name="connsiteY1" fmla="*/ 2565176 h 2778823"/>
              <a:gd name="connsiteX2" fmla="*/ 4978792 w 4978792"/>
              <a:gd name="connsiteY2" fmla="*/ 0 h 2778823"/>
              <a:gd name="connsiteX3" fmla="*/ 2955192 w 4978792"/>
              <a:gd name="connsiteY3" fmla="*/ 2846 h 2778823"/>
              <a:gd name="connsiteX4" fmla="*/ 2643170 w 4978792"/>
              <a:gd name="connsiteY4" fmla="*/ 178230 h 2778823"/>
              <a:gd name="connsiteX5" fmla="*/ 0 w 4978792"/>
              <a:gd name="connsiteY5" fmla="*/ 2538333 h 2778823"/>
              <a:gd name="connsiteX0" fmla="*/ 380541 w 5359333"/>
              <a:gd name="connsiteY0" fmla="*/ 2538333 h 2565176"/>
              <a:gd name="connsiteX1" fmla="*/ 5357690 w 5359333"/>
              <a:gd name="connsiteY1" fmla="*/ 2565176 h 2565176"/>
              <a:gd name="connsiteX2" fmla="*/ 5359333 w 5359333"/>
              <a:gd name="connsiteY2" fmla="*/ 0 h 2565176"/>
              <a:gd name="connsiteX3" fmla="*/ 3335733 w 5359333"/>
              <a:gd name="connsiteY3" fmla="*/ 2846 h 2565176"/>
              <a:gd name="connsiteX4" fmla="*/ 3023711 w 5359333"/>
              <a:gd name="connsiteY4" fmla="*/ 178230 h 2565176"/>
              <a:gd name="connsiteX5" fmla="*/ 380541 w 5359333"/>
              <a:gd name="connsiteY5" fmla="*/ 2538333 h 2565176"/>
              <a:gd name="connsiteX0" fmla="*/ 380541 w 5359333"/>
              <a:gd name="connsiteY0" fmla="*/ 2538333 h 2565176"/>
              <a:gd name="connsiteX1" fmla="*/ 5357690 w 5359333"/>
              <a:gd name="connsiteY1" fmla="*/ 2565176 h 2565176"/>
              <a:gd name="connsiteX2" fmla="*/ 5359333 w 5359333"/>
              <a:gd name="connsiteY2" fmla="*/ 0 h 2565176"/>
              <a:gd name="connsiteX3" fmla="*/ 3335733 w 5359333"/>
              <a:gd name="connsiteY3" fmla="*/ 2846 h 2565176"/>
              <a:gd name="connsiteX4" fmla="*/ 3023711 w 5359333"/>
              <a:gd name="connsiteY4" fmla="*/ 178230 h 2565176"/>
              <a:gd name="connsiteX5" fmla="*/ 380541 w 5359333"/>
              <a:gd name="connsiteY5" fmla="*/ 2538333 h 2565176"/>
              <a:gd name="connsiteX0" fmla="*/ 785 w 4979577"/>
              <a:gd name="connsiteY0" fmla="*/ 2538333 h 3280227"/>
              <a:gd name="connsiteX1" fmla="*/ 4977934 w 4979577"/>
              <a:gd name="connsiteY1" fmla="*/ 2565176 h 3280227"/>
              <a:gd name="connsiteX2" fmla="*/ 4979577 w 4979577"/>
              <a:gd name="connsiteY2" fmla="*/ 0 h 3280227"/>
              <a:gd name="connsiteX3" fmla="*/ 2955977 w 4979577"/>
              <a:gd name="connsiteY3" fmla="*/ 2846 h 3280227"/>
              <a:gd name="connsiteX4" fmla="*/ 2643955 w 4979577"/>
              <a:gd name="connsiteY4" fmla="*/ 178230 h 3280227"/>
              <a:gd name="connsiteX5" fmla="*/ 785 w 4979577"/>
              <a:gd name="connsiteY5" fmla="*/ 2538333 h 3280227"/>
              <a:gd name="connsiteX0" fmla="*/ 785 w 4979577"/>
              <a:gd name="connsiteY0" fmla="*/ 2538333 h 3280227"/>
              <a:gd name="connsiteX1" fmla="*/ 4977934 w 4979577"/>
              <a:gd name="connsiteY1" fmla="*/ 2565176 h 3280227"/>
              <a:gd name="connsiteX2" fmla="*/ 4979577 w 4979577"/>
              <a:gd name="connsiteY2" fmla="*/ 0 h 3280227"/>
              <a:gd name="connsiteX3" fmla="*/ 2955977 w 4979577"/>
              <a:gd name="connsiteY3" fmla="*/ 2846 h 3280227"/>
              <a:gd name="connsiteX4" fmla="*/ 2643955 w 4979577"/>
              <a:gd name="connsiteY4" fmla="*/ 178230 h 3280227"/>
              <a:gd name="connsiteX5" fmla="*/ 785 w 4979577"/>
              <a:gd name="connsiteY5" fmla="*/ 2538333 h 3280227"/>
              <a:gd name="connsiteX0" fmla="*/ 0 w 4978792"/>
              <a:gd name="connsiteY0" fmla="*/ 2538333 h 2573902"/>
              <a:gd name="connsiteX1" fmla="*/ 4977149 w 4978792"/>
              <a:gd name="connsiteY1" fmla="*/ 2565176 h 2573902"/>
              <a:gd name="connsiteX2" fmla="*/ 4978792 w 4978792"/>
              <a:gd name="connsiteY2" fmla="*/ 0 h 2573902"/>
              <a:gd name="connsiteX3" fmla="*/ 2955192 w 4978792"/>
              <a:gd name="connsiteY3" fmla="*/ 2846 h 2573902"/>
              <a:gd name="connsiteX4" fmla="*/ 2643170 w 4978792"/>
              <a:gd name="connsiteY4" fmla="*/ 178230 h 2573902"/>
              <a:gd name="connsiteX5" fmla="*/ 0 w 4978792"/>
              <a:gd name="connsiteY5" fmla="*/ 2538333 h 2573902"/>
              <a:gd name="connsiteX0" fmla="*/ 0 w 4978792"/>
              <a:gd name="connsiteY0" fmla="*/ 2538333 h 2565176"/>
              <a:gd name="connsiteX1" fmla="*/ 4977149 w 4978792"/>
              <a:gd name="connsiteY1" fmla="*/ 2565176 h 2565176"/>
              <a:gd name="connsiteX2" fmla="*/ 4978792 w 4978792"/>
              <a:gd name="connsiteY2" fmla="*/ 0 h 2565176"/>
              <a:gd name="connsiteX3" fmla="*/ 2955192 w 4978792"/>
              <a:gd name="connsiteY3" fmla="*/ 2846 h 2565176"/>
              <a:gd name="connsiteX4" fmla="*/ 2643170 w 4978792"/>
              <a:gd name="connsiteY4" fmla="*/ 178230 h 2565176"/>
              <a:gd name="connsiteX5" fmla="*/ 0 w 4978792"/>
              <a:gd name="connsiteY5" fmla="*/ 2538333 h 2565176"/>
              <a:gd name="connsiteX0" fmla="*/ 0 w 4978792"/>
              <a:gd name="connsiteY0" fmla="*/ 2538333 h 2565176"/>
              <a:gd name="connsiteX1" fmla="*/ 4977149 w 4978792"/>
              <a:gd name="connsiteY1" fmla="*/ 2565176 h 2565176"/>
              <a:gd name="connsiteX2" fmla="*/ 4978792 w 4978792"/>
              <a:gd name="connsiteY2" fmla="*/ 0 h 2565176"/>
              <a:gd name="connsiteX3" fmla="*/ 2955192 w 4978792"/>
              <a:gd name="connsiteY3" fmla="*/ 2846 h 2565176"/>
              <a:gd name="connsiteX4" fmla="*/ 2643170 w 4978792"/>
              <a:gd name="connsiteY4" fmla="*/ 178230 h 2565176"/>
              <a:gd name="connsiteX5" fmla="*/ 0 w 4978792"/>
              <a:gd name="connsiteY5" fmla="*/ 2538333 h 2565176"/>
              <a:gd name="connsiteX0" fmla="*/ 0 w 4978792"/>
              <a:gd name="connsiteY0" fmla="*/ 2538333 h 2565176"/>
              <a:gd name="connsiteX1" fmla="*/ 4977149 w 4978792"/>
              <a:gd name="connsiteY1" fmla="*/ 2565176 h 2565176"/>
              <a:gd name="connsiteX2" fmla="*/ 4978792 w 4978792"/>
              <a:gd name="connsiteY2" fmla="*/ 0 h 2565176"/>
              <a:gd name="connsiteX3" fmla="*/ 2955192 w 4978792"/>
              <a:gd name="connsiteY3" fmla="*/ 2846 h 2565176"/>
              <a:gd name="connsiteX4" fmla="*/ 2643170 w 4978792"/>
              <a:gd name="connsiteY4" fmla="*/ 178230 h 2565176"/>
              <a:gd name="connsiteX5" fmla="*/ 0 w 4978792"/>
              <a:gd name="connsiteY5" fmla="*/ 2538333 h 2565176"/>
              <a:gd name="connsiteX0" fmla="*/ 0 w 4978792"/>
              <a:gd name="connsiteY0" fmla="*/ 2538333 h 2565176"/>
              <a:gd name="connsiteX1" fmla="*/ 4977149 w 4978792"/>
              <a:gd name="connsiteY1" fmla="*/ 2565176 h 2565176"/>
              <a:gd name="connsiteX2" fmla="*/ 4978792 w 4978792"/>
              <a:gd name="connsiteY2" fmla="*/ 0 h 2565176"/>
              <a:gd name="connsiteX3" fmla="*/ 2955192 w 4978792"/>
              <a:gd name="connsiteY3" fmla="*/ 2846 h 2565176"/>
              <a:gd name="connsiteX4" fmla="*/ 2611639 w 4978792"/>
              <a:gd name="connsiteY4" fmla="*/ 178230 h 2565176"/>
              <a:gd name="connsiteX5" fmla="*/ 0 w 4978792"/>
              <a:gd name="connsiteY5" fmla="*/ 2538333 h 2565176"/>
              <a:gd name="connsiteX0" fmla="*/ 0 w 4978792"/>
              <a:gd name="connsiteY0" fmla="*/ 2538333 h 2565176"/>
              <a:gd name="connsiteX1" fmla="*/ 4977149 w 4978792"/>
              <a:gd name="connsiteY1" fmla="*/ 2565176 h 2565176"/>
              <a:gd name="connsiteX2" fmla="*/ 4978792 w 4978792"/>
              <a:gd name="connsiteY2" fmla="*/ 0 h 2565176"/>
              <a:gd name="connsiteX3" fmla="*/ 2955192 w 4978792"/>
              <a:gd name="connsiteY3" fmla="*/ 2846 h 2565176"/>
              <a:gd name="connsiteX4" fmla="*/ 2611639 w 4978792"/>
              <a:gd name="connsiteY4" fmla="*/ 178230 h 2565176"/>
              <a:gd name="connsiteX5" fmla="*/ 0 w 4978792"/>
              <a:gd name="connsiteY5" fmla="*/ 2538333 h 2565176"/>
              <a:gd name="connsiteX0" fmla="*/ 0 w 4978792"/>
              <a:gd name="connsiteY0" fmla="*/ 2538333 h 2565176"/>
              <a:gd name="connsiteX1" fmla="*/ 4977149 w 4978792"/>
              <a:gd name="connsiteY1" fmla="*/ 2565176 h 2565176"/>
              <a:gd name="connsiteX2" fmla="*/ 4978792 w 4978792"/>
              <a:gd name="connsiteY2" fmla="*/ 0 h 2565176"/>
              <a:gd name="connsiteX3" fmla="*/ 2955192 w 4978792"/>
              <a:gd name="connsiteY3" fmla="*/ 2846 h 2565176"/>
              <a:gd name="connsiteX4" fmla="*/ 2552080 w 4978792"/>
              <a:gd name="connsiteY4" fmla="*/ 223775 h 2565176"/>
              <a:gd name="connsiteX5" fmla="*/ 0 w 4978792"/>
              <a:gd name="connsiteY5" fmla="*/ 2538333 h 2565176"/>
              <a:gd name="connsiteX0" fmla="*/ 0 w 4978792"/>
              <a:gd name="connsiteY0" fmla="*/ 2538333 h 2565176"/>
              <a:gd name="connsiteX1" fmla="*/ 4977149 w 4978792"/>
              <a:gd name="connsiteY1" fmla="*/ 2565176 h 2565176"/>
              <a:gd name="connsiteX2" fmla="*/ 4978792 w 4978792"/>
              <a:gd name="connsiteY2" fmla="*/ 0 h 2565176"/>
              <a:gd name="connsiteX3" fmla="*/ 3000737 w 4978792"/>
              <a:gd name="connsiteY3" fmla="*/ 90433 h 2565176"/>
              <a:gd name="connsiteX4" fmla="*/ 2552080 w 4978792"/>
              <a:gd name="connsiteY4" fmla="*/ 223775 h 2565176"/>
              <a:gd name="connsiteX5" fmla="*/ 0 w 4978792"/>
              <a:gd name="connsiteY5" fmla="*/ 2538333 h 2565176"/>
              <a:gd name="connsiteX0" fmla="*/ 0 w 4978792"/>
              <a:gd name="connsiteY0" fmla="*/ 2542541 h 2569384"/>
              <a:gd name="connsiteX1" fmla="*/ 4977149 w 4978792"/>
              <a:gd name="connsiteY1" fmla="*/ 2569384 h 2569384"/>
              <a:gd name="connsiteX2" fmla="*/ 4978792 w 4978792"/>
              <a:gd name="connsiteY2" fmla="*/ 4208 h 2569384"/>
              <a:gd name="connsiteX3" fmla="*/ 3049785 w 4978792"/>
              <a:gd name="connsiteY3" fmla="*/ 48 h 2569384"/>
              <a:gd name="connsiteX4" fmla="*/ 2552080 w 4978792"/>
              <a:gd name="connsiteY4" fmla="*/ 227983 h 2569384"/>
              <a:gd name="connsiteX5" fmla="*/ 0 w 4978792"/>
              <a:gd name="connsiteY5" fmla="*/ 2542541 h 2569384"/>
              <a:gd name="connsiteX0" fmla="*/ 0 w 4978792"/>
              <a:gd name="connsiteY0" fmla="*/ 2542541 h 2569384"/>
              <a:gd name="connsiteX1" fmla="*/ 4977149 w 4978792"/>
              <a:gd name="connsiteY1" fmla="*/ 2569384 h 2569384"/>
              <a:gd name="connsiteX2" fmla="*/ 4978792 w 4978792"/>
              <a:gd name="connsiteY2" fmla="*/ 4208 h 2569384"/>
              <a:gd name="connsiteX3" fmla="*/ 3049785 w 4978792"/>
              <a:gd name="connsiteY3" fmla="*/ 48 h 2569384"/>
              <a:gd name="connsiteX4" fmla="*/ 2552080 w 4978792"/>
              <a:gd name="connsiteY4" fmla="*/ 227983 h 2569384"/>
              <a:gd name="connsiteX5" fmla="*/ 0 w 4978792"/>
              <a:gd name="connsiteY5" fmla="*/ 2542541 h 2569384"/>
              <a:gd name="connsiteX0" fmla="*/ 0 w 4978792"/>
              <a:gd name="connsiteY0" fmla="*/ 2542541 h 2569384"/>
              <a:gd name="connsiteX1" fmla="*/ 4977149 w 4978792"/>
              <a:gd name="connsiteY1" fmla="*/ 2569384 h 2569384"/>
              <a:gd name="connsiteX2" fmla="*/ 4978792 w 4978792"/>
              <a:gd name="connsiteY2" fmla="*/ 4208 h 2569384"/>
              <a:gd name="connsiteX3" fmla="*/ 3049785 w 4978792"/>
              <a:gd name="connsiteY3" fmla="*/ 48 h 2569384"/>
              <a:gd name="connsiteX4" fmla="*/ 2552080 w 4978792"/>
              <a:gd name="connsiteY4" fmla="*/ 227983 h 2569384"/>
              <a:gd name="connsiteX5" fmla="*/ 0 w 4978792"/>
              <a:gd name="connsiteY5" fmla="*/ 2542541 h 2569384"/>
              <a:gd name="connsiteX0" fmla="*/ 0 w 5006819"/>
              <a:gd name="connsiteY0" fmla="*/ 2563562 h 2569384"/>
              <a:gd name="connsiteX1" fmla="*/ 5005176 w 5006819"/>
              <a:gd name="connsiteY1" fmla="*/ 2569384 h 2569384"/>
              <a:gd name="connsiteX2" fmla="*/ 5006819 w 5006819"/>
              <a:gd name="connsiteY2" fmla="*/ 4208 h 2569384"/>
              <a:gd name="connsiteX3" fmla="*/ 3077812 w 5006819"/>
              <a:gd name="connsiteY3" fmla="*/ 48 h 2569384"/>
              <a:gd name="connsiteX4" fmla="*/ 2580107 w 5006819"/>
              <a:gd name="connsiteY4" fmla="*/ 227983 h 2569384"/>
              <a:gd name="connsiteX5" fmla="*/ 0 w 5006819"/>
              <a:gd name="connsiteY5" fmla="*/ 2563562 h 2569384"/>
              <a:gd name="connsiteX0" fmla="*/ 0 w 5012216"/>
              <a:gd name="connsiteY0" fmla="*/ 2563562 h 2579894"/>
              <a:gd name="connsiteX1" fmla="*/ 5012183 w 5012216"/>
              <a:gd name="connsiteY1" fmla="*/ 2579894 h 2579894"/>
              <a:gd name="connsiteX2" fmla="*/ 5006819 w 5012216"/>
              <a:gd name="connsiteY2" fmla="*/ 4208 h 2579894"/>
              <a:gd name="connsiteX3" fmla="*/ 3077812 w 5012216"/>
              <a:gd name="connsiteY3" fmla="*/ 48 h 2579894"/>
              <a:gd name="connsiteX4" fmla="*/ 2580107 w 5012216"/>
              <a:gd name="connsiteY4" fmla="*/ 227983 h 2579894"/>
              <a:gd name="connsiteX5" fmla="*/ 0 w 5012216"/>
              <a:gd name="connsiteY5" fmla="*/ 2563562 h 25798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12216" h="2579894">
                <a:moveTo>
                  <a:pt x="0" y="2563562"/>
                </a:moveTo>
                <a:lnTo>
                  <a:pt x="5012183" y="2579894"/>
                </a:lnTo>
                <a:cubicBezTo>
                  <a:pt x="5012731" y="1724835"/>
                  <a:pt x="5006271" y="859267"/>
                  <a:pt x="5006819" y="4208"/>
                </a:cubicBezTo>
                <a:cubicBezTo>
                  <a:pt x="5004064" y="8971"/>
                  <a:pt x="3406195" y="-761"/>
                  <a:pt x="3077812" y="48"/>
                </a:cubicBezTo>
                <a:cubicBezTo>
                  <a:pt x="2804531" y="3012"/>
                  <a:pt x="2692945" y="129062"/>
                  <a:pt x="2580107" y="227983"/>
                </a:cubicBezTo>
                <a:cubicBezTo>
                  <a:pt x="2580880" y="232220"/>
                  <a:pt x="1239321" y="1438707"/>
                  <a:pt x="0" y="2563562"/>
                </a:cubicBezTo>
                <a:close/>
              </a:path>
            </a:pathLst>
          </a:custGeom>
          <a:noFill/>
        </p:spPr>
      </p:pic>
      <p:pic>
        <p:nvPicPr>
          <p:cNvPr id="5" name="Rezervirano mjesto slike 6" descr="Slika na kojoj se prikazuje vanjski, pejsaž, nebo, Livada&#10;&#10;Opis je automatski generiran">
            <a:extLst>
              <a:ext uri="{FF2B5EF4-FFF2-40B4-BE49-F238E27FC236}">
                <a16:creationId xmlns:a16="http://schemas.microsoft.com/office/drawing/2014/main" id="{7BC98E76-21A9-F9E5-711F-A2CAED69C81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4729163" y="0"/>
            <a:ext cx="7489825" cy="2849563"/>
          </a:xfrm>
          <a:custGeom>
            <a:avLst/>
            <a:gdLst>
              <a:gd name="connsiteX0" fmla="*/ 0 w 5801446"/>
              <a:gd name="connsiteY0" fmla="*/ 0 h 6858000"/>
              <a:gd name="connsiteX1" fmla="*/ 5801446 w 5801446"/>
              <a:gd name="connsiteY1" fmla="*/ 0 h 6858000"/>
              <a:gd name="connsiteX2" fmla="*/ 5801446 w 5801446"/>
              <a:gd name="connsiteY2" fmla="*/ 6858000 h 6858000"/>
              <a:gd name="connsiteX3" fmla="*/ 1454575 w 5801446"/>
              <a:gd name="connsiteY3" fmla="*/ 6858000 h 6858000"/>
              <a:gd name="connsiteX4" fmla="*/ 1969356 w 5801446"/>
              <a:gd name="connsiteY4" fmla="*/ 4978388 h 6858000"/>
              <a:gd name="connsiteX0" fmla="*/ 0 w 5801446"/>
              <a:gd name="connsiteY0" fmla="*/ 0 h 6858000"/>
              <a:gd name="connsiteX1" fmla="*/ 5801446 w 5801446"/>
              <a:gd name="connsiteY1" fmla="*/ 0 h 6858000"/>
              <a:gd name="connsiteX2" fmla="*/ 5801446 w 5801446"/>
              <a:gd name="connsiteY2" fmla="*/ 6858000 h 6858000"/>
              <a:gd name="connsiteX3" fmla="*/ 1454575 w 5801446"/>
              <a:gd name="connsiteY3" fmla="*/ 6858000 h 6858000"/>
              <a:gd name="connsiteX4" fmla="*/ 1965390 w 5801446"/>
              <a:gd name="connsiteY4" fmla="*/ 5800725 h 6858000"/>
              <a:gd name="connsiteX5" fmla="*/ 1969356 w 5801446"/>
              <a:gd name="connsiteY5" fmla="*/ 4978388 h 6858000"/>
              <a:gd name="connsiteX6" fmla="*/ 0 w 5801446"/>
              <a:gd name="connsiteY6" fmla="*/ 0 h 6858000"/>
              <a:gd name="connsiteX0" fmla="*/ 0 w 5801446"/>
              <a:gd name="connsiteY0" fmla="*/ 0 h 6858022"/>
              <a:gd name="connsiteX1" fmla="*/ 5801446 w 5801446"/>
              <a:gd name="connsiteY1" fmla="*/ 0 h 6858022"/>
              <a:gd name="connsiteX2" fmla="*/ 5801446 w 5801446"/>
              <a:gd name="connsiteY2" fmla="*/ 6858000 h 6858022"/>
              <a:gd name="connsiteX3" fmla="*/ 1454575 w 5801446"/>
              <a:gd name="connsiteY3" fmla="*/ 6858000 h 6858022"/>
              <a:gd name="connsiteX4" fmla="*/ 1965390 w 5801446"/>
              <a:gd name="connsiteY4" fmla="*/ 5800725 h 6858022"/>
              <a:gd name="connsiteX5" fmla="*/ 1969356 w 5801446"/>
              <a:gd name="connsiteY5" fmla="*/ 4978388 h 6858022"/>
              <a:gd name="connsiteX6" fmla="*/ 0 w 5801446"/>
              <a:gd name="connsiteY6" fmla="*/ 0 h 6858022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1969356 w 5801446"/>
              <a:gd name="connsiteY5" fmla="*/ 49783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1969356 w 5801446"/>
              <a:gd name="connsiteY5" fmla="*/ 49783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2026506 w 5801446"/>
              <a:gd name="connsiteY5" fmla="*/ 51307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2026506 w 5801446"/>
              <a:gd name="connsiteY5" fmla="*/ 51307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2026506 w 5801446"/>
              <a:gd name="connsiteY5" fmla="*/ 5130788 h 6858023"/>
              <a:gd name="connsiteX6" fmla="*/ 0 w 5801446"/>
              <a:gd name="connsiteY6" fmla="*/ 0 h 6858023"/>
              <a:gd name="connsiteX0" fmla="*/ 0 w 5801446"/>
              <a:gd name="connsiteY0" fmla="*/ 0 h 6858023"/>
              <a:gd name="connsiteX1" fmla="*/ 5801446 w 5801446"/>
              <a:gd name="connsiteY1" fmla="*/ 0 h 6858023"/>
              <a:gd name="connsiteX2" fmla="*/ 5801446 w 5801446"/>
              <a:gd name="connsiteY2" fmla="*/ 6858000 h 6858023"/>
              <a:gd name="connsiteX3" fmla="*/ 1454575 w 5801446"/>
              <a:gd name="connsiteY3" fmla="*/ 6858000 h 6858023"/>
              <a:gd name="connsiteX4" fmla="*/ 1965390 w 5801446"/>
              <a:gd name="connsiteY4" fmla="*/ 5800725 h 6858023"/>
              <a:gd name="connsiteX5" fmla="*/ 2026506 w 5801446"/>
              <a:gd name="connsiteY5" fmla="*/ 5130788 h 6858023"/>
              <a:gd name="connsiteX6" fmla="*/ 0 w 5801446"/>
              <a:gd name="connsiteY6" fmla="*/ 0 h 6858023"/>
              <a:gd name="connsiteX0" fmla="*/ 0 w 5801446"/>
              <a:gd name="connsiteY0" fmla="*/ 0 h 6858024"/>
              <a:gd name="connsiteX1" fmla="*/ 5801446 w 5801446"/>
              <a:gd name="connsiteY1" fmla="*/ 0 h 6858024"/>
              <a:gd name="connsiteX2" fmla="*/ 5801446 w 5801446"/>
              <a:gd name="connsiteY2" fmla="*/ 6858000 h 6858024"/>
              <a:gd name="connsiteX3" fmla="*/ 1454575 w 5801446"/>
              <a:gd name="connsiteY3" fmla="*/ 6858000 h 6858024"/>
              <a:gd name="connsiteX4" fmla="*/ 1965390 w 5801446"/>
              <a:gd name="connsiteY4" fmla="*/ 5800725 h 6858024"/>
              <a:gd name="connsiteX5" fmla="*/ 2026506 w 5801446"/>
              <a:gd name="connsiteY5" fmla="*/ 5130788 h 6858024"/>
              <a:gd name="connsiteX6" fmla="*/ 0 w 5801446"/>
              <a:gd name="connsiteY6" fmla="*/ 0 h 6858024"/>
              <a:gd name="connsiteX0" fmla="*/ 0 w 5801446"/>
              <a:gd name="connsiteY0" fmla="*/ 0 h 6858024"/>
              <a:gd name="connsiteX1" fmla="*/ 5801446 w 5801446"/>
              <a:gd name="connsiteY1" fmla="*/ 0 h 6858024"/>
              <a:gd name="connsiteX2" fmla="*/ 5801446 w 5801446"/>
              <a:gd name="connsiteY2" fmla="*/ 6858000 h 6858024"/>
              <a:gd name="connsiteX3" fmla="*/ 1454575 w 5801446"/>
              <a:gd name="connsiteY3" fmla="*/ 6858000 h 6858024"/>
              <a:gd name="connsiteX4" fmla="*/ 1965390 w 5801446"/>
              <a:gd name="connsiteY4" fmla="*/ 5800725 h 6858024"/>
              <a:gd name="connsiteX5" fmla="*/ 1931256 w 5801446"/>
              <a:gd name="connsiteY5" fmla="*/ 4892663 h 6858024"/>
              <a:gd name="connsiteX6" fmla="*/ 0 w 5801446"/>
              <a:gd name="connsiteY6" fmla="*/ 0 h 6858024"/>
              <a:gd name="connsiteX0" fmla="*/ 0 w 5801446"/>
              <a:gd name="connsiteY0" fmla="*/ 0 h 6858018"/>
              <a:gd name="connsiteX1" fmla="*/ 5801446 w 5801446"/>
              <a:gd name="connsiteY1" fmla="*/ 0 h 6858018"/>
              <a:gd name="connsiteX2" fmla="*/ 5801446 w 5801446"/>
              <a:gd name="connsiteY2" fmla="*/ 6858000 h 6858018"/>
              <a:gd name="connsiteX3" fmla="*/ 1454575 w 5801446"/>
              <a:gd name="connsiteY3" fmla="*/ 6858000 h 6858018"/>
              <a:gd name="connsiteX4" fmla="*/ 2041590 w 5801446"/>
              <a:gd name="connsiteY4" fmla="*/ 5572125 h 6858018"/>
              <a:gd name="connsiteX5" fmla="*/ 1931256 w 5801446"/>
              <a:gd name="connsiteY5" fmla="*/ 4892663 h 6858018"/>
              <a:gd name="connsiteX6" fmla="*/ 0 w 5801446"/>
              <a:gd name="connsiteY6" fmla="*/ 0 h 6858018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454575 w 5801446"/>
              <a:gd name="connsiteY3" fmla="*/ 6858000 h 6858017"/>
              <a:gd name="connsiteX4" fmla="*/ 2013015 w 5801446"/>
              <a:gd name="connsiteY4" fmla="*/ 5534025 h 6858017"/>
              <a:gd name="connsiteX5" fmla="*/ 1931256 w 5801446"/>
              <a:gd name="connsiteY5" fmla="*/ 4892663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40300 w 5801446"/>
              <a:gd name="connsiteY3" fmla="*/ 6858000 h 6858017"/>
              <a:gd name="connsiteX4" fmla="*/ 2013015 w 5801446"/>
              <a:gd name="connsiteY4" fmla="*/ 5534025 h 6858017"/>
              <a:gd name="connsiteX5" fmla="*/ 1931256 w 5801446"/>
              <a:gd name="connsiteY5" fmla="*/ 4892663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11725 w 5801446"/>
              <a:gd name="connsiteY3" fmla="*/ 6858000 h 6858017"/>
              <a:gd name="connsiteX4" fmla="*/ 2013015 w 5801446"/>
              <a:gd name="connsiteY4" fmla="*/ 5534025 h 6858017"/>
              <a:gd name="connsiteX5" fmla="*/ 1931256 w 5801446"/>
              <a:gd name="connsiteY5" fmla="*/ 4892663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11725 w 5801446"/>
              <a:gd name="connsiteY3" fmla="*/ 6858000 h 6858017"/>
              <a:gd name="connsiteX4" fmla="*/ 2013015 w 5801446"/>
              <a:gd name="connsiteY4" fmla="*/ 5534025 h 6858017"/>
              <a:gd name="connsiteX5" fmla="*/ 2023590 w 5801446"/>
              <a:gd name="connsiteY5" fmla="*/ 4865856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11725 w 5801446"/>
              <a:gd name="connsiteY3" fmla="*/ 6858000 h 6858017"/>
              <a:gd name="connsiteX4" fmla="*/ 2102370 w 5801446"/>
              <a:gd name="connsiteY4" fmla="*/ 5557853 h 6858017"/>
              <a:gd name="connsiteX5" fmla="*/ 2023590 w 5801446"/>
              <a:gd name="connsiteY5" fmla="*/ 4865856 h 6858017"/>
              <a:gd name="connsiteX6" fmla="*/ 0 w 5801446"/>
              <a:gd name="connsiteY6" fmla="*/ 0 h 6858017"/>
              <a:gd name="connsiteX0" fmla="*/ 0 w 5801446"/>
              <a:gd name="connsiteY0" fmla="*/ 0 h 6858017"/>
              <a:gd name="connsiteX1" fmla="*/ 5801446 w 5801446"/>
              <a:gd name="connsiteY1" fmla="*/ 0 h 6858017"/>
              <a:gd name="connsiteX2" fmla="*/ 5801446 w 5801446"/>
              <a:gd name="connsiteY2" fmla="*/ 6858000 h 6858017"/>
              <a:gd name="connsiteX3" fmla="*/ 1511725 w 5801446"/>
              <a:gd name="connsiteY3" fmla="*/ 6858000 h 6858017"/>
              <a:gd name="connsiteX4" fmla="*/ 2102370 w 5801446"/>
              <a:gd name="connsiteY4" fmla="*/ 5557853 h 6858017"/>
              <a:gd name="connsiteX5" fmla="*/ 2023590 w 5801446"/>
              <a:gd name="connsiteY5" fmla="*/ 4865856 h 6858017"/>
              <a:gd name="connsiteX6" fmla="*/ 0 w 5801446"/>
              <a:gd name="connsiteY6" fmla="*/ 0 h 6858017"/>
              <a:gd name="connsiteX0" fmla="*/ 0 w 5801446"/>
              <a:gd name="connsiteY0" fmla="*/ 0 h 6860995"/>
              <a:gd name="connsiteX1" fmla="*/ 5801446 w 5801446"/>
              <a:gd name="connsiteY1" fmla="*/ 0 h 6860995"/>
              <a:gd name="connsiteX2" fmla="*/ 5801446 w 5801446"/>
              <a:gd name="connsiteY2" fmla="*/ 6858000 h 6860995"/>
              <a:gd name="connsiteX3" fmla="*/ 1612994 w 5801446"/>
              <a:gd name="connsiteY3" fmla="*/ 6860978 h 6860995"/>
              <a:gd name="connsiteX4" fmla="*/ 2102370 w 5801446"/>
              <a:gd name="connsiteY4" fmla="*/ 5557853 h 6860995"/>
              <a:gd name="connsiteX5" fmla="*/ 2023590 w 5801446"/>
              <a:gd name="connsiteY5" fmla="*/ 4865856 h 6860995"/>
              <a:gd name="connsiteX6" fmla="*/ 0 w 5801446"/>
              <a:gd name="connsiteY6" fmla="*/ 0 h 6860995"/>
              <a:gd name="connsiteX0" fmla="*/ 0 w 5801446"/>
              <a:gd name="connsiteY0" fmla="*/ 0 h 6860996"/>
              <a:gd name="connsiteX1" fmla="*/ 5801446 w 5801446"/>
              <a:gd name="connsiteY1" fmla="*/ 0 h 6860996"/>
              <a:gd name="connsiteX2" fmla="*/ 5801446 w 5801446"/>
              <a:gd name="connsiteY2" fmla="*/ 6858000 h 6860996"/>
              <a:gd name="connsiteX3" fmla="*/ 1612994 w 5801446"/>
              <a:gd name="connsiteY3" fmla="*/ 6860978 h 6860996"/>
              <a:gd name="connsiteX4" fmla="*/ 2102370 w 5801446"/>
              <a:gd name="connsiteY4" fmla="*/ 5557853 h 6860996"/>
              <a:gd name="connsiteX5" fmla="*/ 2023590 w 5801446"/>
              <a:gd name="connsiteY5" fmla="*/ 4865856 h 6860996"/>
              <a:gd name="connsiteX6" fmla="*/ 0 w 5801446"/>
              <a:gd name="connsiteY6" fmla="*/ 0 h 6860996"/>
              <a:gd name="connsiteX0" fmla="*/ 0 w 5801446"/>
              <a:gd name="connsiteY0" fmla="*/ 0 h 6860996"/>
              <a:gd name="connsiteX1" fmla="*/ 5801446 w 5801446"/>
              <a:gd name="connsiteY1" fmla="*/ 0 h 6860996"/>
              <a:gd name="connsiteX2" fmla="*/ 5801446 w 5801446"/>
              <a:gd name="connsiteY2" fmla="*/ 6858000 h 6860996"/>
              <a:gd name="connsiteX3" fmla="*/ 1612994 w 5801446"/>
              <a:gd name="connsiteY3" fmla="*/ 6860978 h 6860996"/>
              <a:gd name="connsiteX4" fmla="*/ 2102370 w 5801446"/>
              <a:gd name="connsiteY4" fmla="*/ 5557853 h 6860996"/>
              <a:gd name="connsiteX5" fmla="*/ 2047036 w 5801446"/>
              <a:gd name="connsiteY5" fmla="*/ 4865856 h 6860996"/>
              <a:gd name="connsiteX6" fmla="*/ 0 w 5801446"/>
              <a:gd name="connsiteY6" fmla="*/ 0 h 6860996"/>
              <a:gd name="connsiteX0" fmla="*/ 0 w 5801446"/>
              <a:gd name="connsiteY0" fmla="*/ 0 h 6860996"/>
              <a:gd name="connsiteX1" fmla="*/ 5801446 w 5801446"/>
              <a:gd name="connsiteY1" fmla="*/ 0 h 6860996"/>
              <a:gd name="connsiteX2" fmla="*/ 5801446 w 5801446"/>
              <a:gd name="connsiteY2" fmla="*/ 6858000 h 6860996"/>
              <a:gd name="connsiteX3" fmla="*/ 1612994 w 5801446"/>
              <a:gd name="connsiteY3" fmla="*/ 6860978 h 6860996"/>
              <a:gd name="connsiteX4" fmla="*/ 2111163 w 5801446"/>
              <a:gd name="connsiteY4" fmla="*/ 5563715 h 6860996"/>
              <a:gd name="connsiteX5" fmla="*/ 2047036 w 5801446"/>
              <a:gd name="connsiteY5" fmla="*/ 4865856 h 6860996"/>
              <a:gd name="connsiteX6" fmla="*/ 0 w 5801446"/>
              <a:gd name="connsiteY6" fmla="*/ 0 h 6860996"/>
              <a:gd name="connsiteX0" fmla="*/ 0 w 5801446"/>
              <a:gd name="connsiteY0" fmla="*/ 0 h 6860996"/>
              <a:gd name="connsiteX1" fmla="*/ 5801446 w 5801446"/>
              <a:gd name="connsiteY1" fmla="*/ 0 h 6860996"/>
              <a:gd name="connsiteX2" fmla="*/ 5801446 w 5801446"/>
              <a:gd name="connsiteY2" fmla="*/ 6858000 h 6860996"/>
              <a:gd name="connsiteX3" fmla="*/ 1612994 w 5801446"/>
              <a:gd name="connsiteY3" fmla="*/ 6860978 h 6860996"/>
              <a:gd name="connsiteX4" fmla="*/ 2111163 w 5801446"/>
              <a:gd name="connsiteY4" fmla="*/ 5563715 h 6860996"/>
              <a:gd name="connsiteX5" fmla="*/ 2047036 w 5801446"/>
              <a:gd name="connsiteY5" fmla="*/ 4865856 h 6860996"/>
              <a:gd name="connsiteX6" fmla="*/ 0 w 5801446"/>
              <a:gd name="connsiteY6" fmla="*/ 0 h 6860996"/>
              <a:gd name="connsiteX0" fmla="*/ 0 w 5801446"/>
              <a:gd name="connsiteY0" fmla="*/ 0 h 6869788"/>
              <a:gd name="connsiteX1" fmla="*/ 5801446 w 5801446"/>
              <a:gd name="connsiteY1" fmla="*/ 0 h 6869788"/>
              <a:gd name="connsiteX2" fmla="*/ 5801446 w 5801446"/>
              <a:gd name="connsiteY2" fmla="*/ 6858000 h 6869788"/>
              <a:gd name="connsiteX3" fmla="*/ 1621786 w 5801446"/>
              <a:gd name="connsiteY3" fmla="*/ 6869770 h 6869788"/>
              <a:gd name="connsiteX4" fmla="*/ 2111163 w 5801446"/>
              <a:gd name="connsiteY4" fmla="*/ 5563715 h 6869788"/>
              <a:gd name="connsiteX5" fmla="*/ 2047036 w 5801446"/>
              <a:gd name="connsiteY5" fmla="*/ 4865856 h 6869788"/>
              <a:gd name="connsiteX6" fmla="*/ 0 w 5801446"/>
              <a:gd name="connsiteY6" fmla="*/ 0 h 6869788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862251 w 5616661"/>
              <a:gd name="connsiteY5" fmla="*/ 4867761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862251 w 5616661"/>
              <a:gd name="connsiteY5" fmla="*/ 4867761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862251 w 5616661"/>
              <a:gd name="connsiteY5" fmla="*/ 4867761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862251 w 5616661"/>
              <a:gd name="connsiteY5" fmla="*/ 488109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968931 w 5616661"/>
              <a:gd name="connsiteY5" fmla="*/ 498015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26378 w 5616661"/>
              <a:gd name="connsiteY4" fmla="*/ 5565620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890183 w 5616661"/>
              <a:gd name="connsiteY4" fmla="*/ 556371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35903 w 5616661"/>
              <a:gd name="connsiteY4" fmla="*/ 554466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35903 w 5616661"/>
              <a:gd name="connsiteY4" fmla="*/ 554466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35903 w 5616661"/>
              <a:gd name="connsiteY4" fmla="*/ 554466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5616661"/>
              <a:gd name="connsiteY0" fmla="*/ 0 h 6871693"/>
              <a:gd name="connsiteX1" fmla="*/ 5616661 w 5616661"/>
              <a:gd name="connsiteY1" fmla="*/ 1905 h 6871693"/>
              <a:gd name="connsiteX2" fmla="*/ 5616661 w 5616661"/>
              <a:gd name="connsiteY2" fmla="*/ 6859905 h 6871693"/>
              <a:gd name="connsiteX3" fmla="*/ 1437001 w 5616661"/>
              <a:gd name="connsiteY3" fmla="*/ 6871675 h 6871693"/>
              <a:gd name="connsiteX4" fmla="*/ 1935903 w 5616661"/>
              <a:gd name="connsiteY4" fmla="*/ 5544665 h 6871693"/>
              <a:gd name="connsiteX5" fmla="*/ 1917496 w 5616661"/>
              <a:gd name="connsiteY5" fmla="*/ 5025876 h 6871693"/>
              <a:gd name="connsiteX6" fmla="*/ 0 w 5616661"/>
              <a:gd name="connsiteY6" fmla="*/ 0 h 6871693"/>
              <a:gd name="connsiteX0" fmla="*/ 0 w 7504455"/>
              <a:gd name="connsiteY0" fmla="*/ 0 h 6871693"/>
              <a:gd name="connsiteX1" fmla="*/ 7504455 w 7504455"/>
              <a:gd name="connsiteY1" fmla="*/ 1905 h 6871693"/>
              <a:gd name="connsiteX2" fmla="*/ 7504455 w 7504455"/>
              <a:gd name="connsiteY2" fmla="*/ 6859905 h 6871693"/>
              <a:gd name="connsiteX3" fmla="*/ 3324795 w 7504455"/>
              <a:gd name="connsiteY3" fmla="*/ 6871675 h 6871693"/>
              <a:gd name="connsiteX4" fmla="*/ 3823697 w 7504455"/>
              <a:gd name="connsiteY4" fmla="*/ 5544665 h 6871693"/>
              <a:gd name="connsiteX5" fmla="*/ 3805290 w 7504455"/>
              <a:gd name="connsiteY5" fmla="*/ 5025876 h 6871693"/>
              <a:gd name="connsiteX6" fmla="*/ 0 w 7504455"/>
              <a:gd name="connsiteY6" fmla="*/ 0 h 6871693"/>
              <a:gd name="connsiteX0" fmla="*/ 0 w 7389502"/>
              <a:gd name="connsiteY0" fmla="*/ 34671 h 6869788"/>
              <a:gd name="connsiteX1" fmla="*/ 7389502 w 7389502"/>
              <a:gd name="connsiteY1" fmla="*/ 0 h 6869788"/>
              <a:gd name="connsiteX2" fmla="*/ 7389502 w 7389502"/>
              <a:gd name="connsiteY2" fmla="*/ 6858000 h 6869788"/>
              <a:gd name="connsiteX3" fmla="*/ 3209842 w 7389502"/>
              <a:gd name="connsiteY3" fmla="*/ 6869770 h 6869788"/>
              <a:gd name="connsiteX4" fmla="*/ 3708744 w 7389502"/>
              <a:gd name="connsiteY4" fmla="*/ 5542760 h 6869788"/>
              <a:gd name="connsiteX5" fmla="*/ 3690337 w 7389502"/>
              <a:gd name="connsiteY5" fmla="*/ 5023971 h 6869788"/>
              <a:gd name="connsiteX6" fmla="*/ 0 w 7389502"/>
              <a:gd name="connsiteY6" fmla="*/ 34671 h 6869788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763489 w 7462654"/>
              <a:gd name="connsiteY5" fmla="*/ 5025876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5054099 w 7462654"/>
              <a:gd name="connsiteY5" fmla="*/ 4090575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413404 w 7462654"/>
              <a:gd name="connsiteY5" fmla="*/ 2789514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105120 w 7462654"/>
              <a:gd name="connsiteY5" fmla="*/ 2711137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105120 w 7462654"/>
              <a:gd name="connsiteY5" fmla="*/ 2711137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105120 w 7462654"/>
              <a:gd name="connsiteY5" fmla="*/ 2711137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000617 w 7462654"/>
              <a:gd name="connsiteY5" fmla="*/ 2627535 h 6871693"/>
              <a:gd name="connsiteX6" fmla="*/ 0 w 7462654"/>
              <a:gd name="connsiteY6" fmla="*/ 0 h 6871693"/>
              <a:gd name="connsiteX0" fmla="*/ 0 w 7462654"/>
              <a:gd name="connsiteY0" fmla="*/ 0 h 6871693"/>
              <a:gd name="connsiteX1" fmla="*/ 7462654 w 7462654"/>
              <a:gd name="connsiteY1" fmla="*/ 1905 h 6871693"/>
              <a:gd name="connsiteX2" fmla="*/ 7462654 w 7462654"/>
              <a:gd name="connsiteY2" fmla="*/ 6859905 h 6871693"/>
              <a:gd name="connsiteX3" fmla="*/ 3282994 w 7462654"/>
              <a:gd name="connsiteY3" fmla="*/ 6871675 h 6871693"/>
              <a:gd name="connsiteX4" fmla="*/ 3781896 w 7462654"/>
              <a:gd name="connsiteY4" fmla="*/ 5544665 h 6871693"/>
              <a:gd name="connsiteX5" fmla="*/ 3000617 w 7462654"/>
              <a:gd name="connsiteY5" fmla="*/ 2627535 h 6871693"/>
              <a:gd name="connsiteX6" fmla="*/ 0 w 7462654"/>
              <a:gd name="connsiteY6" fmla="*/ 0 h 6871693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4116305 w 7462654"/>
              <a:gd name="connsiteY4" fmla="*/ 2487957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713969 w 7462654"/>
              <a:gd name="connsiteY4" fmla="*/ 2853717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713969 w 7462654"/>
              <a:gd name="connsiteY4" fmla="*/ 2853717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713969 w 7462654"/>
              <a:gd name="connsiteY4" fmla="*/ 2853717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99016 w 7462654"/>
              <a:gd name="connsiteY4" fmla="*/ 2848492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99016 w 7462654"/>
              <a:gd name="connsiteY4" fmla="*/ 2848492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45394 w 7462654"/>
              <a:gd name="connsiteY4" fmla="*/ 2842848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45394 w 7462654"/>
              <a:gd name="connsiteY4" fmla="*/ 2842848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45394 w 7462654"/>
              <a:gd name="connsiteY4" fmla="*/ 2842848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71679"/>
              <a:gd name="connsiteX1" fmla="*/ 7462654 w 7462654"/>
              <a:gd name="connsiteY1" fmla="*/ 1905 h 6871679"/>
              <a:gd name="connsiteX2" fmla="*/ 7462654 w 7462654"/>
              <a:gd name="connsiteY2" fmla="*/ 6859905 h 6871679"/>
              <a:gd name="connsiteX3" fmla="*/ 3282994 w 7462654"/>
              <a:gd name="connsiteY3" fmla="*/ 6871675 h 6871679"/>
              <a:gd name="connsiteX4" fmla="*/ 3545394 w 7462654"/>
              <a:gd name="connsiteY4" fmla="*/ 2842848 h 6871679"/>
              <a:gd name="connsiteX5" fmla="*/ 3000617 w 7462654"/>
              <a:gd name="connsiteY5" fmla="*/ 2627535 h 6871679"/>
              <a:gd name="connsiteX6" fmla="*/ 0 w 7462654"/>
              <a:gd name="connsiteY6" fmla="*/ 0 h 6871679"/>
              <a:gd name="connsiteX0" fmla="*/ 0 w 7462654"/>
              <a:gd name="connsiteY0" fmla="*/ 0 h 6859905"/>
              <a:gd name="connsiteX1" fmla="*/ 7462654 w 7462654"/>
              <a:gd name="connsiteY1" fmla="*/ 1905 h 6859905"/>
              <a:gd name="connsiteX2" fmla="*/ 7462654 w 7462654"/>
              <a:gd name="connsiteY2" fmla="*/ 6859905 h 6859905"/>
              <a:gd name="connsiteX3" fmla="*/ 6948907 w 7462654"/>
              <a:gd name="connsiteY3" fmla="*/ 2557370 h 6859905"/>
              <a:gd name="connsiteX4" fmla="*/ 3545394 w 7462654"/>
              <a:gd name="connsiteY4" fmla="*/ 2842848 h 6859905"/>
              <a:gd name="connsiteX5" fmla="*/ 3000617 w 7462654"/>
              <a:gd name="connsiteY5" fmla="*/ 2627535 h 6859905"/>
              <a:gd name="connsiteX6" fmla="*/ 0 w 7462654"/>
              <a:gd name="connsiteY6" fmla="*/ 0 h 6859905"/>
              <a:gd name="connsiteX0" fmla="*/ 0 w 7470967"/>
              <a:gd name="connsiteY0" fmla="*/ 0 h 2842949"/>
              <a:gd name="connsiteX1" fmla="*/ 7462654 w 7470967"/>
              <a:gd name="connsiteY1" fmla="*/ 1905 h 2842949"/>
              <a:gd name="connsiteX2" fmla="*/ 7470967 w 7470967"/>
              <a:gd name="connsiteY2" fmla="*/ 1248814 h 2842949"/>
              <a:gd name="connsiteX3" fmla="*/ 6948907 w 7470967"/>
              <a:gd name="connsiteY3" fmla="*/ 2557370 h 2842949"/>
              <a:gd name="connsiteX4" fmla="*/ 3545394 w 7470967"/>
              <a:gd name="connsiteY4" fmla="*/ 2842848 h 2842949"/>
              <a:gd name="connsiteX5" fmla="*/ 3000617 w 7470967"/>
              <a:gd name="connsiteY5" fmla="*/ 2627535 h 2842949"/>
              <a:gd name="connsiteX6" fmla="*/ 0 w 7470967"/>
              <a:gd name="connsiteY6" fmla="*/ 0 h 2842949"/>
              <a:gd name="connsiteX0" fmla="*/ 0 w 7462654"/>
              <a:gd name="connsiteY0" fmla="*/ 0 h 2842949"/>
              <a:gd name="connsiteX1" fmla="*/ 7462654 w 7462654"/>
              <a:gd name="connsiteY1" fmla="*/ 1905 h 2842949"/>
              <a:gd name="connsiteX2" fmla="*/ 7321338 w 7462654"/>
              <a:gd name="connsiteY2" fmla="*/ 1398443 h 2842949"/>
              <a:gd name="connsiteX3" fmla="*/ 6948907 w 7462654"/>
              <a:gd name="connsiteY3" fmla="*/ 2557370 h 2842949"/>
              <a:gd name="connsiteX4" fmla="*/ 3545394 w 7462654"/>
              <a:gd name="connsiteY4" fmla="*/ 2842848 h 2842949"/>
              <a:gd name="connsiteX5" fmla="*/ 3000617 w 7462654"/>
              <a:gd name="connsiteY5" fmla="*/ 2627535 h 2842949"/>
              <a:gd name="connsiteX6" fmla="*/ 0 w 7462654"/>
              <a:gd name="connsiteY6" fmla="*/ 0 h 2842949"/>
              <a:gd name="connsiteX0" fmla="*/ 0 w 7462654"/>
              <a:gd name="connsiteY0" fmla="*/ 0 h 2842949"/>
              <a:gd name="connsiteX1" fmla="*/ 7462654 w 7462654"/>
              <a:gd name="connsiteY1" fmla="*/ 1905 h 2842949"/>
              <a:gd name="connsiteX2" fmla="*/ 6948907 w 7462654"/>
              <a:gd name="connsiteY2" fmla="*/ 2557370 h 2842949"/>
              <a:gd name="connsiteX3" fmla="*/ 3545394 w 7462654"/>
              <a:gd name="connsiteY3" fmla="*/ 2842848 h 2842949"/>
              <a:gd name="connsiteX4" fmla="*/ 3000617 w 7462654"/>
              <a:gd name="connsiteY4" fmla="*/ 2627535 h 2842949"/>
              <a:gd name="connsiteX5" fmla="*/ 0 w 7462654"/>
              <a:gd name="connsiteY5" fmla="*/ 0 h 2842949"/>
              <a:gd name="connsiteX0" fmla="*/ 0 w 7472609"/>
              <a:gd name="connsiteY0" fmla="*/ 0 h 2842949"/>
              <a:gd name="connsiteX1" fmla="*/ 7462654 w 7472609"/>
              <a:gd name="connsiteY1" fmla="*/ 1905 h 2842949"/>
              <a:gd name="connsiteX2" fmla="*/ 7472609 w 7472609"/>
              <a:gd name="connsiteY2" fmla="*/ 2840002 h 2842949"/>
              <a:gd name="connsiteX3" fmla="*/ 3545394 w 7472609"/>
              <a:gd name="connsiteY3" fmla="*/ 2842848 h 2842949"/>
              <a:gd name="connsiteX4" fmla="*/ 3000617 w 7472609"/>
              <a:gd name="connsiteY4" fmla="*/ 2627535 h 2842949"/>
              <a:gd name="connsiteX5" fmla="*/ 0 w 7472609"/>
              <a:gd name="connsiteY5" fmla="*/ 0 h 2842949"/>
              <a:gd name="connsiteX0" fmla="*/ 0 w 8019391"/>
              <a:gd name="connsiteY0" fmla="*/ 0 h 2842949"/>
              <a:gd name="connsiteX1" fmla="*/ 7462654 w 8019391"/>
              <a:gd name="connsiteY1" fmla="*/ 1905 h 2842949"/>
              <a:gd name="connsiteX2" fmla="*/ 7472609 w 8019391"/>
              <a:gd name="connsiteY2" fmla="*/ 2840002 h 2842949"/>
              <a:gd name="connsiteX3" fmla="*/ 3545394 w 8019391"/>
              <a:gd name="connsiteY3" fmla="*/ 2842848 h 2842949"/>
              <a:gd name="connsiteX4" fmla="*/ 3000617 w 8019391"/>
              <a:gd name="connsiteY4" fmla="*/ 2627535 h 2842949"/>
              <a:gd name="connsiteX5" fmla="*/ 0 w 8019391"/>
              <a:gd name="connsiteY5" fmla="*/ 0 h 2842949"/>
              <a:gd name="connsiteX0" fmla="*/ 0 w 8017659"/>
              <a:gd name="connsiteY0" fmla="*/ 0 h 2842949"/>
              <a:gd name="connsiteX1" fmla="*/ 7462654 w 8017659"/>
              <a:gd name="connsiteY1" fmla="*/ 1905 h 2842949"/>
              <a:gd name="connsiteX2" fmla="*/ 7472609 w 8017659"/>
              <a:gd name="connsiteY2" fmla="*/ 2840002 h 2842949"/>
              <a:gd name="connsiteX3" fmla="*/ 3545394 w 8017659"/>
              <a:gd name="connsiteY3" fmla="*/ 2842848 h 2842949"/>
              <a:gd name="connsiteX4" fmla="*/ 3000617 w 8017659"/>
              <a:gd name="connsiteY4" fmla="*/ 2627535 h 2842949"/>
              <a:gd name="connsiteX5" fmla="*/ 0 w 8017659"/>
              <a:gd name="connsiteY5" fmla="*/ 0 h 2842949"/>
              <a:gd name="connsiteX0" fmla="*/ 0 w 8120648"/>
              <a:gd name="connsiteY0" fmla="*/ 0 h 2842949"/>
              <a:gd name="connsiteX1" fmla="*/ 7462654 w 8120648"/>
              <a:gd name="connsiteY1" fmla="*/ 1905 h 2842949"/>
              <a:gd name="connsiteX2" fmla="*/ 7472609 w 8120648"/>
              <a:gd name="connsiteY2" fmla="*/ 2840002 h 2842949"/>
              <a:gd name="connsiteX3" fmla="*/ 3545394 w 8120648"/>
              <a:gd name="connsiteY3" fmla="*/ 2842848 h 2842949"/>
              <a:gd name="connsiteX4" fmla="*/ 3000617 w 8120648"/>
              <a:gd name="connsiteY4" fmla="*/ 2627535 h 2842949"/>
              <a:gd name="connsiteX5" fmla="*/ 0 w 8120648"/>
              <a:gd name="connsiteY5" fmla="*/ 0 h 2842949"/>
              <a:gd name="connsiteX0" fmla="*/ 0 w 8019391"/>
              <a:gd name="connsiteY0" fmla="*/ 0 h 2842949"/>
              <a:gd name="connsiteX1" fmla="*/ 7462654 w 8019391"/>
              <a:gd name="connsiteY1" fmla="*/ 1905 h 2842949"/>
              <a:gd name="connsiteX2" fmla="*/ 7472609 w 8019391"/>
              <a:gd name="connsiteY2" fmla="*/ 2840002 h 2842949"/>
              <a:gd name="connsiteX3" fmla="*/ 3545394 w 8019391"/>
              <a:gd name="connsiteY3" fmla="*/ 2842848 h 2842949"/>
              <a:gd name="connsiteX4" fmla="*/ 3000617 w 8019391"/>
              <a:gd name="connsiteY4" fmla="*/ 2627535 h 2842949"/>
              <a:gd name="connsiteX5" fmla="*/ 0 w 8019391"/>
              <a:gd name="connsiteY5" fmla="*/ 0 h 2842949"/>
              <a:gd name="connsiteX0" fmla="*/ 0 w 8023783"/>
              <a:gd name="connsiteY0" fmla="*/ 0 h 2849512"/>
              <a:gd name="connsiteX1" fmla="*/ 7462654 w 8023783"/>
              <a:gd name="connsiteY1" fmla="*/ 1905 h 2849512"/>
              <a:gd name="connsiteX2" fmla="*/ 7489235 w 8023783"/>
              <a:gd name="connsiteY2" fmla="*/ 2848315 h 2849512"/>
              <a:gd name="connsiteX3" fmla="*/ 3545394 w 8023783"/>
              <a:gd name="connsiteY3" fmla="*/ 2842848 h 2849512"/>
              <a:gd name="connsiteX4" fmla="*/ 3000617 w 8023783"/>
              <a:gd name="connsiteY4" fmla="*/ 2627535 h 2849512"/>
              <a:gd name="connsiteX5" fmla="*/ 0 w 8023783"/>
              <a:gd name="connsiteY5" fmla="*/ 0 h 2849512"/>
              <a:gd name="connsiteX0" fmla="*/ 0 w 8736722"/>
              <a:gd name="connsiteY0" fmla="*/ 0 h 2849512"/>
              <a:gd name="connsiteX1" fmla="*/ 7462654 w 8736722"/>
              <a:gd name="connsiteY1" fmla="*/ 1905 h 2849512"/>
              <a:gd name="connsiteX2" fmla="*/ 7489235 w 8736722"/>
              <a:gd name="connsiteY2" fmla="*/ 2848315 h 2849512"/>
              <a:gd name="connsiteX3" fmla="*/ 3545394 w 8736722"/>
              <a:gd name="connsiteY3" fmla="*/ 2842848 h 2849512"/>
              <a:gd name="connsiteX4" fmla="*/ 3000617 w 8736722"/>
              <a:gd name="connsiteY4" fmla="*/ 2627535 h 2849512"/>
              <a:gd name="connsiteX5" fmla="*/ 0 w 8736722"/>
              <a:gd name="connsiteY5" fmla="*/ 0 h 2849512"/>
              <a:gd name="connsiteX0" fmla="*/ 0 w 7775525"/>
              <a:gd name="connsiteY0" fmla="*/ 0 h 2849512"/>
              <a:gd name="connsiteX1" fmla="*/ 7462654 w 7775525"/>
              <a:gd name="connsiteY1" fmla="*/ 1905 h 2849512"/>
              <a:gd name="connsiteX2" fmla="*/ 7489235 w 7775525"/>
              <a:gd name="connsiteY2" fmla="*/ 2848315 h 2849512"/>
              <a:gd name="connsiteX3" fmla="*/ 3545394 w 7775525"/>
              <a:gd name="connsiteY3" fmla="*/ 2842848 h 2849512"/>
              <a:gd name="connsiteX4" fmla="*/ 3000617 w 7775525"/>
              <a:gd name="connsiteY4" fmla="*/ 2627535 h 2849512"/>
              <a:gd name="connsiteX5" fmla="*/ 0 w 7775525"/>
              <a:gd name="connsiteY5" fmla="*/ 0 h 2849512"/>
              <a:gd name="connsiteX0" fmla="*/ 0 w 8736722"/>
              <a:gd name="connsiteY0" fmla="*/ 0 h 2849512"/>
              <a:gd name="connsiteX1" fmla="*/ 7462654 w 8736722"/>
              <a:gd name="connsiteY1" fmla="*/ 1905 h 2849512"/>
              <a:gd name="connsiteX2" fmla="*/ 7489235 w 8736722"/>
              <a:gd name="connsiteY2" fmla="*/ 2848315 h 2849512"/>
              <a:gd name="connsiteX3" fmla="*/ 3545394 w 8736722"/>
              <a:gd name="connsiteY3" fmla="*/ 2842848 h 2849512"/>
              <a:gd name="connsiteX4" fmla="*/ 3000617 w 8736722"/>
              <a:gd name="connsiteY4" fmla="*/ 2627535 h 2849512"/>
              <a:gd name="connsiteX5" fmla="*/ 0 w 8736722"/>
              <a:gd name="connsiteY5" fmla="*/ 0 h 2849512"/>
              <a:gd name="connsiteX0" fmla="*/ 0 w 7775525"/>
              <a:gd name="connsiteY0" fmla="*/ 0 h 2849512"/>
              <a:gd name="connsiteX1" fmla="*/ 7462654 w 7775525"/>
              <a:gd name="connsiteY1" fmla="*/ 1905 h 2849512"/>
              <a:gd name="connsiteX2" fmla="*/ 7489235 w 7775525"/>
              <a:gd name="connsiteY2" fmla="*/ 2848315 h 2849512"/>
              <a:gd name="connsiteX3" fmla="*/ 3545394 w 7775525"/>
              <a:gd name="connsiteY3" fmla="*/ 2842848 h 2849512"/>
              <a:gd name="connsiteX4" fmla="*/ 3000617 w 7775525"/>
              <a:gd name="connsiteY4" fmla="*/ 2627535 h 2849512"/>
              <a:gd name="connsiteX5" fmla="*/ 0 w 7775525"/>
              <a:gd name="connsiteY5" fmla="*/ 0 h 2849512"/>
              <a:gd name="connsiteX0" fmla="*/ 0 w 7489235"/>
              <a:gd name="connsiteY0" fmla="*/ 0 h 2849512"/>
              <a:gd name="connsiteX1" fmla="*/ 7462654 w 7489235"/>
              <a:gd name="connsiteY1" fmla="*/ 1905 h 2849512"/>
              <a:gd name="connsiteX2" fmla="*/ 7489235 w 7489235"/>
              <a:gd name="connsiteY2" fmla="*/ 2848315 h 2849512"/>
              <a:gd name="connsiteX3" fmla="*/ 3545394 w 7489235"/>
              <a:gd name="connsiteY3" fmla="*/ 2842848 h 2849512"/>
              <a:gd name="connsiteX4" fmla="*/ 3000617 w 7489235"/>
              <a:gd name="connsiteY4" fmla="*/ 2627535 h 2849512"/>
              <a:gd name="connsiteX5" fmla="*/ 0 w 7489235"/>
              <a:gd name="connsiteY5" fmla="*/ 0 h 28495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489235" h="2849512">
                <a:moveTo>
                  <a:pt x="0" y="0"/>
                </a:moveTo>
                <a:lnTo>
                  <a:pt x="7462654" y="1905"/>
                </a:lnTo>
                <a:lnTo>
                  <a:pt x="7489235" y="2848315"/>
                </a:lnTo>
                <a:cubicBezTo>
                  <a:pt x="7486480" y="2853078"/>
                  <a:pt x="3873777" y="2842039"/>
                  <a:pt x="3545394" y="2842848"/>
                </a:cubicBezTo>
                <a:cubicBezTo>
                  <a:pt x="3240582" y="2845812"/>
                  <a:pt x="3180020" y="2784366"/>
                  <a:pt x="3000617" y="2627535"/>
                </a:cubicBezTo>
                <a:cubicBezTo>
                  <a:pt x="3001390" y="2631772"/>
                  <a:pt x="1352176" y="1178278"/>
                  <a:pt x="0" y="0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25706586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1699B2-E462-848C-CE46-5F4C734CEB8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9643D648-6AA8-3479-8688-A69FD861BE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Uvod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AFED96A3-9DBC-CE26-9CCE-D261F62CA8CC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pPr algn="just"/>
            <a:r>
              <a:rPr lang="hr-HR" sz="2400" noProof="0" dirty="0">
                <a:solidFill>
                  <a:schemeClr val="tx1"/>
                </a:solidFill>
              </a:rPr>
              <a:t>Projektni zadatak</a:t>
            </a:r>
          </a:p>
          <a:p>
            <a:pPr lvl="1" algn="just"/>
            <a:r>
              <a:rPr lang="hr-HR" sz="2200" b="0" dirty="0">
                <a:solidFill>
                  <a:schemeClr val="tx1"/>
                </a:solidFill>
              </a:rPr>
              <a:t>Opis stanja cestovnog kolnika</a:t>
            </a:r>
          </a:p>
          <a:p>
            <a:pPr lvl="1" algn="just"/>
            <a:r>
              <a:rPr lang="hr-HR" sz="2200" b="0" dirty="0">
                <a:solidFill>
                  <a:schemeClr val="tx1"/>
                </a:solidFill>
              </a:rPr>
              <a:t>Ne razorni postupak kontinuiranog registriranja debljine pojedinih slojeva kolnika</a:t>
            </a:r>
          </a:p>
          <a:p>
            <a:pPr lvl="1" algn="just"/>
            <a:r>
              <a:rPr lang="hr-HR" sz="2200" b="0" noProof="0" dirty="0">
                <a:solidFill>
                  <a:schemeClr val="tx1"/>
                </a:solidFill>
              </a:rPr>
              <a:t>Terenski istražni radovi</a:t>
            </a:r>
          </a:p>
          <a:p>
            <a:pPr lvl="1" algn="just"/>
            <a:r>
              <a:rPr lang="hr-HR" sz="2200" b="0" dirty="0">
                <a:solidFill>
                  <a:schemeClr val="tx1"/>
                </a:solidFill>
              </a:rPr>
              <a:t>Iskop sondažnih jama</a:t>
            </a:r>
          </a:p>
          <a:p>
            <a:pPr lvl="1" algn="just"/>
            <a:r>
              <a:rPr lang="hr-HR" sz="2200" b="0" noProof="0" dirty="0">
                <a:solidFill>
                  <a:schemeClr val="tx1"/>
                </a:solidFill>
              </a:rPr>
              <a:t>Uzimanje uzoraka materijala iz gornjeg ustroja i posteljice </a:t>
            </a:r>
            <a:r>
              <a:rPr lang="hr-HR" sz="2200" b="0" noProof="0">
                <a:solidFill>
                  <a:schemeClr val="tx1"/>
                </a:solidFill>
              </a:rPr>
              <a:t>(temeljnog tla)</a:t>
            </a:r>
            <a:endParaRPr lang="hr-HR" sz="2200" b="0" noProof="0" dirty="0">
              <a:solidFill>
                <a:schemeClr val="tx1"/>
              </a:solidFill>
            </a:endParaRPr>
          </a:p>
          <a:p>
            <a:pPr lvl="1" algn="just"/>
            <a:r>
              <a:rPr lang="hr-HR" sz="2200" b="0" dirty="0">
                <a:solidFill>
                  <a:schemeClr val="tx1"/>
                </a:solidFill>
              </a:rPr>
              <a:t>Posebno obrađena mogućnost ponovne upotrebe svih ispitanih materijala i način njihove obrade</a:t>
            </a:r>
            <a:endParaRPr lang="hr-HR" sz="2200" b="0" noProof="0" dirty="0">
              <a:solidFill>
                <a:schemeClr val="tx1"/>
              </a:solidFill>
            </a:endParaRPr>
          </a:p>
          <a:p>
            <a:pPr lvl="1" algn="just"/>
            <a:endParaRPr lang="hr-HR" sz="2400" b="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E0091CA2-C91A-0632-9922-1D55ED6A0FF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1232E7C-1734-BF92-096B-51D2FB33EA2B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38F3017B-1B33-951D-7C2F-1BECA6636FB6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5</a:t>
            </a:fld>
            <a:r>
              <a:rPr lang="fr-FR"/>
              <a:t> </a:t>
            </a:r>
          </a:p>
        </p:txBody>
      </p:sp>
      <p:pic>
        <p:nvPicPr>
          <p:cNvPr id="5" name="Slika 4">
            <a:extLst>
              <a:ext uri="{FF2B5EF4-FFF2-40B4-BE49-F238E27FC236}">
                <a16:creationId xmlns:a16="http://schemas.microsoft.com/office/drawing/2014/main" id="{12329A45-96A3-B50D-6063-A5B8230D541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89131" y="4829134"/>
            <a:ext cx="3028950" cy="15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595455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8B1215B-E183-181B-94E1-BA882BCCD5F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21CC4A4E-B4FA-0A7B-DF0C-722A2B519B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Uvod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6E7E4D6F-85EF-D791-1EC2-BF501F93DC0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pPr algn="just"/>
            <a:r>
              <a:rPr lang="hr-HR" sz="2400" dirty="0">
                <a:solidFill>
                  <a:schemeClr val="tx1"/>
                </a:solidFill>
              </a:rPr>
              <a:t>Tehnički propis za asfaltne kolnike (NN48/2021)</a:t>
            </a:r>
          </a:p>
          <a:p>
            <a:pPr algn="just"/>
            <a:r>
              <a:rPr lang="hr-HR" sz="2400" dirty="0">
                <a:solidFill>
                  <a:schemeClr val="tx1"/>
                </a:solidFill>
              </a:rPr>
              <a:t>Tehnički uvjeti za radove na cestama, OTU/2024.</a:t>
            </a:r>
          </a:p>
          <a:p>
            <a:pPr lvl="1" algn="just"/>
            <a:r>
              <a:rPr lang="hr-HR" sz="2200" b="0" dirty="0">
                <a:solidFill>
                  <a:schemeClr val="tx1"/>
                </a:solidFill>
              </a:rPr>
              <a:t>Nosivi sloj od nevezanih mješavina je nosivi sloj kolničke konstrukcije izrađen od prirodnog, </a:t>
            </a:r>
            <a:r>
              <a:rPr lang="hr-HR" sz="2200" dirty="0">
                <a:solidFill>
                  <a:schemeClr val="tx1"/>
                </a:solidFill>
              </a:rPr>
              <a:t>recikliranog</a:t>
            </a:r>
            <a:r>
              <a:rPr lang="hr-HR" sz="2200" b="0" dirty="0">
                <a:solidFill>
                  <a:schemeClr val="tx1"/>
                </a:solidFill>
              </a:rPr>
              <a:t> i/ili mješavina prirodnog i recikliranog agregata do najveće nominalne veličine zrna 63 mm koji se stabilizira mehaničkim zbijanjem (izrada pogodnosti materijala)</a:t>
            </a:r>
          </a:p>
          <a:p>
            <a:pPr marL="0" indent="0" algn="just">
              <a:buNone/>
            </a:pPr>
            <a:endParaRPr lang="hr-HR" sz="240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CD0E31F-7F8E-D9C3-C2E9-2F6B3A195A23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27D3B056-E25A-3119-5AA0-BC2416BF068F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1BF46764-7871-4457-D1F4-239F22B4C35F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6</a:t>
            </a:fld>
            <a:r>
              <a:rPr lang="fr-FR"/>
              <a:t> </a:t>
            </a:r>
          </a:p>
        </p:txBody>
      </p:sp>
      <p:pic>
        <p:nvPicPr>
          <p:cNvPr id="1026" name="Picture 2" descr="Model Law for Human Rights Defenders | ISHR">
            <a:extLst>
              <a:ext uri="{FF2B5EF4-FFF2-40B4-BE49-F238E27FC236}">
                <a16:creationId xmlns:a16="http://schemas.microsoft.com/office/drawing/2014/main" id="{898E55A5-F0BB-4DFB-B3A5-FA5CAC954BD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755831" y="4610339"/>
            <a:ext cx="2762250" cy="1657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2763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D70EECE-ADFF-5B89-05EF-3C718E05B70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re 5">
            <a:extLst>
              <a:ext uri="{FF2B5EF4-FFF2-40B4-BE49-F238E27FC236}">
                <a16:creationId xmlns:a16="http://schemas.microsoft.com/office/drawing/2014/main" id="{46B53CDE-53BE-B1A8-AA00-802869B94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r-HR" noProof="0" dirty="0"/>
              <a:t> 2</a:t>
            </a:r>
            <a:endParaRPr lang="en-US" noProof="0" dirty="0"/>
          </a:p>
        </p:txBody>
      </p:sp>
      <p:sp>
        <p:nvSpPr>
          <p:cNvPr id="8" name="Espace réservé du texte 7">
            <a:extLst>
              <a:ext uri="{FF2B5EF4-FFF2-40B4-BE49-F238E27FC236}">
                <a16:creationId xmlns:a16="http://schemas.microsoft.com/office/drawing/2014/main" id="{AD027A8C-7E3C-F688-A378-F075BB2AE794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noProof="0" dirty="0"/>
              <a:t>Postojeće stanje</a:t>
            </a:r>
            <a:endParaRPr lang="en-US" noProof="0" dirty="0"/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9D7B150D-9280-655D-8065-1ED05B6D4954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9944ABEA-5225-4818-9B99-3E40BCB00A82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9460E8F-B678-B9C2-9A76-E9F586E9AA9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D67FF8E9-5F04-DDCA-A552-9373B11A3D96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7</a:t>
            </a:fld>
            <a:r>
              <a:rPr lang="fr-FR"/>
              <a:t> </a:t>
            </a:r>
          </a:p>
        </p:txBody>
      </p:sp>
      <p:pic>
        <p:nvPicPr>
          <p:cNvPr id="11" name="Rezervirano mjesto slike 10" descr="Slika na kojoj se prikazuje vanjski, nebo, trava, oblak&#10;&#10;Sadržaj generiran uz AI možda nije točan.">
            <a:extLst>
              <a:ext uri="{FF2B5EF4-FFF2-40B4-BE49-F238E27FC236}">
                <a16:creationId xmlns:a16="http://schemas.microsoft.com/office/drawing/2014/main" id="{B227FC7C-913D-0CF8-A5B9-C27C867ACC1A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362609037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4E3F130-DA54-A6CA-54B1-F73AA8B575F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>
            <a:extLst>
              <a:ext uri="{FF2B5EF4-FFF2-40B4-BE49-F238E27FC236}">
                <a16:creationId xmlns:a16="http://schemas.microsoft.com/office/drawing/2014/main" id="{FF9AFD00-B74D-4888-95AC-6BA74F407D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Postojeće stanje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19BA827-961E-DFFB-95E6-CCCBC36BF505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8030370" cy="486362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Pukotine od umora</a:t>
            </a:r>
          </a:p>
          <a:p>
            <a:pPr lvl="1"/>
            <a:r>
              <a:rPr lang="hr-HR" sz="2200" b="0" noProof="0" dirty="0">
                <a:solidFill>
                  <a:schemeClr val="tx1"/>
                </a:solidFill>
              </a:rPr>
              <a:t>Pretjerani umor kolnika zbog brojnih prelaza osovinskog opterećenja</a:t>
            </a:r>
          </a:p>
          <a:p>
            <a:pPr lvl="1"/>
            <a:r>
              <a:rPr lang="hr-HR" sz="2200" b="0" dirty="0">
                <a:solidFill>
                  <a:schemeClr val="tx1"/>
                </a:solidFill>
              </a:rPr>
              <a:t>B</a:t>
            </a:r>
            <a:r>
              <a:rPr lang="hr-HR" sz="2200" b="0" noProof="0" dirty="0">
                <a:solidFill>
                  <a:schemeClr val="tx1"/>
                </a:solidFill>
              </a:rPr>
              <a:t>roj ponavljanja opterećenja veći od projektiranog</a:t>
            </a:r>
          </a:p>
          <a:p>
            <a:pPr lvl="1"/>
            <a:r>
              <a:rPr lang="hr-HR" sz="2200" b="0" noProof="0" dirty="0">
                <a:solidFill>
                  <a:schemeClr val="tx1"/>
                </a:solidFill>
              </a:rPr>
              <a:t>Neodgovarajuća odvodnja kolnika</a:t>
            </a:r>
          </a:p>
          <a:p>
            <a:pPr lvl="1"/>
            <a:r>
              <a:rPr lang="hr-HR" sz="2200" b="0" noProof="0" dirty="0">
                <a:solidFill>
                  <a:schemeClr val="tx1"/>
                </a:solidFill>
              </a:rPr>
              <a:t>Pad čvrstoće kolničkih slojeva</a:t>
            </a:r>
          </a:p>
          <a:p>
            <a:endParaRPr lang="hr-HR" sz="240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A3125CC7-6B74-38B2-C6A5-C913EE228057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4C23D2A-FD87-CCDD-17E9-F7125AB087FC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F1BB7EE7-F5A3-E067-81A3-5B295E63F78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8</a:t>
            </a:fld>
            <a:r>
              <a:rPr lang="fr-FR"/>
              <a:t> </a:t>
            </a:r>
          </a:p>
        </p:txBody>
      </p:sp>
      <p:pic>
        <p:nvPicPr>
          <p:cNvPr id="9" name="Slika 8" descr="Slika na kojoj se prikazuje vanjski, cesta, asfalt, Smola&#10;&#10;Opis je automatski generiran">
            <a:extLst>
              <a:ext uri="{FF2B5EF4-FFF2-40B4-BE49-F238E27FC236}">
                <a16:creationId xmlns:a16="http://schemas.microsoft.com/office/drawing/2014/main" id="{020D2236-0E72-8AA1-CF67-78258171D1D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93441" y="3460600"/>
            <a:ext cx="4162191" cy="3121643"/>
          </a:xfrm>
          <a:prstGeom prst="rect">
            <a:avLst/>
          </a:prstGeom>
        </p:spPr>
      </p:pic>
      <p:pic>
        <p:nvPicPr>
          <p:cNvPr id="5" name="Slika 4" descr="Slika na kojoj se prikazuje tlo, na otvorenom, put, rinzol&#10;&#10;Opis je automatski generiran">
            <a:extLst>
              <a:ext uri="{FF2B5EF4-FFF2-40B4-BE49-F238E27FC236}">
                <a16:creationId xmlns:a16="http://schemas.microsoft.com/office/drawing/2014/main" id="{2BEA8F70-8D5A-A5E4-D3FA-32CE3A93ADC5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5400000">
            <a:off x="7565468" y="2508359"/>
            <a:ext cx="5212408" cy="29353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718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33E52BE-0C96-E5FB-5567-FC33F8486A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Slika 9" descr="Slika na kojoj se prikazuje vanjski, rupa, priroda, tlo&#10;&#10;Sadržaj generiran uz AI možda nije točan.">
            <a:extLst>
              <a:ext uri="{FF2B5EF4-FFF2-40B4-BE49-F238E27FC236}">
                <a16:creationId xmlns:a16="http://schemas.microsoft.com/office/drawing/2014/main" id="{69EC249E-2F4C-0304-7A6D-1D2E8843CAD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62908" y="1767457"/>
            <a:ext cx="8404449" cy="4732955"/>
          </a:xfrm>
          <a:prstGeom prst="rect">
            <a:avLst/>
          </a:prstGeom>
        </p:spPr>
      </p:pic>
      <p:sp>
        <p:nvSpPr>
          <p:cNvPr id="3" name="Titre 2">
            <a:extLst>
              <a:ext uri="{FF2B5EF4-FFF2-40B4-BE49-F238E27FC236}">
                <a16:creationId xmlns:a16="http://schemas.microsoft.com/office/drawing/2014/main" id="{9439C0D0-3F42-A70E-DBA6-0FD82F6489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3621" y="708686"/>
            <a:ext cx="10844460" cy="563387"/>
          </a:xfrm>
        </p:spPr>
        <p:txBody>
          <a:bodyPr>
            <a:normAutofit/>
          </a:bodyPr>
          <a:lstStyle/>
          <a:p>
            <a:r>
              <a:rPr lang="hr-HR" sz="2400" noProof="0" dirty="0"/>
              <a:t>Postojeće stanje</a:t>
            </a:r>
            <a:endParaRPr lang="en-US" sz="2400" noProof="0" dirty="0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43C18AED-71C8-0746-26A5-6E00A9582FF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673621" y="1272073"/>
            <a:ext cx="10844460" cy="4863624"/>
          </a:xfrm>
        </p:spPr>
        <p:txBody>
          <a:bodyPr>
            <a:normAutofit/>
          </a:bodyPr>
          <a:lstStyle/>
          <a:p>
            <a:r>
              <a:rPr lang="hr-HR" sz="2400" dirty="0">
                <a:solidFill>
                  <a:schemeClr val="tx1"/>
                </a:solidFill>
              </a:rPr>
              <a:t>Nastajanje udarnih rupa</a:t>
            </a:r>
            <a:endParaRPr lang="hr-HR" sz="2400" noProof="0" dirty="0">
              <a:solidFill>
                <a:schemeClr val="tx1"/>
              </a:solidFill>
            </a:endParaRPr>
          </a:p>
        </p:txBody>
      </p:sp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6567866-6B42-9C93-451F-88E27CA0B41C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6815548" y="6399681"/>
            <a:ext cx="2743200" cy="365125"/>
          </a:xfrm>
        </p:spPr>
        <p:txBody>
          <a:bodyPr/>
          <a:lstStyle/>
          <a:p>
            <a:fld id="{590881BF-EC9A-4CF5-8E99-1BF41C17D16F}" type="datetime1">
              <a:rPr lang="en-US" smtClean="0"/>
              <a:t>4/16/2026</a:t>
            </a:fld>
            <a:endParaRPr lang="en-US" dirty="0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1A255332-55E4-CE20-81E6-3067A584BF64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>
          <a:xfrm>
            <a:off x="838200" y="6399681"/>
            <a:ext cx="5880631" cy="365125"/>
          </a:xfrm>
        </p:spPr>
        <p:txBody>
          <a:bodyPr/>
          <a:lstStyle/>
          <a:p>
            <a:r>
              <a:rPr lang="hr-HR" dirty="0"/>
              <a:t>COLAS Hrvatska d.d. – Projektiranje asfaltnih kolnika, Hrvatsko </a:t>
            </a:r>
            <a:r>
              <a:rPr lang="hr-HR" dirty="0" err="1"/>
              <a:t>asfaltersko</a:t>
            </a:r>
            <a:r>
              <a:rPr lang="hr-HR" dirty="0"/>
              <a:t> društvo</a:t>
            </a:r>
            <a:endParaRPr lang="fr-FR" dirty="0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5FB556E-598A-FFD9-ACA2-5BD940C2D697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>
          <a:xfrm>
            <a:off x="11154033" y="6399682"/>
            <a:ext cx="707930" cy="365125"/>
          </a:xfrm>
        </p:spPr>
        <p:txBody>
          <a:bodyPr/>
          <a:lstStyle/>
          <a:p>
            <a:fld id="{1B0605D4-E855-A849-9B86-DAC375F05519}" type="slidenum">
              <a:rPr lang="fr-FR" smtClean="0"/>
              <a:pPr/>
              <a:t>9</a:t>
            </a:fld>
            <a:r>
              <a:rPr lang="fr-FR"/>
              <a:t> </a:t>
            </a:r>
          </a:p>
        </p:txBody>
      </p:sp>
      <p:pic>
        <p:nvPicPr>
          <p:cNvPr id="9" name="Slika 8">
            <a:extLst>
              <a:ext uri="{FF2B5EF4-FFF2-40B4-BE49-F238E27FC236}">
                <a16:creationId xmlns:a16="http://schemas.microsoft.com/office/drawing/2014/main" id="{E382969B-907C-7A5E-426C-05195100E769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93603" y="4149969"/>
            <a:ext cx="4173754" cy="23504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0541717"/>
      </p:ext>
    </p:extLst>
  </p:cSld>
  <p:clrMapOvr>
    <a:masterClrMapping/>
  </p:clrMapOvr>
</p:sld>
</file>

<file path=ppt/theme/theme1.xml><?xml version="1.0" encoding="utf-8"?>
<a:theme xmlns:a="http://schemas.openxmlformats.org/drawingml/2006/main" name="Conception personnalisée">
  <a:themeElements>
    <a:clrScheme name="Personnalisé 12">
      <a:dk1>
        <a:srgbClr val="000000"/>
      </a:dk1>
      <a:lt1>
        <a:srgbClr val="FFFFFF"/>
      </a:lt1>
      <a:dk2>
        <a:srgbClr val="0A4866"/>
      </a:dk2>
      <a:lt2>
        <a:srgbClr val="FFF001"/>
      </a:lt2>
      <a:accent1>
        <a:srgbClr val="7DBFC7"/>
      </a:accent1>
      <a:accent2>
        <a:srgbClr val="0DAEAC"/>
      </a:accent2>
      <a:accent3>
        <a:srgbClr val="C0CE2E"/>
      </a:accent3>
      <a:accent4>
        <a:srgbClr val="634B71"/>
      </a:accent4>
      <a:accent5>
        <a:srgbClr val="A3186D"/>
      </a:accent5>
      <a:accent6>
        <a:srgbClr val="EE7402"/>
      </a:accent6>
      <a:hlink>
        <a:srgbClr val="0563C1"/>
      </a:hlink>
      <a:folHlink>
        <a:srgbClr val="954F72"/>
      </a:folHlink>
    </a:clrScheme>
    <a:fontScheme name="Arial - Colas">
      <a:majorFont>
        <a:latin typeface="Arial Black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ésentation1" id="{DA5B2C96-8821-4BD5-89AC-0C21F879EF2A}" vid="{29E649B5-54AA-4353-9DED-9539EE5632EA}"/>
    </a:ext>
  </a:extLst>
</a:theme>
</file>

<file path=ppt/theme/theme2.xml><?xml version="1.0" encoding="utf-8"?>
<a:theme xmlns:a="http://schemas.openxmlformats.org/drawingml/2006/main" name="Art_mountaineering">
  <a:themeElements>
    <a:clrScheme name="">
      <a:dk1>
        <a:srgbClr val="777777"/>
      </a:dk1>
      <a:lt1>
        <a:srgbClr val="FFFFFF"/>
      </a:lt1>
      <a:dk2>
        <a:srgbClr val="779EFF"/>
      </a:dk2>
      <a:lt2>
        <a:srgbClr val="FFFF00"/>
      </a:lt2>
      <a:accent1>
        <a:srgbClr val="33CCCC"/>
      </a:accent1>
      <a:accent2>
        <a:srgbClr val="FFFFF7"/>
      </a:accent2>
      <a:accent3>
        <a:srgbClr val="BDCCFF"/>
      </a:accent3>
      <a:accent4>
        <a:srgbClr val="DADADA"/>
      </a:accent4>
      <a:accent5>
        <a:srgbClr val="ADE2E2"/>
      </a:accent5>
      <a:accent6>
        <a:srgbClr val="E7E7E0"/>
      </a:accent6>
      <a:hlink>
        <a:srgbClr val="FF5050"/>
      </a:hlink>
      <a:folHlink>
        <a:srgbClr val="000099"/>
      </a:folHlink>
    </a:clrScheme>
    <a:fontScheme name="Art_mountaineering">
      <a:majorFont>
        <a:latin typeface="Arial"/>
        <a:ea typeface="SimSun"/>
        <a:cs typeface=""/>
      </a:majorFont>
      <a:minorFont>
        <a:latin typeface="Arial"/>
        <a:ea typeface="SimSun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0">
          <a:gsLst>
            <a:gs pos="0">
              <a:schemeClr val="accent1"/>
            </a:gs>
            <a:gs pos="100000">
              <a:schemeClr val="accent2"/>
            </a:gs>
          </a:gsLst>
          <a:lin ang="5400000" scaled="1"/>
        </a:gradFill>
        <a:ln w="9525" cap="flat" cmpd="sng" algn="ctr">
          <a:solidFill>
            <a:schemeClr val="accent1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SimSun" panose="02010600030101010101" pitchFamily="2" charset="-122"/>
          </a:defRPr>
        </a:defPPr>
      </a:lstStyle>
    </a:lnDef>
  </a:objectDefaults>
  <a:extraClrSchemeLst>
    <a:extraClrScheme>
      <a:clrScheme name="Art_mountaineering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rt_mountaineering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rt_mountaineering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39122D53E2C0D4FA521CE2538A112AC" ma:contentTypeVersion="11" ma:contentTypeDescription="Crée un document." ma:contentTypeScope="" ma:versionID="52c76db4740adf2a15420398ae564688">
  <xsd:schema xmlns:xsd="http://www.w3.org/2001/XMLSchema" xmlns:xs="http://www.w3.org/2001/XMLSchema" xmlns:p="http://schemas.microsoft.com/office/2006/metadata/properties" xmlns:ns2="585d413c-8694-4580-b358-34e48bf2268d" xmlns:ns3="125a0c47-57d1-44bc-9fab-16ef719ca8f0" targetNamespace="http://schemas.microsoft.com/office/2006/metadata/properties" ma:root="true" ma:fieldsID="0e65b31378cd2cebac8732d01d10c740" ns2:_="" ns3:_="">
    <xsd:import namespace="585d413c-8694-4580-b358-34e48bf2268d"/>
    <xsd:import namespace="125a0c47-57d1-44bc-9fab-16ef719ca8f0"/>
    <xsd:element name="properties">
      <xsd:complexType>
        <xsd:sequence>
          <xsd:element name="documentManagement">
            <xsd:complexType>
              <xsd:all>
                <xsd:element ref="ns2:lcf76f155ced4ddcb4097134ff3c332f" minOccurs="0"/>
                <xsd:element ref="ns3:TaxCatchAll" minOccurs="0"/>
                <xsd:element ref="ns2:MediaServiceMetadata" minOccurs="0"/>
                <xsd:element ref="ns2:MediaServiceFastMetadata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ObjectDetectorVersions" minOccurs="0"/>
                <xsd:element ref="ns2:MediaServiceSearchPropertie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85d413c-8694-4580-b358-34e48bf2268d" elementFormDefault="qualified">
    <xsd:import namespace="http://schemas.microsoft.com/office/2006/documentManagement/types"/>
    <xsd:import namespace="http://schemas.microsoft.com/office/infopath/2007/PartnerControls"/>
    <xsd:element name="lcf76f155ced4ddcb4097134ff3c332f" ma:index="9" nillable="true" ma:taxonomy="true" ma:internalName="lcf76f155ced4ddcb4097134ff3c332f" ma:taxonomyFieldName="MediaServiceImageTags" ma:displayName="Balises d’images" ma:readOnly="false" ma:fieldId="{5cf76f15-5ced-4ddc-b409-7134ff3c332f}" ma:taxonomyMulti="true" ma:sspId="133f71c8-3aa2-4c9d-a05d-74d1591e12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bjectDetectorVersions" ma:index="16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17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25a0c47-57d1-44bc-9fab-16ef719ca8f0" elementFormDefault="qualified">
    <xsd:import namespace="http://schemas.microsoft.com/office/2006/documentManagement/types"/>
    <xsd:import namespace="http://schemas.microsoft.com/office/infopath/2007/PartnerControls"/>
    <xsd:element name="TaxCatchAll" ma:index="10" nillable="true" ma:displayName="Taxonomy Catch All Column" ma:hidden="true" ma:list="{f13bd3a4-9fbe-46d2-afd9-e66c3b955664}" ma:internalName="TaxCatchAll" ma:showField="CatchAllData" ma:web="125a0c47-57d1-44bc-9fab-16ef719ca8f0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125a0c47-57d1-44bc-9fab-16ef719ca8f0" xsi:nil="true"/>
    <lcf76f155ced4ddcb4097134ff3c332f xmlns="585d413c-8694-4580-b358-34e48bf2268d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B795E57E-741B-47F4-A635-76F84CA002AC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435022D4-C3E1-46E1-830E-0C45DE92EA9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85d413c-8694-4580-b358-34e48bf2268d"/>
    <ds:schemaRef ds:uri="125a0c47-57d1-44bc-9fab-16ef719ca8f0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9070558-46DA-4315-8FB0-F7A47B691276}">
  <ds:schemaRefs>
    <ds:schemaRef ds:uri="585d413c-8694-4580-b358-34e48bf2268d"/>
    <ds:schemaRef ds:uri="http://schemas.openxmlformats.org/package/2006/metadata/core-properties"/>
    <ds:schemaRef ds:uri="http://purl.org/dc/elements/1.1/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125a0c47-57d1-44bc-9fab-16ef719ca8f0"/>
    <ds:schemaRef ds:uri="http://schemas.microsoft.com/office/2006/metadata/properties"/>
    <ds:schemaRef ds:uri="http://purl.org/dc/terms/"/>
  </ds:schemaRefs>
</ds:datastoreItem>
</file>

<file path=docMetadata/LabelInfo.xml><?xml version="1.0" encoding="utf-8"?>
<clbl:labelList xmlns:clbl="http://schemas.microsoft.com/office/2020/mipLabelMetadata">
  <clbl:label id="{f0005c6e-59cd-4451-9b8b-5be8197d5ecb}" enabled="1" method="Privileged" siteId="{be0be093-a2ad-444c-93d9-5626e83beefc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ENGLISH Colas 2025 template</Template>
  <TotalTime>5032</TotalTime>
  <Words>1763</Words>
  <Application>Microsoft Office PowerPoint</Application>
  <PresentationFormat>Široki zaslon</PresentationFormat>
  <Paragraphs>374</Paragraphs>
  <Slides>40</Slides>
  <Notes>6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2</vt:i4>
      </vt:variant>
      <vt:variant>
        <vt:lpstr>Naslovi slajdova</vt:lpstr>
      </vt:variant>
      <vt:variant>
        <vt:i4>40</vt:i4>
      </vt:variant>
    </vt:vector>
  </HeadingPairs>
  <TitlesOfParts>
    <vt:vector size="49" baseType="lpstr">
      <vt:lpstr>Arial</vt:lpstr>
      <vt:lpstr>Arial Black</vt:lpstr>
      <vt:lpstr>Arial Regular</vt:lpstr>
      <vt:lpstr>Calibri</vt:lpstr>
      <vt:lpstr>Century Gothic</vt:lpstr>
      <vt:lpstr>Cera Pro</vt:lpstr>
      <vt:lpstr>Tahoma</vt:lpstr>
      <vt:lpstr>Conception personnalisée</vt:lpstr>
      <vt:lpstr>Art_mountaineering</vt:lpstr>
      <vt:lpstr>PowerPoint prezentacija</vt:lpstr>
      <vt:lpstr>Sadržaj</vt:lpstr>
      <vt:lpstr> 1</vt:lpstr>
      <vt:lpstr>Uvod</vt:lpstr>
      <vt:lpstr>Uvod</vt:lpstr>
      <vt:lpstr>Uvod</vt:lpstr>
      <vt:lpstr> 2</vt:lpstr>
      <vt:lpstr>Postojeće stanje</vt:lpstr>
      <vt:lpstr>Postojeće stanje</vt:lpstr>
      <vt:lpstr>Postojeće stanje</vt:lpstr>
      <vt:lpstr>Postojeće stanje</vt:lpstr>
      <vt:lpstr>Postojeće stanje</vt:lpstr>
      <vt:lpstr>Istražni radovi</vt:lpstr>
      <vt:lpstr> 3</vt:lpstr>
      <vt:lpstr>Projektom (troškovnikom) predviđene sanacije</vt:lpstr>
      <vt:lpstr>Projektom (troškovnikom) predviđene sanacije</vt:lpstr>
      <vt:lpstr>Projektom (troškovnikom) predviđene sanacije</vt:lpstr>
      <vt:lpstr> 4</vt:lpstr>
      <vt:lpstr>Odabir vrste asfalta</vt:lpstr>
      <vt:lpstr>Odabir vrste asfalta</vt:lpstr>
      <vt:lpstr>Odabir vrste asfalta</vt:lpstr>
      <vt:lpstr>Odabir vrste asfalta</vt:lpstr>
      <vt:lpstr>Odabir vrste agregata</vt:lpstr>
      <vt:lpstr>Odabir vrste asfalta</vt:lpstr>
      <vt:lpstr>Odabir vrste asfalta</vt:lpstr>
      <vt:lpstr>Odabir vrste veziva (bitumena)</vt:lpstr>
      <vt:lpstr> 5</vt:lpstr>
      <vt:lpstr>Asfaltni sloj</vt:lpstr>
      <vt:lpstr>Asfaltni sloj</vt:lpstr>
      <vt:lpstr>Asfaltni sloj</vt:lpstr>
      <vt:lpstr>Asfaltni sloj</vt:lpstr>
      <vt:lpstr> 6</vt:lpstr>
      <vt:lpstr>Kolnička konstrukcija</vt:lpstr>
      <vt:lpstr>Kolnička konstrukcija</vt:lpstr>
      <vt:lpstr>Kolnička konstrukcija</vt:lpstr>
      <vt:lpstr>Kolnička konstrukcija</vt:lpstr>
      <vt:lpstr>Kolnička konstrukcija</vt:lpstr>
      <vt:lpstr> 7</vt:lpstr>
      <vt:lpstr>Zaključak</vt:lpstr>
      <vt:lpstr>HVALA NA POZORNOSTI!</vt:lpstr>
    </vt:vector>
  </TitlesOfParts>
  <Company>Colas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CIMBOLA, Zdravko (SGCRO)</dc:creator>
  <cp:lastModifiedBy>CIMBOLA, Zdravko (SGCRO)</cp:lastModifiedBy>
  <cp:revision>9</cp:revision>
  <cp:lastPrinted>2026-04-13T08:34:34Z</cp:lastPrinted>
  <dcterms:created xsi:type="dcterms:W3CDTF">2025-09-23T07:54:09Z</dcterms:created>
  <dcterms:modified xsi:type="dcterms:W3CDTF">2026-04-16T14:12:01Z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0x010100C39122D53E2C0D4FA521CE2538A112AC</vt:lpwstr>
  </property>
  <property fmtid="{D5CDD505-2E9C-101B-9397-08002B2CF9AE}" pid="3" name="MediaServiceImageTags">
    <vt:lpwstr/>
  </property>
  <property fmtid="{D5CDD505-2E9C-101B-9397-08002B2CF9AE}" pid="4" name="MSIP_Label_df64902a-104a-4642-a461-a3d9eb3752f4_Enabled">
    <vt:lpwstr>true</vt:lpwstr>
  </property>
  <property fmtid="{D5CDD505-2E9C-101B-9397-08002B2CF9AE}" pid="5" name="MSIP_Label_df64902a-104a-4642-a461-a3d9eb3752f4_SetDate">
    <vt:lpwstr>2025-02-10T14:16:58Z</vt:lpwstr>
  </property>
  <property fmtid="{D5CDD505-2E9C-101B-9397-08002B2CF9AE}" pid="6" name="MSIP_Label_df64902a-104a-4642-a461-a3d9eb3752f4_Method">
    <vt:lpwstr>Standard</vt:lpwstr>
  </property>
  <property fmtid="{D5CDD505-2E9C-101B-9397-08002B2CF9AE}" pid="7" name="MSIP_Label_df64902a-104a-4642-a461-a3d9eb3752f4_Name">
    <vt:lpwstr>C2 - COLAS GROUP INTERNAL</vt:lpwstr>
  </property>
  <property fmtid="{D5CDD505-2E9C-101B-9397-08002B2CF9AE}" pid="8" name="MSIP_Label_df64902a-104a-4642-a461-a3d9eb3752f4_SiteId">
    <vt:lpwstr>be0be093-a2ad-444c-93d9-5626e83beefc</vt:lpwstr>
  </property>
  <property fmtid="{D5CDD505-2E9C-101B-9397-08002B2CF9AE}" pid="9" name="MSIP_Label_df64902a-104a-4642-a461-a3d9eb3752f4_ActionId">
    <vt:lpwstr>f104fc9e-9558-4a13-bafd-f1965e2727b7</vt:lpwstr>
  </property>
  <property fmtid="{D5CDD505-2E9C-101B-9397-08002B2CF9AE}" pid="10" name="MSIP_Label_df64902a-104a-4642-a461-a3d9eb3752f4_ContentBits">
    <vt:lpwstr>2</vt:lpwstr>
  </property>
</Properties>
</file>